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6399"/>
            <a:ext cx="10825213" cy="362658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PLANNING &amp; </a:t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742267" y="5519414"/>
            <a:ext cx="8375842" cy="1204658"/>
          </a:xfrm>
        </p:spPr>
        <p:txBody>
          <a:bodyPr/>
          <a:lstStyle/>
          <a:p>
            <a:r>
              <a:rPr lang="en-US" dirty="0" smtClean="0"/>
              <a:t>HEERA SHINY.V</a:t>
            </a:r>
          </a:p>
          <a:p>
            <a:r>
              <a:rPr lang="en-US" smtClean="0"/>
              <a:t>710422243018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401636" y="147643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//03</a:t>
            </a:r>
          </a:p>
          <a:p>
            <a:r>
              <a:rPr lang="en-US" dirty="0"/>
              <a:t>            Card(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230423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R.string.place_3),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               Spacer(modifier </a:t>
            </a:r>
            <a:r>
              <a:rPr lang="en-US" dirty="0"/>
              <a:t>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4" y="0"/>
            <a:ext cx="96150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androidx.compose.ui.text.input.PasswordVisualTransformation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277092" y="0"/>
            <a:ext cx="112314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class </a:t>
            </a:r>
            <a:r>
              <a:rPr lang="en-US" dirty="0" err="1"/>
              <a:t>LoginActivity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private </a:t>
            </a:r>
            <a:r>
              <a:rPr lang="en-US" dirty="0" err="1"/>
              <a:t>lateinit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endParaRPr lang="en-US" dirty="0"/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databaseHelper</a:t>
            </a:r>
            <a:r>
              <a:rPr lang="en-US" dirty="0"/>
              <a:t> = </a:t>
            </a:r>
            <a:r>
              <a:rPr lang="en-US" dirty="0" err="1"/>
              <a:t>UserDatabaseHelper</a:t>
            </a:r>
            <a:r>
              <a:rPr lang="en-US" dirty="0"/>
              <a:t>(this)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LoginScreen</a:t>
            </a:r>
            <a:r>
              <a:rPr lang="en-US" dirty="0"/>
              <a:t>(this, </a:t>
            </a:r>
            <a:r>
              <a:rPr lang="en-US" dirty="0" err="1"/>
              <a:t>databaseHelper</a:t>
            </a:r>
            <a:r>
              <a:rPr lang="en-US" dirty="0"/>
              <a:t>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().background(</a:t>
            </a:r>
            <a:r>
              <a:rPr lang="en-US" dirty="0" err="1"/>
              <a:t>Color.White</a:t>
            </a:r>
            <a:r>
              <a:rPr lang="en-US" dirty="0"/>
              <a:t>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  <a:p>
            <a:endParaRPr lang="en-US" dirty="0"/>
          </a:p>
          <a:p>
            <a:r>
              <a:rPr lang="en-US" dirty="0"/>
              <a:t>    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R.drawable.trav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637309" y="117693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  <a:p>
            <a:r>
              <a:rPr lang="en-US" dirty="0"/>
              <a:t>            label = { Text("Password") },</a:t>
            </a:r>
          </a:p>
          <a:p>
            <a:r>
              <a:rPr lang="en-US" dirty="0"/>
              <a:t>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200891" y="175491"/>
            <a:ext cx="9017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Intent(</a:t>
            </a:r>
          </a:p>
          <a:p>
            <a:r>
              <a:rPr lang="en-US" dirty="0"/>
              <a:t>                                context,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            )</a:t>
            </a:r>
          </a:p>
          <a:p>
            <a:r>
              <a:rPr lang="en-US" dirty="0"/>
              <a:t>                        )</a:t>
            </a:r>
          </a:p>
          <a:p>
            <a:r>
              <a:rPr lang="en-US" dirty="0"/>
              <a:t>                        //</a:t>
            </a:r>
            <a:r>
              <a:rPr lang="en-US" dirty="0" err="1"/>
              <a:t>onLoginSuccess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-1006763" y="2032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else {</a:t>
            </a:r>
          </a:p>
          <a:p>
            <a:r>
              <a:rPr lang="en-US" dirty="0"/>
              <a:t>                        error =  "Invalid username or password"</a:t>
            </a:r>
          </a:p>
          <a:p>
            <a:r>
              <a:rPr lang="en-US" dirty="0"/>
              <a:t>                    }</a:t>
            </a:r>
          </a:p>
          <a:p>
            <a:endParaRPr lang="en-US" dirty="0"/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RegisterActivity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341745" y="341747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{ Text(text = "Register")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Text(text = "Forget password?")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MainActivity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341745" y="129309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androidx.compose.ui.tooling.preview.Preview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com.example.travelapp.ui.theme.TravelAppTheme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434109" y="397165"/>
            <a:ext cx="904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ParisActivity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Greeting()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TravelPal</a:t>
            </a:r>
            <a:r>
              <a:rPr lang="en-US" dirty="0"/>
              <a:t> is your ultimate travel companion!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Plan</a:t>
            </a:r>
            <a:r>
              <a:rPr lang="en-US" dirty="0"/>
              <a:t>, organize, and enjoy </a:t>
            </a:r>
            <a:r>
              <a:rPr lang="en-US" dirty="0" smtClean="0"/>
              <a:t>stress-free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trips with our intuitive app. Research destinations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book flights and hotels, track itineraries, and discover local experiences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Features</a:t>
            </a:r>
            <a:r>
              <a:rPr lang="en-US" dirty="0" smtClean="0"/>
              <a:t>:</a:t>
            </a:r>
          </a:p>
          <a:p>
            <a:pPr>
              <a:buAutoNum type="arabicPeriod"/>
            </a:pPr>
            <a:r>
              <a:rPr lang="en-US" dirty="0" smtClean="0"/>
              <a:t>Destination </a:t>
            </a:r>
            <a:r>
              <a:rPr lang="en-US" dirty="0"/>
              <a:t>Guides: Explore top attractions, restaurants, and hidden gems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Trip Planner: Create customizable itineraries and share with fellow travelers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Flight and Hotel Booking: Compare prices and book seamlessly.4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Real-time Tracking: Monitor flight status, weather, and travel </a:t>
            </a:r>
            <a:r>
              <a:rPr lang="en-US" dirty="0" smtClean="0"/>
              <a:t>alerts.5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Packing List: Generate and manage essentials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Offline Maps: Navigate destinations without internet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Community Forum: Connect with fellow travelers and share tips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Download </a:t>
            </a:r>
            <a:r>
              <a:rPr lang="en-US" dirty="0" err="1"/>
              <a:t>TravelPal</a:t>
            </a:r>
            <a:r>
              <a:rPr lang="en-US" dirty="0"/>
              <a:t> today and start exploring the world</a:t>
            </a:r>
            <a:r>
              <a:rPr lang="en-US" dirty="0" smtClean="0"/>
              <a:t>!</a:t>
            </a:r>
          </a:p>
          <a:p>
            <a:pPr>
              <a:buAutoNum type="arabicPeriod"/>
            </a:pPr>
            <a:r>
              <a:rPr lang="en-US" dirty="0" smtClean="0"/>
              <a:t>Would </a:t>
            </a:r>
            <a:r>
              <a:rPr lang="en-US" dirty="0"/>
              <a:t>you like me to add any specific features or functionalities to this app </a:t>
            </a:r>
            <a:r>
              <a:rPr lang="en-US" dirty="0" err="1"/>
              <a:t>description?Or</a:t>
            </a:r>
            <a:r>
              <a:rPr lang="en-US" dirty="0"/>
              <a:t> would you like me to suggest some existing travel planning apps?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Greeting() {</a:t>
            </a:r>
          </a:p>
          <a:p>
            <a:endParaRPr lang="en-IN" dirty="0"/>
          </a:p>
          <a:p>
            <a:r>
              <a:rPr lang="en-IN" dirty="0"/>
              <a:t>    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Modifier.background</a:t>
            </a:r>
            <a:r>
              <a:rPr lang="en-IN" dirty="0"/>
              <a:t>(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Color.White</a:t>
            </a:r>
            <a:r>
              <a:rPr lang="en-IN" dirty="0"/>
              <a:t>)</a:t>
            </a:r>
          </a:p>
          <a:p>
            <a:r>
              <a:rPr lang="en-IN" dirty="0"/>
              <a:t>            .padding(20.dp)</a:t>
            </a:r>
          </a:p>
          <a:p>
            <a:r>
              <a:rPr lang="en-IN" dirty="0"/>
              <a:t>            .</a:t>
            </a:r>
            <a:r>
              <a:rPr lang="en-IN" dirty="0" err="1"/>
              <a:t>verticalScroll</a:t>
            </a:r>
            <a:r>
              <a:rPr lang="en-IN" dirty="0"/>
              <a:t>(</a:t>
            </a:r>
            <a:r>
              <a:rPr lang="en-IN" dirty="0" err="1"/>
              <a:t>rememberScrollState</a:t>
            </a:r>
            <a:r>
              <a:rPr lang="en-IN" dirty="0"/>
              <a:t>())</a:t>
            </a:r>
          </a:p>
          <a:p>
            <a:r>
              <a:rPr lang="en-IN" dirty="0"/>
              <a:t>    ) {</a:t>
            </a:r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40.sp,</a:t>
            </a:r>
          </a:p>
          <a:p>
            <a:r>
              <a:rPr lang="en-IN" dirty="0"/>
              <a:t>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(</a:t>
            </a:r>
            <a:r>
              <a:rPr lang="en-IN" dirty="0" err="1"/>
              <a:t>android.graphics.Color.rgb</a:t>
            </a:r>
            <a:r>
              <a:rPr lang="en-IN" dirty="0"/>
              <a:t>(120, 40, 251)),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</a:t>
            </a:r>
            <a:r>
              <a:rPr lang="en-IN" dirty="0" err="1"/>
              <a:t>stringResource</a:t>
            </a:r>
            <a:r>
              <a:rPr lang="en-IN" dirty="0"/>
              <a:t>(id = R.string.place_2),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Image(</a:t>
            </a:r>
          </a:p>
          <a:p>
            <a:r>
              <a:rPr lang="en-IN" dirty="0"/>
              <a:t>            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R.drawable.paris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.padding(16.dp)</a:t>
            </a:r>
          </a:p>
          <a:p>
            <a:r>
              <a:rPr lang="en-IN" dirty="0"/>
              <a:t>                .</a:t>
            </a:r>
            <a:r>
              <a:rPr lang="en-IN" dirty="0" err="1"/>
              <a:t>fillMaxWidth</a:t>
            </a:r>
            <a:r>
              <a:rPr lang="en-IN" dirty="0"/>
              <a:t>()</a:t>
            </a:r>
          </a:p>
          <a:p>
            <a:r>
              <a:rPr lang="en-IN" dirty="0"/>
              <a:t>                .height(200.dp)</a:t>
            </a:r>
          </a:p>
          <a:p>
            <a:r>
              <a:rPr lang="en-IN" dirty="0"/>
              <a:t>                .scale(</a:t>
            </a:r>
            <a:r>
              <a:rPr lang="en-IN" dirty="0" err="1"/>
              <a:t>scaleX</a:t>
            </a:r>
            <a:r>
              <a:rPr lang="en-IN" dirty="0"/>
              <a:t> = 1.2F, </a:t>
            </a:r>
            <a:r>
              <a:rPr lang="en-IN" dirty="0" err="1"/>
              <a:t>scaleY</a:t>
            </a:r>
            <a:r>
              <a:rPr lang="en-IN" dirty="0"/>
              <a:t> = 1F)</a:t>
            </a:r>
          </a:p>
          <a:p>
            <a:r>
              <a:rPr lang="en-IN" dirty="0"/>
              <a:t>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203531" y="142834"/>
            <a:ext cx="1353094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color=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    text = "Day 1: Arrival and Introduction\n" +</a:t>
            </a:r>
          </a:p>
          <a:p>
            <a:endParaRPr lang="en-US" dirty="0"/>
          </a:p>
          <a:p>
            <a:r>
              <a:rPr lang="en-US" dirty="0"/>
              <a:t>                    "Check into your accommodation and freshen up\n" +</a:t>
            </a:r>
          </a:p>
          <a:p>
            <a:r>
              <a:rPr lang="en-US" dirty="0"/>
              <a:t>                    "Take a stroll around the neighborhood to get acquainted\n" +</a:t>
            </a:r>
          </a:p>
          <a:p>
            <a:r>
              <a:rPr lang="en-US" dirty="0"/>
              <a:t>                    "Visit the Eiffel Tower, preferably in the evening when it is lit up\n" +</a:t>
            </a:r>
          </a:p>
          <a:p>
            <a:r>
              <a:rPr lang="en-US" dirty="0"/>
              <a:t>                    "Have a relaxing dinner at a nearby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2: Art and History\n" +</a:t>
            </a:r>
          </a:p>
          <a:p>
            <a:endParaRPr lang="en-US" dirty="0"/>
          </a:p>
          <a:p>
            <a:r>
              <a:rPr lang="en-US" dirty="0"/>
              <a:t>                    "Visit the Louvre Museum to see some of the world's most famous art pieces\n" +</a:t>
            </a:r>
          </a:p>
          <a:p>
            <a:r>
              <a:rPr lang="en-US" dirty="0"/>
              <a:t>                    "Stroll through the Tuileries Garden and the Place de la Concorde\n"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Orsay</a:t>
            </a:r>
            <a:r>
              <a:rPr lang="en-US" dirty="0"/>
              <a:t> Museum, which houses a large collection of impressionist art\n" +</a:t>
            </a:r>
          </a:p>
          <a:p>
            <a:r>
              <a:rPr lang="en-US" dirty="0"/>
              <a:t>                    "Have dinner at a local French restaurant\n"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3: French Culture and Food\n" +</a:t>
            </a:r>
          </a:p>
          <a:p>
            <a:endParaRPr lang="en-US" dirty="0"/>
          </a:p>
          <a:p>
            <a:r>
              <a:rPr lang="en-US" dirty="0"/>
              <a:t>                    "Visit the Montmartre neighborhood to see the famous </a:t>
            </a:r>
            <a:r>
              <a:rPr lang="en-US" dirty="0" err="1"/>
              <a:t>Basilique</a:t>
            </a:r>
            <a:r>
              <a:rPr lang="en-US" dirty="0"/>
              <a:t> du </a:t>
            </a:r>
            <a:r>
              <a:rPr lang="en-US" dirty="0" err="1"/>
              <a:t>Sacré-Cœur</a:t>
            </a:r>
            <a:r>
              <a:rPr lang="en-US" dirty="0"/>
              <a:t> and Place du </a:t>
            </a:r>
            <a:r>
              <a:rPr lang="en-US" dirty="0" err="1"/>
              <a:t>Tertre</a:t>
            </a:r>
            <a:r>
              <a:rPr lang="en-US" dirty="0"/>
              <a:t>\n" +</a:t>
            </a:r>
          </a:p>
          <a:p>
            <a:r>
              <a:rPr lang="en-US" dirty="0"/>
              <a:t>                    "Explore the historic neighborhood of Le Marais\n" +</a:t>
            </a:r>
          </a:p>
          <a:p>
            <a:r>
              <a:rPr lang="en-US" dirty="0"/>
              <a:t>                    "Try some delicious French pastries at a local bakery\n" +</a:t>
            </a:r>
          </a:p>
          <a:p>
            <a:r>
              <a:rPr lang="en-US" dirty="0"/>
              <a:t>                    "Have dinner at a brasserie to taste some classic French cuisine\n"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-782451" y="198581"/>
            <a:ext cx="128174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"</a:t>
            </a:r>
            <a:r>
              <a:rPr lang="en-US" dirty="0"/>
              <a:t>Day 4: Architecture and Gardens\n" +</a:t>
            </a:r>
          </a:p>
          <a:p>
            <a:endParaRPr lang="en-US" dirty="0"/>
          </a:p>
          <a:p>
            <a:r>
              <a:rPr lang="en-US" dirty="0"/>
              <a:t>                    "Visit the Palace of Versailles, a UNESCO World Heritage site, and explore its beautiful gardens\n" +</a:t>
            </a:r>
          </a:p>
          <a:p>
            <a:r>
              <a:rPr lang="en-US" dirty="0"/>
              <a:t>                    "Walk along the Champs-Elysées and stop at the Arc de </a:t>
            </a:r>
            <a:r>
              <a:rPr lang="en-US" dirty="0" err="1"/>
              <a:t>Triomphe</a:t>
            </a:r>
            <a:r>
              <a:rPr lang="en-US" dirty="0"/>
              <a:t>\n" +</a:t>
            </a:r>
          </a:p>
          <a:p>
            <a:r>
              <a:rPr lang="en-US" dirty="0"/>
              <a:t>                    "Visit the Sainte-</a:t>
            </a:r>
            <a:r>
              <a:rPr lang="en-US" dirty="0" err="1"/>
              <a:t>Chapelle</a:t>
            </a:r>
            <a:r>
              <a:rPr lang="en-US" dirty="0"/>
              <a:t>, a beautiful Gothic chapel with stunning stained-glass windows\n" +</a:t>
            </a:r>
          </a:p>
          <a:p>
            <a:r>
              <a:rPr lang="en-US" dirty="0"/>
              <a:t>                    "Have dinner at a local restaurant in the 7th arrondissement\n" +</a:t>
            </a:r>
          </a:p>
          <a:p>
            <a:endParaRPr lang="en-US" dirty="0"/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5: Shopping and Sightseeing\n" +</a:t>
            </a:r>
          </a:p>
          <a:p>
            <a:endParaRPr lang="en-US" dirty="0"/>
          </a:p>
          <a:p>
            <a:r>
              <a:rPr lang="en-US" dirty="0"/>
              <a:t>                    "Visit the Notre-Dame Cathedral and climb up to the top for a stunning view of the city\n" +</a:t>
            </a:r>
          </a:p>
          <a:p>
            <a:r>
              <a:rPr lang="en-US" dirty="0"/>
              <a:t>                    "Explore the Latin Quarter and visit the </a:t>
            </a:r>
            <a:r>
              <a:rPr lang="en-US" dirty="0" err="1"/>
              <a:t>Panthéon</a:t>
            </a:r>
            <a:r>
              <a:rPr lang="en-US" dirty="0"/>
              <a:t>\n" +</a:t>
            </a:r>
          </a:p>
          <a:p>
            <a:r>
              <a:rPr lang="en-US" dirty="0"/>
              <a:t>                    "Go shopping at the famous </a:t>
            </a:r>
            <a:r>
              <a:rPr lang="en-US" dirty="0" err="1"/>
              <a:t>Galeries</a:t>
            </a:r>
            <a:r>
              <a:rPr lang="en-US" dirty="0"/>
              <a:t> Lafayette or </a:t>
            </a:r>
            <a:r>
              <a:rPr lang="en-US" dirty="0" err="1"/>
              <a:t>Printemps</a:t>
            </a:r>
            <a:r>
              <a:rPr lang="en-US" dirty="0"/>
              <a:t> department stores\n" +</a:t>
            </a:r>
          </a:p>
          <a:p>
            <a:r>
              <a:rPr lang="en-US" dirty="0"/>
              <a:t>                    "Have dinner at a local bistro\n" +</a:t>
            </a:r>
          </a:p>
          <a:p>
            <a:r>
              <a:rPr lang="en-US" dirty="0"/>
              <a:t>                    "\n" +</a:t>
            </a:r>
          </a:p>
          <a:p>
            <a:r>
              <a:rPr lang="en-US" dirty="0"/>
              <a:t>                    "Day 6: Parisian Parks and Museums\n" +</a:t>
            </a:r>
          </a:p>
          <a:p>
            <a:endParaRPr lang="en-US" dirty="0"/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Rodin and explore its beautiful gardens\n" +</a:t>
            </a:r>
          </a:p>
          <a:p>
            <a:r>
              <a:rPr lang="en-US" dirty="0"/>
              <a:t>                    "Stroll through the Luxembourg Gardens and visit the Luxembourg Palace\n" +</a:t>
            </a:r>
          </a:p>
          <a:p>
            <a:r>
              <a:rPr lang="en-US" dirty="0"/>
              <a:t>                    "Visit the Centre Pompidou, a modern art museum in the Marais neighborhood\n" +</a:t>
            </a:r>
          </a:p>
          <a:p>
            <a:r>
              <a:rPr lang="en-US" dirty="0"/>
              <a:t>                    "Have dinner at a local restaurant in the Latin Quarter\n" +</a:t>
            </a:r>
          </a:p>
          <a:p>
            <a:r>
              <a:rPr lang="en-US" dirty="0"/>
              <a:t>                    "\n" 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666338" y="633673"/>
            <a:ext cx="12301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"Day 7: River Cruise and Farewell\n" +</a:t>
            </a:r>
          </a:p>
          <a:p>
            <a:endParaRPr lang="en-US" dirty="0"/>
          </a:p>
          <a:p>
            <a:r>
              <a:rPr lang="en-US" dirty="0"/>
              <a:t>                    "Take a boat cruise along the Seine River to see the city from a different perspective\n" +</a:t>
            </a:r>
          </a:p>
          <a:p>
            <a:r>
              <a:rPr lang="en-US" dirty="0"/>
              <a:t>                    "Visit the </a:t>
            </a:r>
            <a:r>
              <a:rPr lang="en-US" dirty="0" err="1"/>
              <a:t>Musée</a:t>
            </a:r>
            <a:r>
              <a:rPr lang="en-US" dirty="0"/>
              <a:t> de </a:t>
            </a:r>
            <a:r>
              <a:rPr lang="en-US" dirty="0" err="1"/>
              <a:t>l'Orangerie</a:t>
            </a:r>
            <a:r>
              <a:rPr lang="en-US" dirty="0"/>
              <a:t>, which houses Monet's famous water lilies paintings\n" +</a:t>
            </a:r>
          </a:p>
          <a:p>
            <a:r>
              <a:rPr lang="en-US" dirty="0"/>
              <a:t>                    "Have a farewell dinner at a Michelin-starred restaurant"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18969" y="156896"/>
            <a:ext cx="124845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android.content.Intent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androidx.compose.foundation.background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androidx.compose.material.*</a:t>
            </a:r>
          </a:p>
          <a:p>
            <a:r>
              <a:rPr lang="en-IN" dirty="0"/>
              <a:t>import androidx.compose.runtime.*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androidx.compose.ui.layout.ContentScale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androidx.compose.ui.text.font.FontFamily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androidx.compose.ui.text.input.PasswordVisualTransformation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androidx.compose.ui.tooling.preview.Preview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androidx.core.content.ContextCompat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RegisterActivity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</a:p>
          <a:p>
            <a:r>
              <a:rPr lang="en-IN" dirty="0"/>
              <a:t>    private </a:t>
            </a:r>
            <a:r>
              <a:rPr lang="en-IN" dirty="0" err="1"/>
              <a:t>lateinit</a:t>
            </a: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databaseHelper</a:t>
            </a:r>
            <a:r>
              <a:rPr lang="en-IN" dirty="0"/>
              <a:t> = </a:t>
            </a:r>
            <a:r>
              <a:rPr lang="en-IN" dirty="0" err="1"/>
              <a:t>UserDatabaseHelper</a:t>
            </a:r>
            <a:r>
              <a:rPr lang="en-IN" dirty="0"/>
              <a:t>(this)</a:t>
            </a:r>
          </a:p>
          <a:p>
            <a:r>
              <a:rPr lang="en-IN" dirty="0"/>
              <a:t>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</a:p>
          <a:p>
            <a:r>
              <a:rPr lang="en-IN" dirty="0"/>
              <a:t>            </a:t>
            </a:r>
            <a:r>
              <a:rPr lang="en-IN" dirty="0" err="1"/>
              <a:t>RegistrationScreen</a:t>
            </a:r>
            <a:r>
              <a:rPr lang="en-IN" dirty="0"/>
              <a:t>(this, </a:t>
            </a:r>
            <a:r>
              <a:rPr lang="en-IN" dirty="0" err="1"/>
              <a:t>databaseHelper</a:t>
            </a:r>
            <a:r>
              <a:rPr lang="en-IN" dirty="0"/>
              <a:t>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@</a:t>
            </a:r>
            <a:r>
              <a:rPr lang="en-IN" dirty="0" err="1"/>
              <a:t>Composable</a:t>
            </a:r>
            <a:endParaRPr lang="en-IN" dirty="0"/>
          </a:p>
          <a:p>
            <a:r>
              <a:rPr lang="en-IN" dirty="0"/>
              <a:t>fun </a:t>
            </a:r>
            <a:r>
              <a:rPr lang="en-IN" dirty="0" err="1"/>
              <a:t>RegistrationScreen</a:t>
            </a:r>
            <a:r>
              <a:rPr lang="en-IN" dirty="0"/>
              <a:t>(context: Context, </a:t>
            </a:r>
            <a:r>
              <a:rPr lang="en-IN" dirty="0" err="1"/>
              <a:t>databaseHelper</a:t>
            </a:r>
            <a:r>
              <a:rPr lang="en-IN" dirty="0"/>
              <a:t>: </a:t>
            </a:r>
            <a:r>
              <a:rPr lang="en-IN" dirty="0" err="1"/>
              <a:t>UserDatabaseHelper</a:t>
            </a:r>
            <a:r>
              <a:rPr lang="en-IN" dirty="0"/>
              <a:t>) {</a:t>
            </a:r>
          </a:p>
          <a:p>
            <a:endParaRPr lang="en-IN" dirty="0" smtClean="0"/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username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password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email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error by remember { </a:t>
            </a:r>
            <a:r>
              <a:rPr lang="en-IN" dirty="0" err="1"/>
              <a:t>mutableStateOf</a:t>
            </a:r>
            <a:r>
              <a:rPr lang="en-IN" dirty="0"/>
              <a:t>("")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131956" y="0"/>
            <a:ext cx="114596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Column(</a:t>
            </a:r>
          </a:p>
          <a:p>
            <a:r>
              <a:rPr lang="en-IN" dirty="0"/>
              <a:t>        modifier = </a:t>
            </a:r>
            <a:r>
              <a:rPr lang="en-IN" dirty="0" err="1"/>
              <a:t>Modifier.fillMaxSize</a:t>
            </a:r>
            <a:r>
              <a:rPr lang="en-IN" dirty="0"/>
              <a:t>().background(</a:t>
            </a:r>
            <a:r>
              <a:rPr lang="en-IN" dirty="0" err="1"/>
              <a:t>Color.White</a:t>
            </a:r>
            <a:r>
              <a:rPr lang="en-IN" dirty="0"/>
              <a:t>),</a:t>
            </a:r>
          </a:p>
          <a:p>
            <a:r>
              <a:rPr lang="en-IN" dirty="0"/>
              <a:t>        </a:t>
            </a:r>
            <a:r>
              <a:rPr lang="en-IN" dirty="0" err="1"/>
              <a:t>horizontalAlignment</a:t>
            </a:r>
            <a:r>
              <a:rPr lang="en-IN" dirty="0"/>
              <a:t> = </a:t>
            </a:r>
            <a:r>
              <a:rPr lang="en-IN" dirty="0" err="1"/>
              <a:t>Alignment.CenterHorizontally</a:t>
            </a:r>
            <a:r>
              <a:rPr lang="en-IN" dirty="0"/>
              <a:t>,</a:t>
            </a:r>
          </a:p>
          <a:p>
            <a:r>
              <a:rPr lang="en-IN" dirty="0"/>
              <a:t>        </a:t>
            </a:r>
            <a:r>
              <a:rPr lang="en-IN" dirty="0" err="1"/>
              <a:t>verticalArrangement</a:t>
            </a:r>
            <a:r>
              <a:rPr lang="en-IN" dirty="0"/>
              <a:t> = </a:t>
            </a:r>
            <a:r>
              <a:rPr lang="en-IN" dirty="0" err="1"/>
              <a:t>Arrangement.Center</a:t>
            </a:r>
            <a:endParaRPr lang="en-IN" dirty="0"/>
          </a:p>
          <a:p>
            <a:r>
              <a:rPr lang="en-IN" dirty="0"/>
              <a:t>    ) {</a:t>
            </a:r>
          </a:p>
          <a:p>
            <a:endParaRPr lang="en-IN" dirty="0"/>
          </a:p>
          <a:p>
            <a:r>
              <a:rPr lang="en-IN" dirty="0"/>
              <a:t>        Image(</a:t>
            </a:r>
            <a:r>
              <a:rPr lang="en-IN" dirty="0" err="1"/>
              <a:t>painterResource</a:t>
            </a:r>
            <a:r>
              <a:rPr lang="en-IN" dirty="0"/>
              <a:t>(id = </a:t>
            </a:r>
            <a:r>
              <a:rPr lang="en-IN" dirty="0" err="1"/>
              <a:t>R.drawable.tra</a:t>
            </a:r>
            <a:r>
              <a:rPr lang="en-IN" dirty="0"/>
              <a:t>), </a:t>
            </a:r>
            <a:r>
              <a:rPr lang="en-IN" dirty="0" err="1"/>
              <a:t>contentDescription</a:t>
            </a:r>
            <a:r>
              <a:rPr lang="en-IN" dirty="0"/>
              <a:t> = "")</a:t>
            </a:r>
          </a:p>
          <a:p>
            <a:endParaRPr lang="en-IN" dirty="0"/>
          </a:p>
          <a:p>
            <a:r>
              <a:rPr lang="en-IN" dirty="0"/>
              <a:t>        Text(</a:t>
            </a:r>
          </a:p>
          <a:p>
            <a:r>
              <a:rPr lang="en-IN" dirty="0"/>
              <a:t>            </a:t>
            </a:r>
            <a:r>
              <a:rPr lang="en-IN" dirty="0" err="1"/>
              <a:t>fontSize</a:t>
            </a:r>
            <a:r>
              <a:rPr lang="en-IN" dirty="0"/>
              <a:t> = 36.sp,</a:t>
            </a:r>
          </a:p>
          <a:p>
            <a:r>
              <a:rPr lang="en-IN" dirty="0"/>
              <a:t>            </a:t>
            </a:r>
            <a:r>
              <a:rPr lang="en-IN" dirty="0" err="1"/>
              <a:t>fontWeight</a:t>
            </a:r>
            <a:r>
              <a:rPr lang="en-IN" dirty="0"/>
              <a:t> = </a:t>
            </a:r>
            <a:r>
              <a:rPr lang="en-IN" dirty="0" err="1"/>
              <a:t>FontWeight.ExtraBold</a:t>
            </a:r>
            <a:r>
              <a:rPr lang="en-IN" dirty="0"/>
              <a:t>,</a:t>
            </a:r>
          </a:p>
          <a:p>
            <a:r>
              <a:rPr lang="en-IN" dirty="0"/>
              <a:t>            </a:t>
            </a:r>
            <a:r>
              <a:rPr lang="en-IN" dirty="0" err="1"/>
              <a:t>fontFamily</a:t>
            </a:r>
            <a:r>
              <a:rPr lang="en-IN" dirty="0"/>
              <a:t> = </a:t>
            </a:r>
            <a:r>
              <a:rPr lang="en-IN" dirty="0" err="1"/>
              <a:t>FontFamily.Cursive</a:t>
            </a:r>
            <a:r>
              <a:rPr lang="en-IN" dirty="0"/>
              <a:t>,</a:t>
            </a:r>
          </a:p>
          <a:p>
            <a:r>
              <a:rPr lang="en-IN" dirty="0"/>
              <a:t>            text = "Register"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username,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username = it },</a:t>
            </a:r>
          </a:p>
          <a:p>
            <a:r>
              <a:rPr lang="en-IN" dirty="0"/>
              <a:t>            label = { Text("Username")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endParaRPr lang="en-IN" dirty="0"/>
          </a:p>
          <a:p>
            <a:r>
              <a:rPr lang="en-IN" dirty="0"/>
              <a:t>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67793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email,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email = it },</a:t>
            </a:r>
          </a:p>
          <a:p>
            <a:r>
              <a:rPr lang="en-IN" dirty="0"/>
              <a:t>            label = { Text("Email") },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TextField</a:t>
            </a:r>
            <a:r>
              <a:rPr lang="en-IN" dirty="0"/>
              <a:t>(</a:t>
            </a:r>
          </a:p>
          <a:p>
            <a:r>
              <a:rPr lang="en-IN" dirty="0"/>
              <a:t>            value = password,</a:t>
            </a:r>
          </a:p>
          <a:p>
            <a:r>
              <a:rPr lang="en-IN" dirty="0"/>
              <a:t>            </a:t>
            </a:r>
            <a:r>
              <a:rPr lang="en-IN" dirty="0" err="1"/>
              <a:t>onValueChange</a:t>
            </a:r>
            <a:r>
              <a:rPr lang="en-IN" dirty="0"/>
              <a:t> = { password = it },</a:t>
            </a:r>
          </a:p>
          <a:p>
            <a:r>
              <a:rPr lang="en-IN" dirty="0"/>
              <a:t>            label = { Text("Password") },</a:t>
            </a:r>
          </a:p>
          <a:p>
            <a:r>
              <a:rPr lang="en-IN" dirty="0"/>
              <a:t>            </a:t>
            </a:r>
            <a:r>
              <a:rPr lang="en-IN" dirty="0" err="1"/>
              <a:t>visualTransformation</a:t>
            </a:r>
            <a:r>
              <a:rPr lang="en-IN" dirty="0"/>
              <a:t> = </a:t>
            </a:r>
            <a:r>
              <a:rPr lang="en-IN" dirty="0" err="1"/>
              <a:t>PasswordVisualTransformation</a:t>
            </a:r>
            <a:r>
              <a:rPr lang="en-IN" dirty="0"/>
              <a:t>(),</a:t>
            </a:r>
          </a:p>
          <a:p>
            <a:r>
              <a:rPr lang="en-IN" dirty="0"/>
              <a:t>            modifier = Modifier</a:t>
            </a:r>
          </a:p>
          <a:p>
            <a:r>
              <a:rPr lang="en-IN" dirty="0"/>
              <a:t>                .padding(10.dp)</a:t>
            </a:r>
          </a:p>
          <a:p>
            <a:r>
              <a:rPr lang="en-IN" dirty="0"/>
              <a:t>                .width(280.dp)</a:t>
            </a:r>
          </a:p>
          <a:p>
            <a:r>
              <a:rPr lang="en-IN" dirty="0"/>
              <a:t>        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956223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if (</a:t>
            </a:r>
            <a:r>
              <a:rPr lang="en-IN" dirty="0" err="1"/>
              <a:t>error.isNotEmpty</a:t>
            </a:r>
            <a:r>
              <a:rPr lang="en-IN" dirty="0"/>
              <a:t>())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text = error,</a:t>
            </a:r>
          </a:p>
          <a:p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MaterialTheme.colors.error</a:t>
            </a:r>
            <a:r>
              <a:rPr lang="en-IN" dirty="0"/>
              <a:t>,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(vertical = 16.dp)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Button(</a:t>
            </a:r>
          </a:p>
          <a:p>
            <a:r>
              <a:rPr lang="en-IN" dirty="0"/>
              <a:t>            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if (</a:t>
            </a:r>
            <a:r>
              <a:rPr lang="en-IN" dirty="0" err="1"/>
              <a:t>username.isNotEmpty</a:t>
            </a:r>
            <a:r>
              <a:rPr lang="en-IN" dirty="0"/>
              <a:t>() &amp;&amp; </a:t>
            </a:r>
            <a:r>
              <a:rPr lang="en-IN" dirty="0" err="1"/>
              <a:t>password.isNotEmpty</a:t>
            </a:r>
            <a:r>
              <a:rPr lang="en-IN" dirty="0"/>
              <a:t>() &amp;&amp; </a:t>
            </a:r>
            <a:r>
              <a:rPr lang="en-IN" dirty="0" err="1"/>
              <a:t>email.isNotEmpty</a:t>
            </a:r>
            <a:r>
              <a:rPr lang="en-IN" dirty="0"/>
              <a:t>())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val</a:t>
            </a:r>
            <a:r>
              <a:rPr lang="en-IN" dirty="0"/>
              <a:t> user = User(</a:t>
            </a:r>
          </a:p>
          <a:p>
            <a:r>
              <a:rPr lang="en-IN" dirty="0"/>
              <a:t>                        id = null,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firstName</a:t>
            </a:r>
            <a:r>
              <a:rPr lang="en-IN" dirty="0"/>
              <a:t> = username,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lastName</a:t>
            </a:r>
            <a:r>
              <a:rPr lang="en-IN" dirty="0"/>
              <a:t> = null,</a:t>
            </a:r>
          </a:p>
          <a:p>
            <a:r>
              <a:rPr lang="en-IN" dirty="0"/>
              <a:t>                        email = email,</a:t>
            </a:r>
          </a:p>
          <a:p>
            <a:r>
              <a:rPr lang="en-IN" dirty="0"/>
              <a:t>                        password = password</a:t>
            </a:r>
          </a:p>
          <a:p>
            <a:r>
              <a:rPr lang="en-IN" dirty="0"/>
              <a:t>                   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64908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databaseHelper.insertUser</a:t>
            </a:r>
            <a:r>
              <a:rPr lang="en-IN" dirty="0"/>
              <a:t>(user)</a:t>
            </a:r>
          </a:p>
          <a:p>
            <a:r>
              <a:rPr lang="en-IN" dirty="0"/>
              <a:t>                    error = "User registered successfully"</a:t>
            </a:r>
          </a:p>
          <a:p>
            <a:r>
              <a:rPr lang="en-IN" dirty="0"/>
              <a:t>                    // Start </a:t>
            </a:r>
            <a:r>
              <a:rPr lang="en-IN" dirty="0" err="1"/>
              <a:t>LoginActivity</a:t>
            </a:r>
            <a:r>
              <a:rPr lang="en-IN" dirty="0"/>
              <a:t> using the current context</a:t>
            </a:r>
          </a:p>
          <a:p>
            <a:r>
              <a:rPr lang="en-IN" dirty="0"/>
              <a:t>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Intent(</a:t>
            </a:r>
          </a:p>
          <a:p>
            <a:r>
              <a:rPr lang="en-IN" dirty="0"/>
              <a:t>                            context,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)</a:t>
            </a:r>
          </a:p>
          <a:p>
            <a:endParaRPr lang="en-IN" dirty="0"/>
          </a:p>
          <a:p>
            <a:r>
              <a:rPr lang="en-IN" dirty="0"/>
              <a:t>                } else {</a:t>
            </a:r>
          </a:p>
          <a:p>
            <a:r>
              <a:rPr lang="en-IN" dirty="0"/>
              <a:t>                    error = "Please fill all fields"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},</a:t>
            </a:r>
          </a:p>
          <a:p>
            <a:r>
              <a:rPr lang="en-IN" dirty="0"/>
              <a:t>            modifier = </a:t>
            </a:r>
            <a:r>
              <a:rPr lang="en-IN" dirty="0" err="1"/>
              <a:t>Modifier.padding</a:t>
            </a:r>
            <a:r>
              <a:rPr lang="en-IN" dirty="0"/>
              <a:t>(top = 16.dp)</a:t>
            </a:r>
          </a:p>
          <a:p>
            <a:r>
              <a:rPr lang="en-IN" dirty="0"/>
              <a:t>        ) {</a:t>
            </a:r>
          </a:p>
          <a:p>
            <a:r>
              <a:rPr lang="en-IN" dirty="0"/>
              <a:t>            Text(text = "Register")</a:t>
            </a:r>
          </a:p>
          <a:p>
            <a:r>
              <a:rPr lang="en-IN" dirty="0"/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182" y="684492"/>
            <a:ext cx="67702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com.example.travelapp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androidx.compose.foundation.clickable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androidx.compose.foundation.rememberScrollState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androidx.compose.foundation.verticalScroll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androidx.compose.material.Card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82891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Spacer(modifier = </a:t>
            </a:r>
            <a:r>
              <a:rPr lang="en-IN" dirty="0" err="1"/>
              <a:t>Modifier.height</a:t>
            </a:r>
            <a:r>
              <a:rPr lang="en-IN" dirty="0"/>
              <a:t>(10.dp))</a:t>
            </a:r>
          </a:p>
          <a:p>
            <a:endParaRPr lang="en-IN" dirty="0"/>
          </a:p>
          <a:p>
            <a:r>
              <a:rPr lang="en-IN" dirty="0"/>
              <a:t>        Row() {</a:t>
            </a:r>
          </a:p>
          <a:p>
            <a:r>
              <a:rPr lang="en-IN" dirty="0"/>
              <a:t>            Text(</a:t>
            </a:r>
          </a:p>
          <a:p>
            <a:r>
              <a:rPr lang="en-IN" dirty="0"/>
              <a:t>                modifier = </a:t>
            </a:r>
            <a:r>
              <a:rPr lang="en-IN" dirty="0" err="1"/>
              <a:t>Modifier.padding</a:t>
            </a:r>
            <a:r>
              <a:rPr lang="en-IN" dirty="0"/>
              <a:t>(top = 14.dp), text = "Have an account?"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    </a:t>
            </a:r>
            <a:r>
              <a:rPr lang="en-IN" dirty="0" err="1"/>
              <a:t>TextButton</a:t>
            </a:r>
            <a:r>
              <a:rPr lang="en-IN" dirty="0"/>
              <a:t>(</a:t>
            </a:r>
            <a:r>
              <a:rPr lang="en-IN" dirty="0" err="1"/>
              <a:t>onClick</a:t>
            </a:r>
            <a:r>
              <a:rPr lang="en-IN" dirty="0"/>
              <a:t> =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Intent(</a:t>
            </a:r>
          </a:p>
          <a:p>
            <a:r>
              <a:rPr lang="en-IN" dirty="0"/>
              <a:t>                        context,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)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})</a:t>
            </a:r>
          </a:p>
          <a:p>
            <a:endParaRPr lang="en-IN" dirty="0"/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Spacer(modifier = </a:t>
            </a:r>
            <a:r>
              <a:rPr lang="en-IN" dirty="0" err="1"/>
              <a:t>Modifier.width</a:t>
            </a:r>
            <a:r>
              <a:rPr lang="en-IN" dirty="0"/>
              <a:t>(10.dp))</a:t>
            </a:r>
          </a:p>
          <a:p>
            <a:r>
              <a:rPr lang="en-IN" dirty="0"/>
              <a:t>                Text(text = "Log in")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1075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private fun </a:t>
            </a:r>
            <a:r>
              <a:rPr lang="en-IN" dirty="0" err="1"/>
              <a:t>startLoginActivity</a:t>
            </a:r>
            <a:r>
              <a:rPr lang="en-IN" dirty="0"/>
              <a:t>(context: Context) {</a:t>
            </a:r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intent = Intent(context, </a:t>
            </a:r>
            <a:r>
              <a:rPr lang="en-IN" dirty="0" err="1"/>
              <a:t>LoginActivity</a:t>
            </a:r>
            <a:r>
              <a:rPr lang="en-IN" dirty="0"/>
              <a:t>::class.java)</a:t>
            </a:r>
          </a:p>
          <a:p>
            <a:r>
              <a:rPr lang="en-IN" dirty="0"/>
              <a:t>    </a:t>
            </a:r>
            <a:r>
              <a:rPr lang="en-IN" dirty="0" err="1"/>
              <a:t>ContextCompat.startActivity</a:t>
            </a:r>
            <a:r>
              <a:rPr lang="en-IN" dirty="0"/>
              <a:t>(context, intent, null)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44944"/>
            <a:ext cx="3086100" cy="56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59" y="526411"/>
            <a:ext cx="2682933" cy="59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060" y="360218"/>
            <a:ext cx="3086100" cy="62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05955" y="295564"/>
            <a:ext cx="900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TravelApp</a:t>
            </a:r>
            <a:r>
              <a:rPr lang="en-US" dirty="0"/>
              <a:t>(this)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Composable</a:t>
            </a:r>
            <a:endParaRPr lang="en-US" dirty="0"/>
          </a:p>
          <a:p>
            <a:r>
              <a:rPr lang="en-US" dirty="0"/>
              <a:t>    fun </a:t>
            </a:r>
            <a:r>
              <a:rPr lang="en-US" dirty="0" err="1"/>
              <a:t>TravelApp</a:t>
            </a:r>
            <a:r>
              <a:rPr lang="en-US" dirty="0"/>
              <a:t>(context: Context) {</a:t>
            </a:r>
          </a:p>
          <a:p>
            <a:r>
              <a:rPr lang="en-US" dirty="0"/>
              <a:t>        Column(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.padding(20.dp)</a:t>
            </a:r>
          </a:p>
          <a:p>
            <a:r>
              <a:rPr lang="en-US" dirty="0"/>
              <a:t>                .</a:t>
            </a:r>
            <a:r>
              <a:rPr lang="en-US" dirty="0" err="1"/>
              <a:t>verticalScroll</a:t>
            </a:r>
            <a:r>
              <a:rPr lang="en-US" dirty="0"/>
              <a:t>(</a:t>
            </a:r>
            <a:r>
              <a:rPr lang="en-US" dirty="0" err="1"/>
              <a:t>rememberScrollState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Text(</a:t>
            </a:r>
          </a:p>
          <a:p>
            <a:r>
              <a:rPr lang="en-US" dirty="0"/>
              <a:t>                </a:t>
            </a:r>
            <a:r>
              <a:rPr lang="en-US" dirty="0" err="1"/>
              <a:t>fontSize</a:t>
            </a:r>
            <a:r>
              <a:rPr lang="en-US" dirty="0"/>
              <a:t> = 40.sp,</a:t>
            </a:r>
          </a:p>
          <a:p>
            <a:r>
              <a:rPr lang="en-US" dirty="0"/>
              <a:t>                color = Color(</a:t>
            </a:r>
            <a:r>
              <a:rPr lang="en-US" dirty="0" err="1"/>
              <a:t>android.graphics.Color.rgb</a:t>
            </a:r>
            <a:r>
              <a:rPr lang="en-US" dirty="0"/>
              <a:t>(120, 40, 251)),</a:t>
            </a:r>
          </a:p>
          <a:p>
            <a:r>
              <a:rPr lang="en-US" dirty="0"/>
              <a:t>    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    text = "Wanderlust Travel"</a:t>
            </a:r>
          </a:p>
          <a:p>
            <a:r>
              <a:rPr lang="en-US" dirty="0"/>
              <a:t>            )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r>
              <a:rPr lang="en-US" dirty="0"/>
              <a:t>            // 01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BaliActivity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230909" y="120073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R.drawable.bali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R.string.place_1),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R.string.description</a:t>
            </a:r>
            <a:r>
              <a:rPr lang="en-US" dirty="0"/>
              <a:t>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FontWeight.Light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,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1" y="0"/>
            <a:ext cx="88669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</a:t>
            </a:r>
            <a:r>
              <a:rPr lang="en-US" dirty="0" err="1"/>
              <a:t>R.string.plan</a:t>
            </a:r>
            <a:r>
              <a:rPr lang="en-US" dirty="0"/>
              <a:t>), color = </a:t>
            </a:r>
            <a:r>
              <a:rPr lang="en-US" dirty="0" err="1"/>
              <a:t>Color.Gray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16.sp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Spacer(modifier = </a:t>
            </a:r>
            <a:r>
              <a:rPr lang="en-US" dirty="0" err="1"/>
              <a:t>Modifier.height</a:t>
            </a:r>
            <a:r>
              <a:rPr lang="en-US" dirty="0"/>
              <a:t>(20.dp))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//02</a:t>
            </a:r>
          </a:p>
          <a:p>
            <a:r>
              <a:rPr lang="en-US" dirty="0"/>
              <a:t>            Card(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        .height(250.dp)</a:t>
            </a:r>
          </a:p>
          <a:p>
            <a:r>
              <a:rPr lang="en-US" dirty="0"/>
              <a:t>                    .clickable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Intent(context, </a:t>
            </a:r>
            <a:r>
              <a:rPr lang="en-US" dirty="0" err="1"/>
              <a:t>ParisActivity</a:t>
            </a:r>
            <a:r>
              <a:rPr lang="en-US" dirty="0"/>
              <a:t>::class.java)</a:t>
            </a:r>
          </a:p>
          <a:p>
            <a:endParaRPr lang="en-US" dirty="0"/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    },</a:t>
            </a:r>
          </a:p>
          <a:p>
            <a:r>
              <a:rPr lang="en-US" dirty="0"/>
              <a:t>                elevation = 8.dp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03415" y="249382"/>
            <a:ext cx="116434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/>
              <a:t>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r>
              <a:rPr lang="en-US" dirty="0"/>
              <a:t>                    Image(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R.drawable.paris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                modifier = Modifier</a:t>
            </a:r>
          </a:p>
          <a:p>
            <a:r>
              <a:rPr lang="en-US" dirty="0"/>
              <a:t>                            .height(150.dp)</a:t>
            </a:r>
          </a:p>
          <a:p>
            <a:r>
              <a:rPr lang="en-US" dirty="0"/>
              <a:t>                            .scale(</a:t>
            </a:r>
            <a:r>
              <a:rPr lang="en-US" dirty="0" err="1"/>
              <a:t>scaleX</a:t>
            </a:r>
            <a:r>
              <a:rPr lang="en-US" dirty="0"/>
              <a:t> = 1.2F, </a:t>
            </a:r>
            <a:r>
              <a:rPr lang="en-US" dirty="0" err="1"/>
              <a:t>scaleY</a:t>
            </a:r>
            <a:r>
              <a:rPr lang="en-US" dirty="0"/>
              <a:t> = 1F)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stringResource</a:t>
            </a:r>
            <a:r>
              <a:rPr lang="en-US" dirty="0"/>
              <a:t>(id = R.string.place_2),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Text(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193</TotalTime>
  <Words>2510</Words>
  <Application>Microsoft Office PowerPoint</Application>
  <PresentationFormat>Widescreen</PresentationFormat>
  <Paragraphs>586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TRAVELING PLANNING &amp;  TRACKING 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User</cp:lastModifiedBy>
  <cp:revision>22</cp:revision>
  <dcterms:created xsi:type="dcterms:W3CDTF">2024-03-18T04:06:37Z</dcterms:created>
  <dcterms:modified xsi:type="dcterms:W3CDTF">2024-11-17T14:32:54Z</dcterms:modified>
</cp:coreProperties>
</file>