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System and Network aspect: basic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Nessus scan met/zonder firewall</a:t>
            </a:r>
            <a:br>
              <a:rPr lang="nl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Vulnerabilities: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MS08-067: Microsoft Windows Server Service Crafted RPC Request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MS09-001: Microsoft Windows SMB Vulnerabilities Remote Code Execution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MS17-010: Security Update for Microsoft Windows SMB Server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MS06-035: Vulnerability in Server Service Could Allow Remote Code Execution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System and Network aspect: basic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Oplossen van deze vulnerabilities: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6975"/>
            <a:ext cx="8520599" cy="319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System and Network aspect: basic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25" y="1152475"/>
            <a:ext cx="6390424" cy="36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System and Network aspect: basic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25" y="1152475"/>
            <a:ext cx="6897000" cy="36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System and Network aspect: basic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Nessus scan van Metasploit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Drie vulnerabilities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dirty="0"/>
              <a:t>Debian OpenSSH/OpenSSL Package Random Number Generator Weakness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dirty="0"/>
              <a:t>rexecd Service Detection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 dirty="0"/>
              <a:t>Unix Operating System Unsupported Version Detection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System and Network aspect: Minimal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Openvas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475" y="1152475"/>
            <a:ext cx="6182425" cy="3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dirty="0"/>
              <a:t>System and Network aspect: Minimal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Nessus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50" y="1647400"/>
            <a:ext cx="8667726" cy="32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577A9-26CC-45C7-B1A5-B5111A9A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System and Network aspect: Minimal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7C0114-EB55-470E-9566-17EB35FD0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Armitage</a:t>
            </a:r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61D13DF-7D61-426A-9734-B505AFE7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98" y="1017725"/>
            <a:ext cx="5758977" cy="40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95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</Words>
  <Application>Microsoft Office PowerPoint</Application>
  <PresentationFormat>Diavoorstelling (16:9)</PresentationFormat>
  <Paragraphs>23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System and Network aspect: basic</vt:lpstr>
      <vt:lpstr>System and Network aspect: basic</vt:lpstr>
      <vt:lpstr>System and Network aspect: basic </vt:lpstr>
      <vt:lpstr>System and Network aspect: basic</vt:lpstr>
      <vt:lpstr>System and Network aspect: basic</vt:lpstr>
      <vt:lpstr>System and Network aspect: Minimal</vt:lpstr>
      <vt:lpstr>System and Network aspect: Minimal </vt:lpstr>
      <vt:lpstr>System and Network aspect: Minimal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and Network aspect: basic</dc:title>
  <cp:lastModifiedBy>Dries VanDoninck</cp:lastModifiedBy>
  <cp:revision>1</cp:revision>
  <dcterms:modified xsi:type="dcterms:W3CDTF">2018-05-24T09:00:48Z</dcterms:modified>
</cp:coreProperties>
</file>