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 Sans" panose="020B0604020202020204" charset="0"/>
      <p:regular r:id="rId12"/>
      <p:bold r:id="rId13"/>
      <p:italic r:id="rId14"/>
      <p:boldItalic r:id="rId15"/>
    </p:embeddedFont>
    <p:embeddedFont>
      <p:font typeface="Shrikhan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7a7014715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7a7014715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bd4e085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bd4e0858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bd4e0858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ebd4e0858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bd4e0858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ebd4e0858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15091" y="307124"/>
            <a:ext cx="7713799" cy="262052"/>
            <a:chOff x="715091" y="307124"/>
            <a:chExt cx="7713799" cy="262052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15091" y="307124"/>
              <a:ext cx="2075849" cy="262052"/>
              <a:chOff x="1543850" y="3199575"/>
              <a:chExt cx="4690125" cy="592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flipH="1">
              <a:off x="6353041" y="307124"/>
              <a:ext cx="2075849" cy="262052"/>
              <a:chOff x="1543850" y="3199575"/>
              <a:chExt cx="4690125" cy="59207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04800" y="1140700"/>
            <a:ext cx="8657850" cy="1928700"/>
            <a:chOff x="304800" y="1140700"/>
            <a:chExt cx="8657850" cy="1928700"/>
          </a:xfrm>
        </p:grpSpPr>
        <p:sp>
          <p:nvSpPr>
            <p:cNvPr id="27" name="Google Shape;27;p2"/>
            <p:cNvSpPr/>
            <p:nvPr/>
          </p:nvSpPr>
          <p:spPr>
            <a:xfrm>
              <a:off x="8362950" y="2398000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53450" y="2660200"/>
              <a:ext cx="409200" cy="409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 flipH="1">
              <a:off x="304800" y="15499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 flipH="1">
              <a:off x="495300" y="1140700"/>
              <a:ext cx="409200" cy="409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636950" y="1480300"/>
            <a:ext cx="5870100" cy="16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15796" y="3253700"/>
            <a:ext cx="43119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1"/>
          <p:cNvGrpSpPr/>
          <p:nvPr/>
        </p:nvGrpSpPr>
        <p:grpSpPr>
          <a:xfrm>
            <a:off x="715091" y="307124"/>
            <a:ext cx="7713799" cy="262052"/>
            <a:chOff x="715091" y="307124"/>
            <a:chExt cx="7713799" cy="262052"/>
          </a:xfrm>
        </p:grpSpPr>
        <p:grpSp>
          <p:nvGrpSpPr>
            <p:cNvPr id="166" name="Google Shape;166;p11"/>
            <p:cNvGrpSpPr/>
            <p:nvPr/>
          </p:nvGrpSpPr>
          <p:grpSpPr>
            <a:xfrm>
              <a:off x="715091" y="307124"/>
              <a:ext cx="2075849" cy="262052"/>
              <a:chOff x="1543850" y="3199575"/>
              <a:chExt cx="4690125" cy="592075"/>
            </a:xfrm>
          </p:grpSpPr>
          <p:sp>
            <p:nvSpPr>
              <p:cNvPr id="167" name="Google Shape;167;p11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 flipH="1">
              <a:off x="6353041" y="307124"/>
              <a:ext cx="2075849" cy="262052"/>
              <a:chOff x="1543850" y="3199575"/>
              <a:chExt cx="4690125" cy="592075"/>
            </a:xfrm>
          </p:grpSpPr>
          <p:sp>
            <p:nvSpPr>
              <p:cNvPr id="174" name="Google Shape;174;p11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11"/>
          <p:cNvGrpSpPr/>
          <p:nvPr/>
        </p:nvGrpSpPr>
        <p:grpSpPr>
          <a:xfrm rot="10800000" flipH="1">
            <a:off x="304800" y="2359900"/>
            <a:ext cx="8657850" cy="1395300"/>
            <a:chOff x="304800" y="1216900"/>
            <a:chExt cx="8657850" cy="1395300"/>
          </a:xfrm>
        </p:grpSpPr>
        <p:sp>
          <p:nvSpPr>
            <p:cNvPr id="181" name="Google Shape;181;p11"/>
            <p:cNvSpPr/>
            <p:nvPr/>
          </p:nvSpPr>
          <p:spPr>
            <a:xfrm flipH="1">
              <a:off x="8700750" y="1940800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 flipH="1">
              <a:off x="8362950" y="2203000"/>
              <a:ext cx="409200" cy="409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 rot="10800000" flipH="1">
              <a:off x="304800" y="16261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rot="10800000" flipH="1">
              <a:off x="495300" y="1216900"/>
              <a:ext cx="409200" cy="409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1"/>
          <p:cNvSpPr txBox="1">
            <a:spLocks noGrp="1"/>
          </p:cNvSpPr>
          <p:nvPr>
            <p:ph type="title" hasCustomPrompt="1"/>
          </p:nvPr>
        </p:nvSpPr>
        <p:spPr>
          <a:xfrm>
            <a:off x="2139600" y="1793400"/>
            <a:ext cx="48648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6" name="Google Shape;186;p11"/>
          <p:cNvSpPr txBox="1">
            <a:spLocks noGrp="1"/>
          </p:cNvSpPr>
          <p:nvPr>
            <p:ph type="subTitle" idx="1"/>
          </p:nvPr>
        </p:nvSpPr>
        <p:spPr>
          <a:xfrm>
            <a:off x="2139600" y="2925298"/>
            <a:ext cx="4864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hasCustomPrompt="1"/>
          </p:nvPr>
        </p:nvSpPr>
        <p:spPr>
          <a:xfrm>
            <a:off x="1616375" y="1557075"/>
            <a:ext cx="804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2" hasCustomPrompt="1"/>
          </p:nvPr>
        </p:nvSpPr>
        <p:spPr>
          <a:xfrm>
            <a:off x="1616375" y="3142896"/>
            <a:ext cx="804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4170000" y="1557075"/>
            <a:ext cx="804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4" hasCustomPrompt="1"/>
          </p:nvPr>
        </p:nvSpPr>
        <p:spPr>
          <a:xfrm>
            <a:off x="4170000" y="3142896"/>
            <a:ext cx="804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6728500" y="1557075"/>
            <a:ext cx="804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 hasCustomPrompt="1"/>
          </p:nvPr>
        </p:nvSpPr>
        <p:spPr>
          <a:xfrm>
            <a:off x="6728500" y="3142896"/>
            <a:ext cx="804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796175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7"/>
          </p:nvPr>
        </p:nvSpPr>
        <p:spPr>
          <a:xfrm>
            <a:off x="3349800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8"/>
          </p:nvPr>
        </p:nvSpPr>
        <p:spPr>
          <a:xfrm>
            <a:off x="5908300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9"/>
          </p:nvPr>
        </p:nvSpPr>
        <p:spPr>
          <a:xfrm>
            <a:off x="796175" y="364925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3"/>
          </p:nvPr>
        </p:nvSpPr>
        <p:spPr>
          <a:xfrm>
            <a:off x="3349800" y="364925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4"/>
          </p:nvPr>
        </p:nvSpPr>
        <p:spPr>
          <a:xfrm>
            <a:off x="5908300" y="364925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rikhand"/>
              <a:buNone/>
              <a:defRPr sz="2000" b="1"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262300" y="174756"/>
            <a:ext cx="8619400" cy="4793988"/>
            <a:chOff x="262300" y="174756"/>
            <a:chExt cx="8619400" cy="4793988"/>
          </a:xfrm>
        </p:grpSpPr>
        <p:pic>
          <p:nvPicPr>
            <p:cNvPr id="206" name="Google Shape;206;p13"/>
            <p:cNvPicPr preferRelativeResize="0"/>
            <p:nvPr/>
          </p:nvPicPr>
          <p:blipFill rotWithShape="1">
            <a:blip r:embed="rId4">
              <a:alphaModFix/>
            </a:blip>
            <a:srcRect l="39791" t="32222" r="40000" b="32406"/>
            <a:stretch/>
          </p:blipFill>
          <p:spPr>
            <a:xfrm>
              <a:off x="8234000" y="4331069"/>
              <a:ext cx="647700" cy="63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3"/>
            <p:cNvPicPr preferRelativeResize="0"/>
            <p:nvPr/>
          </p:nvPicPr>
          <p:blipFill rotWithShape="1">
            <a:blip r:embed="rId5">
              <a:alphaModFix/>
            </a:blip>
            <a:srcRect l="39792" t="32220" r="39895" b="32224"/>
            <a:stretch/>
          </p:blipFill>
          <p:spPr>
            <a:xfrm>
              <a:off x="262300" y="174756"/>
              <a:ext cx="647700" cy="637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13"/>
          <p:cNvGrpSpPr/>
          <p:nvPr/>
        </p:nvGrpSpPr>
        <p:grpSpPr>
          <a:xfrm>
            <a:off x="400050" y="268375"/>
            <a:ext cx="8328650" cy="4590975"/>
            <a:chOff x="400050" y="268375"/>
            <a:chExt cx="8328650" cy="4590975"/>
          </a:xfrm>
        </p:grpSpPr>
        <p:sp>
          <p:nvSpPr>
            <p:cNvPr id="209" name="Google Shape;209;p13"/>
            <p:cNvSpPr/>
            <p:nvPr/>
          </p:nvSpPr>
          <p:spPr>
            <a:xfrm rot="10800000" flipH="1">
              <a:off x="400050" y="89922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 rot="10800000" flipH="1">
              <a:off x="1000125" y="268375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 rot="10800000" flipH="1">
              <a:off x="8466800" y="400437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 rot="10800000" flipH="1">
              <a:off x="7762875" y="4526050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4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14"/>
          <p:cNvGrpSpPr/>
          <p:nvPr/>
        </p:nvGrpSpPr>
        <p:grpSpPr>
          <a:xfrm>
            <a:off x="262300" y="174756"/>
            <a:ext cx="8619400" cy="4793988"/>
            <a:chOff x="262300" y="174756"/>
            <a:chExt cx="8619400" cy="4793988"/>
          </a:xfrm>
        </p:grpSpPr>
        <p:pic>
          <p:nvPicPr>
            <p:cNvPr id="219" name="Google Shape;219;p14"/>
            <p:cNvPicPr preferRelativeResize="0"/>
            <p:nvPr/>
          </p:nvPicPr>
          <p:blipFill rotWithShape="1">
            <a:blip r:embed="rId4">
              <a:alphaModFix/>
            </a:blip>
            <a:srcRect l="39791" t="32222" r="40000" b="32406"/>
            <a:stretch/>
          </p:blipFill>
          <p:spPr>
            <a:xfrm>
              <a:off x="8234000" y="4331069"/>
              <a:ext cx="647700" cy="63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4"/>
            <p:cNvPicPr preferRelativeResize="0"/>
            <p:nvPr/>
          </p:nvPicPr>
          <p:blipFill rotWithShape="1">
            <a:blip r:embed="rId5">
              <a:alphaModFix/>
            </a:blip>
            <a:srcRect l="39792" t="32220" r="39895" b="32224"/>
            <a:stretch/>
          </p:blipFill>
          <p:spPr>
            <a:xfrm>
              <a:off x="262300" y="174756"/>
              <a:ext cx="647700" cy="637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14"/>
          <p:cNvGrpSpPr/>
          <p:nvPr/>
        </p:nvGrpSpPr>
        <p:grpSpPr>
          <a:xfrm>
            <a:off x="400050" y="268375"/>
            <a:ext cx="8328650" cy="4590975"/>
            <a:chOff x="400050" y="268375"/>
            <a:chExt cx="8328650" cy="4590975"/>
          </a:xfrm>
        </p:grpSpPr>
        <p:sp>
          <p:nvSpPr>
            <p:cNvPr id="222" name="Google Shape;222;p14"/>
            <p:cNvSpPr/>
            <p:nvPr/>
          </p:nvSpPr>
          <p:spPr>
            <a:xfrm rot="10800000" flipH="1">
              <a:off x="400050" y="89922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 rot="10800000" flipH="1">
              <a:off x="1000125" y="268375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 rot="10800000" flipH="1">
              <a:off x="8466800" y="400437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 rot="10800000" flipH="1">
              <a:off x="7762875" y="4526050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5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370561" y="4182398"/>
            <a:ext cx="172500" cy="172800"/>
          </a:xfrm>
          <a:prstGeom prst="star4">
            <a:avLst>
              <a:gd name="adj" fmla="val 104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5"/>
          <p:cNvGrpSpPr/>
          <p:nvPr/>
        </p:nvGrpSpPr>
        <p:grpSpPr>
          <a:xfrm flipH="1">
            <a:off x="418197" y="417213"/>
            <a:ext cx="8312978" cy="4305588"/>
            <a:chOff x="370561" y="417213"/>
            <a:chExt cx="8312978" cy="4305588"/>
          </a:xfrm>
        </p:grpSpPr>
        <p:grpSp>
          <p:nvGrpSpPr>
            <p:cNvPr id="232" name="Google Shape;232;p15"/>
            <p:cNvGrpSpPr/>
            <p:nvPr/>
          </p:nvGrpSpPr>
          <p:grpSpPr>
            <a:xfrm>
              <a:off x="370561" y="816796"/>
              <a:ext cx="8312978" cy="3906005"/>
              <a:chOff x="370561" y="816796"/>
              <a:chExt cx="8312978" cy="3906005"/>
            </a:xfrm>
          </p:grpSpPr>
          <p:pic>
            <p:nvPicPr>
              <p:cNvPr id="233" name="Google Shape;233;p15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>
                <a:off x="370561" y="816796"/>
                <a:ext cx="292173" cy="26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15"/>
              <p:cNvPicPr preferRelativeResize="0"/>
              <p:nvPr/>
            </p:nvPicPr>
            <p:blipFill rotWithShape="1">
              <a:blip r:embed="rId5">
                <a:alphaModFix/>
              </a:blip>
              <a:srcRect l="44061" t="39445" r="44271" b="39629"/>
              <a:stretch/>
            </p:blipFill>
            <p:spPr>
              <a:xfrm>
                <a:off x="8288563" y="4324307"/>
                <a:ext cx="394977" cy="3984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5" name="Google Shape;235;p15"/>
            <p:cNvPicPr preferRelativeResize="0"/>
            <p:nvPr/>
          </p:nvPicPr>
          <p:blipFill rotWithShape="1">
            <a:blip r:embed="rId6">
              <a:alphaModFix/>
            </a:blip>
            <a:srcRect l="43278" t="39445" r="43335" b="39350"/>
            <a:stretch/>
          </p:blipFill>
          <p:spPr>
            <a:xfrm>
              <a:off x="489028" y="417213"/>
              <a:ext cx="394977" cy="351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6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6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6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16"/>
          <p:cNvGrpSpPr/>
          <p:nvPr/>
        </p:nvGrpSpPr>
        <p:grpSpPr>
          <a:xfrm>
            <a:off x="262575" y="174781"/>
            <a:ext cx="8619125" cy="4702363"/>
            <a:chOff x="262575" y="174781"/>
            <a:chExt cx="8619125" cy="4702363"/>
          </a:xfrm>
        </p:grpSpPr>
        <p:pic>
          <p:nvPicPr>
            <p:cNvPr id="243" name="Google Shape;243;p16"/>
            <p:cNvPicPr preferRelativeResize="0"/>
            <p:nvPr/>
          </p:nvPicPr>
          <p:blipFill rotWithShape="1">
            <a:blip r:embed="rId4">
              <a:alphaModFix/>
            </a:blip>
            <a:srcRect l="39791" t="32222" r="40000" b="32406"/>
            <a:stretch/>
          </p:blipFill>
          <p:spPr>
            <a:xfrm flipH="1">
              <a:off x="8234000" y="174781"/>
              <a:ext cx="647700" cy="63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6"/>
            <p:cNvPicPr preferRelativeResize="0"/>
            <p:nvPr/>
          </p:nvPicPr>
          <p:blipFill rotWithShape="1">
            <a:blip r:embed="rId5">
              <a:alphaModFix/>
            </a:blip>
            <a:srcRect l="42633" t="36696" r="42593" b="37038"/>
            <a:stretch/>
          </p:blipFill>
          <p:spPr>
            <a:xfrm>
              <a:off x="262575" y="4339843"/>
              <a:ext cx="537298" cy="5373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6"/>
          <p:cNvGrpSpPr/>
          <p:nvPr/>
        </p:nvGrpSpPr>
        <p:grpSpPr>
          <a:xfrm>
            <a:off x="847575" y="276263"/>
            <a:ext cx="7881125" cy="4483558"/>
            <a:chOff x="847575" y="276263"/>
            <a:chExt cx="7881125" cy="4483558"/>
          </a:xfrm>
        </p:grpSpPr>
        <p:grpSp>
          <p:nvGrpSpPr>
            <p:cNvPr id="246" name="Google Shape;246;p16"/>
            <p:cNvGrpSpPr/>
            <p:nvPr/>
          </p:nvGrpSpPr>
          <p:grpSpPr>
            <a:xfrm flipH="1">
              <a:off x="7795325" y="276263"/>
              <a:ext cx="933375" cy="893050"/>
              <a:chOff x="400050" y="268375"/>
              <a:chExt cx="933375" cy="893050"/>
            </a:xfrm>
          </p:grpSpPr>
          <p:sp>
            <p:nvSpPr>
              <p:cNvPr id="247" name="Google Shape;247;p16"/>
              <p:cNvSpPr/>
              <p:nvPr/>
            </p:nvSpPr>
            <p:spPr>
              <a:xfrm rot="10800000" flipH="1">
                <a:off x="400050" y="899225"/>
                <a:ext cx="261900" cy="262200"/>
              </a:xfrm>
              <a:prstGeom prst="star4">
                <a:avLst>
                  <a:gd name="adj" fmla="val 10429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 rot="10800000" flipH="1">
                <a:off x="1000125" y="268375"/>
                <a:ext cx="333300" cy="333300"/>
              </a:xfrm>
              <a:prstGeom prst="star4">
                <a:avLst>
                  <a:gd name="adj" fmla="val 1042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16"/>
            <p:cNvSpPr/>
            <p:nvPr/>
          </p:nvSpPr>
          <p:spPr>
            <a:xfrm rot="10800000">
              <a:off x="847575" y="4594220"/>
              <a:ext cx="165300" cy="1656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7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rot="10800000" flipH="1"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/>
          <p:nvPr/>
        </p:nvSpPr>
        <p:spPr>
          <a:xfrm flipH="1"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7"/>
          <p:cNvGrpSpPr/>
          <p:nvPr/>
        </p:nvGrpSpPr>
        <p:grpSpPr>
          <a:xfrm>
            <a:off x="424776" y="417213"/>
            <a:ext cx="8303714" cy="659708"/>
            <a:chOff x="424776" y="417213"/>
            <a:chExt cx="8303714" cy="659708"/>
          </a:xfrm>
        </p:grpSpPr>
        <p:grpSp>
          <p:nvGrpSpPr>
            <p:cNvPr id="255" name="Google Shape;255;p17"/>
            <p:cNvGrpSpPr/>
            <p:nvPr/>
          </p:nvGrpSpPr>
          <p:grpSpPr>
            <a:xfrm>
              <a:off x="8215045" y="417213"/>
              <a:ext cx="513444" cy="659708"/>
              <a:chOff x="8215045" y="417213"/>
              <a:chExt cx="513444" cy="659708"/>
            </a:xfrm>
          </p:grpSpPr>
          <p:pic>
            <p:nvPicPr>
              <p:cNvPr id="256" name="Google Shape;256;p17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 flipH="1">
                <a:off x="8436316" y="816796"/>
                <a:ext cx="292173" cy="26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17"/>
              <p:cNvPicPr preferRelativeResize="0"/>
              <p:nvPr/>
            </p:nvPicPr>
            <p:blipFill rotWithShape="1">
              <a:blip r:embed="rId5">
                <a:alphaModFix/>
              </a:blip>
              <a:srcRect l="43278" t="39445" r="43335" b="39350"/>
              <a:stretch/>
            </p:blipFill>
            <p:spPr>
              <a:xfrm flipH="1">
                <a:off x="8215045" y="417213"/>
                <a:ext cx="394977" cy="351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8" name="Google Shape;258;p17"/>
            <p:cNvGrpSpPr/>
            <p:nvPr/>
          </p:nvGrpSpPr>
          <p:grpSpPr>
            <a:xfrm>
              <a:off x="424776" y="417213"/>
              <a:ext cx="494950" cy="659708"/>
              <a:chOff x="391426" y="417213"/>
              <a:chExt cx="494950" cy="659708"/>
            </a:xfrm>
          </p:grpSpPr>
          <p:pic>
            <p:nvPicPr>
              <p:cNvPr id="259" name="Google Shape;259;p17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>
                <a:off x="490052" y="417213"/>
                <a:ext cx="396324" cy="352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17"/>
              <p:cNvPicPr preferRelativeResize="0"/>
              <p:nvPr/>
            </p:nvPicPr>
            <p:blipFill rotWithShape="1">
              <a:blip r:embed="rId5">
                <a:alphaModFix/>
              </a:blip>
              <a:srcRect l="43278" t="39445" r="43335" b="39350"/>
              <a:stretch/>
            </p:blipFill>
            <p:spPr>
              <a:xfrm flipH="1">
                <a:off x="391426" y="816571"/>
                <a:ext cx="292173" cy="260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1" name="Google Shape;261;p17"/>
          <p:cNvGrpSpPr/>
          <p:nvPr/>
        </p:nvGrpSpPr>
        <p:grpSpPr>
          <a:xfrm>
            <a:off x="438988" y="4394900"/>
            <a:ext cx="8266025" cy="262200"/>
            <a:chOff x="424775" y="4394900"/>
            <a:chExt cx="8266025" cy="262200"/>
          </a:xfrm>
        </p:grpSpPr>
        <p:sp>
          <p:nvSpPr>
            <p:cNvPr id="262" name="Google Shape;262;p17"/>
            <p:cNvSpPr/>
            <p:nvPr/>
          </p:nvSpPr>
          <p:spPr>
            <a:xfrm rot="10800000" flipH="1">
              <a:off x="424775" y="43949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 rot="10800000" flipH="1">
              <a:off x="8428900" y="43949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4708000" y="877875"/>
            <a:ext cx="3537600" cy="1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body" idx="1"/>
          </p:nvPr>
        </p:nvSpPr>
        <p:spPr>
          <a:xfrm>
            <a:off x="4707925" y="1940025"/>
            <a:ext cx="3537600" cy="23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8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8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72" name="Google Shape;272;p18"/>
          <p:cNvGrpSpPr/>
          <p:nvPr/>
        </p:nvGrpSpPr>
        <p:grpSpPr>
          <a:xfrm flipH="1">
            <a:off x="262300" y="174756"/>
            <a:ext cx="8619400" cy="4793988"/>
            <a:chOff x="262300" y="174756"/>
            <a:chExt cx="8619400" cy="4793988"/>
          </a:xfrm>
        </p:grpSpPr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l="39791" t="32222" r="40000" b="32406"/>
            <a:stretch/>
          </p:blipFill>
          <p:spPr>
            <a:xfrm>
              <a:off x="8234000" y="4331069"/>
              <a:ext cx="647700" cy="63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8"/>
            <p:cNvPicPr preferRelativeResize="0"/>
            <p:nvPr/>
          </p:nvPicPr>
          <p:blipFill rotWithShape="1">
            <a:blip r:embed="rId5">
              <a:alphaModFix/>
            </a:blip>
            <a:srcRect l="39792" t="32220" r="39895" b="32224"/>
            <a:stretch/>
          </p:blipFill>
          <p:spPr>
            <a:xfrm>
              <a:off x="262300" y="174756"/>
              <a:ext cx="647700" cy="637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18"/>
          <p:cNvGrpSpPr/>
          <p:nvPr/>
        </p:nvGrpSpPr>
        <p:grpSpPr>
          <a:xfrm flipH="1">
            <a:off x="415300" y="268375"/>
            <a:ext cx="8328650" cy="4590975"/>
            <a:chOff x="400050" y="268375"/>
            <a:chExt cx="8328650" cy="4590975"/>
          </a:xfrm>
        </p:grpSpPr>
        <p:sp>
          <p:nvSpPr>
            <p:cNvPr id="276" name="Google Shape;276;p18"/>
            <p:cNvSpPr/>
            <p:nvPr/>
          </p:nvSpPr>
          <p:spPr>
            <a:xfrm rot="10800000" flipH="1">
              <a:off x="400050" y="89922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 flipH="1">
              <a:off x="1000125" y="268375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rot="10800000" flipH="1">
              <a:off x="8466800" y="400437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rot="10800000" flipH="1">
              <a:off x="7762875" y="4526050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9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893345" y="2319575"/>
            <a:ext cx="2101200" cy="8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2"/>
          </p:nvPr>
        </p:nvSpPr>
        <p:spPr>
          <a:xfrm>
            <a:off x="893350" y="3045300"/>
            <a:ext cx="21012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3"/>
          </p:nvPr>
        </p:nvSpPr>
        <p:spPr>
          <a:xfrm>
            <a:off x="3521403" y="3045300"/>
            <a:ext cx="21012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4"/>
          </p:nvPr>
        </p:nvSpPr>
        <p:spPr>
          <a:xfrm>
            <a:off x="6149453" y="3045300"/>
            <a:ext cx="21012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5"/>
          </p:nvPr>
        </p:nvSpPr>
        <p:spPr>
          <a:xfrm>
            <a:off x="3521398" y="2319575"/>
            <a:ext cx="2101200" cy="8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6"/>
          </p:nvPr>
        </p:nvSpPr>
        <p:spPr>
          <a:xfrm>
            <a:off x="6149448" y="2319575"/>
            <a:ext cx="2101200" cy="8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1" name="Google Shape;291;p19"/>
          <p:cNvGrpSpPr/>
          <p:nvPr/>
        </p:nvGrpSpPr>
        <p:grpSpPr>
          <a:xfrm>
            <a:off x="400050" y="268375"/>
            <a:ext cx="8328650" cy="4590975"/>
            <a:chOff x="400050" y="268375"/>
            <a:chExt cx="8328650" cy="4590975"/>
          </a:xfrm>
        </p:grpSpPr>
        <p:sp>
          <p:nvSpPr>
            <p:cNvPr id="292" name="Google Shape;292;p19"/>
            <p:cNvSpPr/>
            <p:nvPr/>
          </p:nvSpPr>
          <p:spPr>
            <a:xfrm rot="10800000" flipH="1">
              <a:off x="400050" y="899225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 rot="10800000" flipH="1">
              <a:off x="1000125" y="268375"/>
              <a:ext cx="333300" cy="3333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 rot="10800000" flipH="1">
              <a:off x="8466800" y="4004375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 rot="10800000" flipH="1">
              <a:off x="7762875" y="4526050"/>
              <a:ext cx="333300" cy="3333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9"/>
          <p:cNvGrpSpPr/>
          <p:nvPr/>
        </p:nvGrpSpPr>
        <p:grpSpPr>
          <a:xfrm>
            <a:off x="277175" y="186125"/>
            <a:ext cx="8604525" cy="4782651"/>
            <a:chOff x="277175" y="186125"/>
            <a:chExt cx="8604525" cy="4782651"/>
          </a:xfrm>
        </p:grpSpPr>
        <p:pic>
          <p:nvPicPr>
            <p:cNvPr id="297" name="Google Shape;297;p19"/>
            <p:cNvPicPr preferRelativeResize="0"/>
            <p:nvPr/>
          </p:nvPicPr>
          <p:blipFill rotWithShape="1">
            <a:blip r:embed="rId4">
              <a:alphaModFix/>
            </a:blip>
            <a:srcRect l="39981" t="32200" r="39884" b="32175"/>
            <a:stretch/>
          </p:blipFill>
          <p:spPr>
            <a:xfrm flipH="1">
              <a:off x="277175" y="186125"/>
              <a:ext cx="617958" cy="61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9"/>
            <p:cNvPicPr preferRelativeResize="0"/>
            <p:nvPr/>
          </p:nvPicPr>
          <p:blipFill rotWithShape="1">
            <a:blip r:embed="rId5">
              <a:alphaModFix/>
            </a:blip>
            <a:srcRect l="39792" t="32039" r="39895" b="32405"/>
            <a:stretch/>
          </p:blipFill>
          <p:spPr>
            <a:xfrm>
              <a:off x="8234000" y="4331043"/>
              <a:ext cx="647700" cy="6377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0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"/>
          </p:nvPr>
        </p:nvSpPr>
        <p:spPr>
          <a:xfrm>
            <a:off x="1458986" y="1230275"/>
            <a:ext cx="2862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2"/>
          </p:nvPr>
        </p:nvSpPr>
        <p:spPr>
          <a:xfrm>
            <a:off x="1458988" y="1679975"/>
            <a:ext cx="2862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3"/>
          </p:nvPr>
        </p:nvSpPr>
        <p:spPr>
          <a:xfrm>
            <a:off x="4822714" y="1679975"/>
            <a:ext cx="2862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4"/>
          </p:nvPr>
        </p:nvSpPr>
        <p:spPr>
          <a:xfrm>
            <a:off x="1458988" y="3275900"/>
            <a:ext cx="2862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5"/>
          </p:nvPr>
        </p:nvSpPr>
        <p:spPr>
          <a:xfrm>
            <a:off x="4822714" y="3275900"/>
            <a:ext cx="2862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6"/>
          </p:nvPr>
        </p:nvSpPr>
        <p:spPr>
          <a:xfrm>
            <a:off x="1458986" y="2826200"/>
            <a:ext cx="2862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7"/>
          </p:nvPr>
        </p:nvSpPr>
        <p:spPr>
          <a:xfrm>
            <a:off x="4822712" y="1230275"/>
            <a:ext cx="2862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8"/>
          </p:nvPr>
        </p:nvSpPr>
        <p:spPr>
          <a:xfrm>
            <a:off x="4822712" y="2826200"/>
            <a:ext cx="2862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20"/>
          <p:cNvGrpSpPr/>
          <p:nvPr/>
        </p:nvGrpSpPr>
        <p:grpSpPr>
          <a:xfrm>
            <a:off x="424776" y="417213"/>
            <a:ext cx="8303714" cy="659708"/>
            <a:chOff x="424776" y="417213"/>
            <a:chExt cx="8303714" cy="659708"/>
          </a:xfrm>
        </p:grpSpPr>
        <p:grpSp>
          <p:nvGrpSpPr>
            <p:cNvPr id="313" name="Google Shape;313;p20"/>
            <p:cNvGrpSpPr/>
            <p:nvPr/>
          </p:nvGrpSpPr>
          <p:grpSpPr>
            <a:xfrm>
              <a:off x="8215045" y="417213"/>
              <a:ext cx="513444" cy="659708"/>
              <a:chOff x="8215045" y="417213"/>
              <a:chExt cx="513444" cy="659708"/>
            </a:xfrm>
          </p:grpSpPr>
          <p:pic>
            <p:nvPicPr>
              <p:cNvPr id="314" name="Google Shape;314;p20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 flipH="1">
                <a:off x="8436316" y="816796"/>
                <a:ext cx="292173" cy="26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20"/>
              <p:cNvPicPr preferRelativeResize="0"/>
              <p:nvPr/>
            </p:nvPicPr>
            <p:blipFill rotWithShape="1">
              <a:blip r:embed="rId5">
                <a:alphaModFix/>
              </a:blip>
              <a:srcRect l="43278" t="39445" r="43335" b="39350"/>
              <a:stretch/>
            </p:blipFill>
            <p:spPr>
              <a:xfrm flipH="1">
                <a:off x="8215045" y="417213"/>
                <a:ext cx="394977" cy="351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20"/>
            <p:cNvGrpSpPr/>
            <p:nvPr/>
          </p:nvGrpSpPr>
          <p:grpSpPr>
            <a:xfrm>
              <a:off x="424776" y="417213"/>
              <a:ext cx="494950" cy="659708"/>
              <a:chOff x="391426" y="417213"/>
              <a:chExt cx="494950" cy="659708"/>
            </a:xfrm>
          </p:grpSpPr>
          <p:pic>
            <p:nvPicPr>
              <p:cNvPr id="317" name="Google Shape;317;p20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>
                <a:off x="490052" y="417213"/>
                <a:ext cx="396324" cy="352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20"/>
              <p:cNvPicPr preferRelativeResize="0"/>
              <p:nvPr/>
            </p:nvPicPr>
            <p:blipFill rotWithShape="1">
              <a:blip r:embed="rId5">
                <a:alphaModFix/>
              </a:blip>
              <a:srcRect l="43278" t="39445" r="43335" b="39350"/>
              <a:stretch/>
            </p:blipFill>
            <p:spPr>
              <a:xfrm flipH="1">
                <a:off x="391426" y="816571"/>
                <a:ext cx="292173" cy="260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19" name="Google Shape;319;p20"/>
          <p:cNvGrpSpPr/>
          <p:nvPr/>
        </p:nvGrpSpPr>
        <p:grpSpPr>
          <a:xfrm>
            <a:off x="438988" y="4394900"/>
            <a:ext cx="8266025" cy="262200"/>
            <a:chOff x="424775" y="4394900"/>
            <a:chExt cx="8266025" cy="262200"/>
          </a:xfrm>
        </p:grpSpPr>
        <p:sp>
          <p:nvSpPr>
            <p:cNvPr id="320" name="Google Shape;320;p20"/>
            <p:cNvSpPr/>
            <p:nvPr/>
          </p:nvSpPr>
          <p:spPr>
            <a:xfrm rot="10800000" flipH="1">
              <a:off x="424775" y="43949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 rot="10800000" flipH="1">
              <a:off x="8428900" y="43949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3"/>
          <p:cNvGrpSpPr/>
          <p:nvPr/>
        </p:nvGrpSpPr>
        <p:grpSpPr>
          <a:xfrm>
            <a:off x="715091" y="307124"/>
            <a:ext cx="7713799" cy="262052"/>
            <a:chOff x="715091" y="307124"/>
            <a:chExt cx="7713799" cy="262052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15091" y="307124"/>
              <a:ext cx="2075849" cy="262052"/>
              <a:chOff x="1543850" y="3199575"/>
              <a:chExt cx="4690125" cy="59207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flipH="1">
              <a:off x="6353041" y="307124"/>
              <a:ext cx="2075849" cy="262052"/>
              <a:chOff x="1543850" y="3199575"/>
              <a:chExt cx="4690125" cy="592075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51;p3"/>
          <p:cNvGrpSpPr/>
          <p:nvPr/>
        </p:nvGrpSpPr>
        <p:grpSpPr>
          <a:xfrm>
            <a:off x="305900" y="1064500"/>
            <a:ext cx="8580550" cy="3212000"/>
            <a:chOff x="305900" y="1064500"/>
            <a:chExt cx="8580550" cy="3212000"/>
          </a:xfrm>
        </p:grpSpPr>
        <p:sp>
          <p:nvSpPr>
            <p:cNvPr id="52" name="Google Shape;52;p3"/>
            <p:cNvSpPr/>
            <p:nvPr/>
          </p:nvSpPr>
          <p:spPr>
            <a:xfrm flipH="1">
              <a:off x="812750" y="4014300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305900" y="3692075"/>
              <a:ext cx="409200" cy="409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10800000">
              <a:off x="8624550" y="14737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10800000">
              <a:off x="8286750" y="1064500"/>
              <a:ext cx="409200" cy="409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391900" y="2519576"/>
            <a:ext cx="43602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794700" y="1389224"/>
            <a:ext cx="1554600" cy="13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262575" y="174781"/>
            <a:ext cx="8619125" cy="4702363"/>
            <a:chOff x="262575" y="174781"/>
            <a:chExt cx="8619125" cy="4702363"/>
          </a:xfrm>
        </p:grpSpPr>
        <p:pic>
          <p:nvPicPr>
            <p:cNvPr id="327" name="Google Shape;327;p21"/>
            <p:cNvPicPr preferRelativeResize="0"/>
            <p:nvPr/>
          </p:nvPicPr>
          <p:blipFill rotWithShape="1">
            <a:blip r:embed="rId4">
              <a:alphaModFix/>
            </a:blip>
            <a:srcRect l="39791" t="32222" r="40000" b="32406"/>
            <a:stretch/>
          </p:blipFill>
          <p:spPr>
            <a:xfrm flipH="1">
              <a:off x="8234000" y="174781"/>
              <a:ext cx="647700" cy="63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1"/>
            <p:cNvPicPr preferRelativeResize="0"/>
            <p:nvPr/>
          </p:nvPicPr>
          <p:blipFill rotWithShape="1">
            <a:blip r:embed="rId5">
              <a:alphaModFix/>
            </a:blip>
            <a:srcRect l="42633" t="36696" r="42593" b="37038"/>
            <a:stretch/>
          </p:blipFill>
          <p:spPr>
            <a:xfrm>
              <a:off x="262575" y="4339843"/>
              <a:ext cx="537298" cy="5373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1"/>
          <p:cNvGrpSpPr/>
          <p:nvPr/>
        </p:nvGrpSpPr>
        <p:grpSpPr>
          <a:xfrm>
            <a:off x="847575" y="276263"/>
            <a:ext cx="7881125" cy="4483558"/>
            <a:chOff x="847575" y="276263"/>
            <a:chExt cx="7881125" cy="4483558"/>
          </a:xfrm>
        </p:grpSpPr>
        <p:grpSp>
          <p:nvGrpSpPr>
            <p:cNvPr id="330" name="Google Shape;330;p21"/>
            <p:cNvGrpSpPr/>
            <p:nvPr/>
          </p:nvGrpSpPr>
          <p:grpSpPr>
            <a:xfrm flipH="1">
              <a:off x="7795325" y="276263"/>
              <a:ext cx="933375" cy="893050"/>
              <a:chOff x="400050" y="268375"/>
              <a:chExt cx="933375" cy="893050"/>
            </a:xfrm>
          </p:grpSpPr>
          <p:sp>
            <p:nvSpPr>
              <p:cNvPr id="331" name="Google Shape;331;p21"/>
              <p:cNvSpPr/>
              <p:nvPr/>
            </p:nvSpPr>
            <p:spPr>
              <a:xfrm rot="10800000" flipH="1">
                <a:off x="400050" y="899225"/>
                <a:ext cx="261900" cy="262200"/>
              </a:xfrm>
              <a:prstGeom prst="star4">
                <a:avLst>
                  <a:gd name="adj" fmla="val 10429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 rot="10800000" flipH="1">
                <a:off x="1000125" y="268375"/>
                <a:ext cx="333300" cy="333300"/>
              </a:xfrm>
              <a:prstGeom prst="star4">
                <a:avLst>
                  <a:gd name="adj" fmla="val 1042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21"/>
            <p:cNvSpPr/>
            <p:nvPr/>
          </p:nvSpPr>
          <p:spPr>
            <a:xfrm rot="10800000">
              <a:off x="847575" y="4594220"/>
              <a:ext cx="165300" cy="1656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>
            <a:off x="609875" y="2192519"/>
            <a:ext cx="26100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ubTitle" idx="2"/>
          </p:nvPr>
        </p:nvSpPr>
        <p:spPr>
          <a:xfrm>
            <a:off x="3267013" y="2192519"/>
            <a:ext cx="26100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3"/>
          </p:nvPr>
        </p:nvSpPr>
        <p:spPr>
          <a:xfrm>
            <a:off x="5875014" y="2192519"/>
            <a:ext cx="2644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4"/>
          </p:nvPr>
        </p:nvSpPr>
        <p:spPr>
          <a:xfrm>
            <a:off x="609875" y="3817425"/>
            <a:ext cx="26100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subTitle" idx="5"/>
          </p:nvPr>
        </p:nvSpPr>
        <p:spPr>
          <a:xfrm>
            <a:off x="3267013" y="3817425"/>
            <a:ext cx="26100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6"/>
          </p:nvPr>
        </p:nvSpPr>
        <p:spPr>
          <a:xfrm>
            <a:off x="5872271" y="3817425"/>
            <a:ext cx="2644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7"/>
          </p:nvPr>
        </p:nvSpPr>
        <p:spPr>
          <a:xfrm>
            <a:off x="609902" y="1876425"/>
            <a:ext cx="26100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8"/>
          </p:nvPr>
        </p:nvSpPr>
        <p:spPr>
          <a:xfrm>
            <a:off x="3267028" y="1876425"/>
            <a:ext cx="26100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subTitle" idx="9"/>
          </p:nvPr>
        </p:nvSpPr>
        <p:spPr>
          <a:xfrm>
            <a:off x="5872270" y="1876425"/>
            <a:ext cx="26448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subTitle" idx="13"/>
          </p:nvPr>
        </p:nvSpPr>
        <p:spPr>
          <a:xfrm>
            <a:off x="609902" y="3437450"/>
            <a:ext cx="26100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subTitle" idx="14"/>
          </p:nvPr>
        </p:nvSpPr>
        <p:spPr>
          <a:xfrm>
            <a:off x="3267030" y="3437450"/>
            <a:ext cx="26100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subTitle" idx="15"/>
          </p:nvPr>
        </p:nvSpPr>
        <p:spPr>
          <a:xfrm>
            <a:off x="5869525" y="3437450"/>
            <a:ext cx="26505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2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flipH="1"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22"/>
          <p:cNvGrpSpPr/>
          <p:nvPr/>
        </p:nvGrpSpPr>
        <p:grpSpPr>
          <a:xfrm>
            <a:off x="407150" y="2202275"/>
            <a:ext cx="8377326" cy="725063"/>
            <a:chOff x="407150" y="2202275"/>
            <a:chExt cx="8377326" cy="725063"/>
          </a:xfrm>
        </p:grpSpPr>
        <p:pic>
          <p:nvPicPr>
            <p:cNvPr id="351" name="Google Shape;351;p22"/>
            <p:cNvPicPr preferRelativeResize="0"/>
            <p:nvPr/>
          </p:nvPicPr>
          <p:blipFill rotWithShape="1">
            <a:blip r:embed="rId4">
              <a:alphaModFix/>
            </a:blip>
            <a:srcRect l="42633" t="36696" r="42593" b="37038"/>
            <a:stretch/>
          </p:blipFill>
          <p:spPr>
            <a:xfrm>
              <a:off x="407150" y="2311412"/>
              <a:ext cx="615926" cy="61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2"/>
            <p:cNvPicPr preferRelativeResize="0"/>
            <p:nvPr/>
          </p:nvPicPr>
          <p:blipFill rotWithShape="1">
            <a:blip r:embed="rId5">
              <a:alphaModFix/>
            </a:blip>
            <a:srcRect l="42604" t="37035" r="42811" b="37408"/>
            <a:stretch/>
          </p:blipFill>
          <p:spPr>
            <a:xfrm>
              <a:off x="8168550" y="2202275"/>
              <a:ext cx="615926" cy="607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22"/>
          <p:cNvGrpSpPr/>
          <p:nvPr/>
        </p:nvGrpSpPr>
        <p:grpSpPr>
          <a:xfrm rot="10800000" flipH="1">
            <a:off x="433575" y="235800"/>
            <a:ext cx="8276850" cy="4671900"/>
            <a:chOff x="381000" y="73900"/>
            <a:chExt cx="8276850" cy="4671900"/>
          </a:xfrm>
        </p:grpSpPr>
        <p:sp>
          <p:nvSpPr>
            <p:cNvPr id="354" name="Google Shape;354;p22"/>
            <p:cNvSpPr/>
            <p:nvPr/>
          </p:nvSpPr>
          <p:spPr>
            <a:xfrm flipH="1">
              <a:off x="8395950" y="40744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 flipH="1">
              <a:off x="8058150" y="4336600"/>
              <a:ext cx="409200" cy="409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 rot="10800000" flipH="1">
              <a:off x="381000" y="483100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 rot="10800000" flipH="1">
              <a:off x="571500" y="73900"/>
              <a:ext cx="409200" cy="409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2"/>
          <p:cNvSpPr txBox="1">
            <a:spLocks noGrp="1"/>
          </p:cNvSpPr>
          <p:nvPr>
            <p:ph type="title" hasCustomPrompt="1"/>
          </p:nvPr>
        </p:nvSpPr>
        <p:spPr>
          <a:xfrm>
            <a:off x="1948500" y="766100"/>
            <a:ext cx="5247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9" name="Google Shape;359;p22"/>
          <p:cNvSpPr txBox="1">
            <a:spLocks noGrp="1"/>
          </p:cNvSpPr>
          <p:nvPr>
            <p:ph type="subTitle" idx="1"/>
          </p:nvPr>
        </p:nvSpPr>
        <p:spPr>
          <a:xfrm>
            <a:off x="1948500" y="1362550"/>
            <a:ext cx="5247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2"/>
          <p:cNvSpPr txBox="1">
            <a:spLocks noGrp="1"/>
          </p:cNvSpPr>
          <p:nvPr>
            <p:ph type="title" idx="2" hasCustomPrompt="1"/>
          </p:nvPr>
        </p:nvSpPr>
        <p:spPr>
          <a:xfrm>
            <a:off x="1948500" y="2112375"/>
            <a:ext cx="5247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1" name="Google Shape;361;p22"/>
          <p:cNvSpPr txBox="1">
            <a:spLocks noGrp="1"/>
          </p:cNvSpPr>
          <p:nvPr>
            <p:ph type="subTitle" idx="3"/>
          </p:nvPr>
        </p:nvSpPr>
        <p:spPr>
          <a:xfrm>
            <a:off x="1948500" y="2708825"/>
            <a:ext cx="5247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title" idx="4" hasCustomPrompt="1"/>
          </p:nvPr>
        </p:nvSpPr>
        <p:spPr>
          <a:xfrm>
            <a:off x="1948500" y="3458650"/>
            <a:ext cx="5247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22"/>
          <p:cNvSpPr txBox="1">
            <a:spLocks noGrp="1"/>
          </p:cNvSpPr>
          <p:nvPr>
            <p:ph type="subTitle" idx="5"/>
          </p:nvPr>
        </p:nvSpPr>
        <p:spPr>
          <a:xfrm>
            <a:off x="1948500" y="4055100"/>
            <a:ext cx="5247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3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/>
          <p:nvPr/>
        </p:nvSpPr>
        <p:spPr>
          <a:xfrm rot="10800000" flipH="1">
            <a:off x="1152450" y="514500"/>
            <a:ext cx="6839100" cy="4114500"/>
          </a:xfrm>
          <a:prstGeom prst="roundRect">
            <a:avLst>
              <a:gd name="adj" fmla="val 12271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ctrTitle"/>
          </p:nvPr>
        </p:nvSpPr>
        <p:spPr>
          <a:xfrm>
            <a:off x="2382250" y="535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2538450" y="3715900"/>
            <a:ext cx="40671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71" name="Google Shape;371;p23"/>
          <p:cNvGrpSpPr/>
          <p:nvPr/>
        </p:nvGrpSpPr>
        <p:grpSpPr>
          <a:xfrm rot="10800000">
            <a:off x="407150" y="2202275"/>
            <a:ext cx="8377326" cy="648863"/>
            <a:chOff x="407150" y="2278475"/>
            <a:chExt cx="8377326" cy="648863"/>
          </a:xfrm>
        </p:grpSpPr>
        <p:pic>
          <p:nvPicPr>
            <p:cNvPr id="372" name="Google Shape;372;p23"/>
            <p:cNvPicPr preferRelativeResize="0"/>
            <p:nvPr/>
          </p:nvPicPr>
          <p:blipFill rotWithShape="1">
            <a:blip r:embed="rId7">
              <a:alphaModFix/>
            </a:blip>
            <a:srcRect l="42633" t="36696" r="42593" b="37038"/>
            <a:stretch/>
          </p:blipFill>
          <p:spPr>
            <a:xfrm>
              <a:off x="407150" y="2311412"/>
              <a:ext cx="615926" cy="61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3"/>
            <p:cNvPicPr preferRelativeResize="0"/>
            <p:nvPr/>
          </p:nvPicPr>
          <p:blipFill rotWithShape="1">
            <a:blip r:embed="rId8">
              <a:alphaModFix/>
            </a:blip>
            <a:srcRect l="42604" t="37035" r="42811" b="37408"/>
            <a:stretch/>
          </p:blipFill>
          <p:spPr>
            <a:xfrm>
              <a:off x="8168550" y="2278475"/>
              <a:ext cx="615926" cy="607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23"/>
          <p:cNvGrpSpPr/>
          <p:nvPr/>
        </p:nvGrpSpPr>
        <p:grpSpPr>
          <a:xfrm rot="10800000">
            <a:off x="481201" y="235800"/>
            <a:ext cx="8276850" cy="4671900"/>
            <a:chOff x="381000" y="73900"/>
            <a:chExt cx="8276850" cy="4671900"/>
          </a:xfrm>
        </p:grpSpPr>
        <p:sp>
          <p:nvSpPr>
            <p:cNvPr id="375" name="Google Shape;375;p23"/>
            <p:cNvSpPr/>
            <p:nvPr/>
          </p:nvSpPr>
          <p:spPr>
            <a:xfrm flipH="1">
              <a:off x="8395950" y="40744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 flipH="1">
              <a:off x="8058150" y="4336600"/>
              <a:ext cx="409200" cy="409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 rot="10800000" flipH="1">
              <a:off x="381000" y="483100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 rot="10800000" flipH="1">
              <a:off x="571500" y="73900"/>
              <a:ext cx="409200" cy="409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4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4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4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"/>
          <p:cNvSpPr/>
          <p:nvPr/>
        </p:nvSpPr>
        <p:spPr>
          <a:xfrm rot="10800000">
            <a:off x="8558675" y="4182398"/>
            <a:ext cx="172500" cy="172800"/>
          </a:xfrm>
          <a:prstGeom prst="star4">
            <a:avLst>
              <a:gd name="adj" fmla="val 104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24"/>
          <p:cNvGrpSpPr/>
          <p:nvPr/>
        </p:nvGrpSpPr>
        <p:grpSpPr>
          <a:xfrm>
            <a:off x="370561" y="417213"/>
            <a:ext cx="8312978" cy="4305588"/>
            <a:chOff x="370561" y="417213"/>
            <a:chExt cx="8312978" cy="4305588"/>
          </a:xfrm>
        </p:grpSpPr>
        <p:grpSp>
          <p:nvGrpSpPr>
            <p:cNvPr id="385" name="Google Shape;385;p24"/>
            <p:cNvGrpSpPr/>
            <p:nvPr/>
          </p:nvGrpSpPr>
          <p:grpSpPr>
            <a:xfrm>
              <a:off x="370561" y="816796"/>
              <a:ext cx="8312978" cy="3906005"/>
              <a:chOff x="370561" y="816796"/>
              <a:chExt cx="8312978" cy="3906005"/>
            </a:xfrm>
          </p:grpSpPr>
          <p:pic>
            <p:nvPicPr>
              <p:cNvPr id="386" name="Google Shape;386;p24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>
                <a:off x="370561" y="816796"/>
                <a:ext cx="292173" cy="26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" name="Google Shape;387;p24"/>
              <p:cNvPicPr preferRelativeResize="0"/>
              <p:nvPr/>
            </p:nvPicPr>
            <p:blipFill rotWithShape="1">
              <a:blip r:embed="rId5">
                <a:alphaModFix/>
              </a:blip>
              <a:srcRect l="44061" t="39445" r="44271" b="39629"/>
              <a:stretch/>
            </p:blipFill>
            <p:spPr>
              <a:xfrm>
                <a:off x="8288563" y="4324307"/>
                <a:ext cx="394977" cy="3984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8" name="Google Shape;388;p24"/>
            <p:cNvPicPr preferRelativeResize="0"/>
            <p:nvPr/>
          </p:nvPicPr>
          <p:blipFill rotWithShape="1">
            <a:blip r:embed="rId6">
              <a:alphaModFix/>
            </a:blip>
            <a:srcRect l="43278" t="39445" r="43335" b="39350"/>
            <a:stretch/>
          </p:blipFill>
          <p:spPr>
            <a:xfrm>
              <a:off x="489028" y="417213"/>
              <a:ext cx="394977" cy="351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5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5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5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5"/>
          <p:cNvGrpSpPr/>
          <p:nvPr/>
        </p:nvGrpSpPr>
        <p:grpSpPr>
          <a:xfrm>
            <a:off x="262300" y="174756"/>
            <a:ext cx="8619400" cy="4793988"/>
            <a:chOff x="262300" y="174756"/>
            <a:chExt cx="8619400" cy="4793988"/>
          </a:xfrm>
        </p:grpSpPr>
        <p:pic>
          <p:nvPicPr>
            <p:cNvPr id="394" name="Google Shape;394;p25"/>
            <p:cNvPicPr preferRelativeResize="0"/>
            <p:nvPr/>
          </p:nvPicPr>
          <p:blipFill rotWithShape="1">
            <a:blip r:embed="rId4">
              <a:alphaModFix/>
            </a:blip>
            <a:srcRect l="39791" t="32222" r="40000" b="32406"/>
            <a:stretch/>
          </p:blipFill>
          <p:spPr>
            <a:xfrm>
              <a:off x="8234000" y="4331069"/>
              <a:ext cx="647700" cy="63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5"/>
            <p:cNvPicPr preferRelativeResize="0"/>
            <p:nvPr/>
          </p:nvPicPr>
          <p:blipFill rotWithShape="1">
            <a:blip r:embed="rId5">
              <a:alphaModFix/>
            </a:blip>
            <a:srcRect l="39792" t="32220" r="39895" b="32224"/>
            <a:stretch/>
          </p:blipFill>
          <p:spPr>
            <a:xfrm>
              <a:off x="262300" y="174756"/>
              <a:ext cx="647700" cy="637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25"/>
          <p:cNvGrpSpPr/>
          <p:nvPr/>
        </p:nvGrpSpPr>
        <p:grpSpPr>
          <a:xfrm>
            <a:off x="400050" y="268375"/>
            <a:ext cx="8328650" cy="4590975"/>
            <a:chOff x="400050" y="268375"/>
            <a:chExt cx="8328650" cy="4590975"/>
          </a:xfrm>
        </p:grpSpPr>
        <p:sp>
          <p:nvSpPr>
            <p:cNvPr id="397" name="Google Shape;397;p25"/>
            <p:cNvSpPr/>
            <p:nvPr/>
          </p:nvSpPr>
          <p:spPr>
            <a:xfrm rot="10800000" flipH="1">
              <a:off x="400050" y="89922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 rot="10800000" flipH="1">
              <a:off x="1000125" y="268375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 rot="10800000" flipH="1">
              <a:off x="8466800" y="4004375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 rot="10800000" flipH="1">
              <a:off x="7762875" y="4526050"/>
              <a:ext cx="333300" cy="3333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/>
          <p:nvPr/>
        </p:nvSpPr>
        <p:spPr>
          <a:xfrm flipH="1"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190575"/>
            <a:ext cx="7704000" cy="13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4776" y="417213"/>
            <a:ext cx="8303714" cy="659708"/>
            <a:chOff x="424776" y="417213"/>
            <a:chExt cx="8303714" cy="659708"/>
          </a:xfrm>
        </p:grpSpPr>
        <p:grpSp>
          <p:nvGrpSpPr>
            <p:cNvPr id="65" name="Google Shape;65;p4"/>
            <p:cNvGrpSpPr/>
            <p:nvPr/>
          </p:nvGrpSpPr>
          <p:grpSpPr>
            <a:xfrm>
              <a:off x="8215045" y="417213"/>
              <a:ext cx="513444" cy="659708"/>
              <a:chOff x="8215045" y="417213"/>
              <a:chExt cx="513444" cy="659708"/>
            </a:xfrm>
          </p:grpSpPr>
          <p:pic>
            <p:nvPicPr>
              <p:cNvPr id="66" name="Google Shape;66;p4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 flipH="1">
                <a:off x="8436316" y="816796"/>
                <a:ext cx="292173" cy="26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4"/>
              <p:cNvPicPr preferRelativeResize="0"/>
              <p:nvPr/>
            </p:nvPicPr>
            <p:blipFill rotWithShape="1">
              <a:blip r:embed="rId5">
                <a:alphaModFix/>
              </a:blip>
              <a:srcRect l="43278" t="39445" r="43335" b="39350"/>
              <a:stretch/>
            </p:blipFill>
            <p:spPr>
              <a:xfrm flipH="1">
                <a:off x="8215045" y="417213"/>
                <a:ext cx="394977" cy="351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Google Shape;68;p4"/>
            <p:cNvGrpSpPr/>
            <p:nvPr/>
          </p:nvGrpSpPr>
          <p:grpSpPr>
            <a:xfrm>
              <a:off x="424776" y="417213"/>
              <a:ext cx="494950" cy="659708"/>
              <a:chOff x="391426" y="417213"/>
              <a:chExt cx="494950" cy="659708"/>
            </a:xfrm>
          </p:grpSpPr>
          <p:pic>
            <p:nvPicPr>
              <p:cNvPr id="69" name="Google Shape;69;p4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>
                <a:off x="490052" y="417213"/>
                <a:ext cx="396324" cy="352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4"/>
              <p:cNvPicPr preferRelativeResize="0"/>
              <p:nvPr/>
            </p:nvPicPr>
            <p:blipFill rotWithShape="1">
              <a:blip r:embed="rId5">
                <a:alphaModFix/>
              </a:blip>
              <a:srcRect l="43278" t="39445" r="43335" b="39350"/>
              <a:stretch/>
            </p:blipFill>
            <p:spPr>
              <a:xfrm flipH="1">
                <a:off x="391426" y="816571"/>
                <a:ext cx="292173" cy="260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1290775" y="2167175"/>
            <a:ext cx="2907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945650" y="2167175"/>
            <a:ext cx="2907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1290775" y="2653750"/>
            <a:ext cx="29076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4945650" y="2653750"/>
            <a:ext cx="29076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 rot="10800000" flipH="1">
            <a:off x="370561" y="4182398"/>
            <a:ext cx="172500" cy="172800"/>
          </a:xfrm>
          <a:prstGeom prst="star4">
            <a:avLst>
              <a:gd name="adj" fmla="val 104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flipH="1">
            <a:off x="415511" y="417213"/>
            <a:ext cx="8312978" cy="4305588"/>
            <a:chOff x="370561" y="417213"/>
            <a:chExt cx="8312978" cy="4305588"/>
          </a:xfrm>
        </p:grpSpPr>
        <p:grpSp>
          <p:nvGrpSpPr>
            <p:cNvPr id="82" name="Google Shape;82;p5"/>
            <p:cNvGrpSpPr/>
            <p:nvPr/>
          </p:nvGrpSpPr>
          <p:grpSpPr>
            <a:xfrm>
              <a:off x="370561" y="816796"/>
              <a:ext cx="8312978" cy="3906005"/>
              <a:chOff x="370561" y="816796"/>
              <a:chExt cx="8312978" cy="3906005"/>
            </a:xfrm>
          </p:grpSpPr>
          <p:pic>
            <p:nvPicPr>
              <p:cNvPr id="83" name="Google Shape;83;p5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>
                <a:off x="370561" y="816796"/>
                <a:ext cx="292173" cy="26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5"/>
              <p:cNvPicPr preferRelativeResize="0"/>
              <p:nvPr/>
            </p:nvPicPr>
            <p:blipFill rotWithShape="1">
              <a:blip r:embed="rId5">
                <a:alphaModFix/>
              </a:blip>
              <a:srcRect l="44061" t="39445" r="44271" b="39629"/>
              <a:stretch/>
            </p:blipFill>
            <p:spPr>
              <a:xfrm>
                <a:off x="8288563" y="4324307"/>
                <a:ext cx="394977" cy="3984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5" name="Google Shape;85;p5"/>
            <p:cNvPicPr preferRelativeResize="0"/>
            <p:nvPr/>
          </p:nvPicPr>
          <p:blipFill rotWithShape="1">
            <a:blip r:embed="rId6">
              <a:alphaModFix/>
            </a:blip>
            <a:srcRect l="43278" t="39445" r="43335" b="39350"/>
            <a:stretch/>
          </p:blipFill>
          <p:spPr>
            <a:xfrm>
              <a:off x="489028" y="417213"/>
              <a:ext cx="394977" cy="351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 rot="10800000">
            <a:off x="8558675" y="4182398"/>
            <a:ext cx="172500" cy="172800"/>
          </a:xfrm>
          <a:prstGeom prst="star4">
            <a:avLst>
              <a:gd name="adj" fmla="val 104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370561" y="417213"/>
            <a:ext cx="8312978" cy="4305588"/>
            <a:chOff x="370561" y="417213"/>
            <a:chExt cx="8312978" cy="4305588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370561" y="816796"/>
              <a:ext cx="8312978" cy="3906005"/>
              <a:chOff x="370561" y="816796"/>
              <a:chExt cx="8312978" cy="3906005"/>
            </a:xfrm>
          </p:grpSpPr>
          <p:pic>
            <p:nvPicPr>
              <p:cNvPr id="94" name="Google Shape;94;p6"/>
              <p:cNvPicPr preferRelativeResize="0"/>
              <p:nvPr/>
            </p:nvPicPr>
            <p:blipFill rotWithShape="1">
              <a:blip r:embed="rId4">
                <a:alphaModFix/>
              </a:blip>
              <a:srcRect l="42967" t="39282" r="43490" b="39282"/>
              <a:stretch/>
            </p:blipFill>
            <p:spPr>
              <a:xfrm>
                <a:off x="370561" y="816796"/>
                <a:ext cx="292173" cy="26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6"/>
              <p:cNvPicPr preferRelativeResize="0"/>
              <p:nvPr/>
            </p:nvPicPr>
            <p:blipFill rotWithShape="1">
              <a:blip r:embed="rId5">
                <a:alphaModFix/>
              </a:blip>
              <a:srcRect l="44061" t="39445" r="44271" b="39629"/>
              <a:stretch/>
            </p:blipFill>
            <p:spPr>
              <a:xfrm>
                <a:off x="8288563" y="4324307"/>
                <a:ext cx="394977" cy="3984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6" name="Google Shape;96;p6"/>
            <p:cNvPicPr preferRelativeResize="0"/>
            <p:nvPr/>
          </p:nvPicPr>
          <p:blipFill rotWithShape="1">
            <a:blip r:embed="rId6">
              <a:alphaModFix/>
            </a:blip>
            <a:srcRect l="43278" t="39445" r="43335" b="39350"/>
            <a:stretch/>
          </p:blipFill>
          <p:spPr>
            <a:xfrm>
              <a:off x="489028" y="417213"/>
              <a:ext cx="394977" cy="351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7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/>
          <p:nvPr/>
        </p:nvSpPr>
        <p:spPr>
          <a:xfrm>
            <a:off x="329250" y="334200"/>
            <a:ext cx="8485500" cy="4475100"/>
          </a:xfrm>
          <a:prstGeom prst="roundRect">
            <a:avLst>
              <a:gd name="adj" fmla="val 67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>
            <a:spLocks noGrp="1"/>
          </p:cNvSpPr>
          <p:nvPr>
            <p:ph type="pic" idx="2"/>
          </p:nvPr>
        </p:nvSpPr>
        <p:spPr>
          <a:xfrm>
            <a:off x="5122300" y="646950"/>
            <a:ext cx="3306600" cy="38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1205500" y="1470488"/>
            <a:ext cx="30744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1205500" y="2184113"/>
            <a:ext cx="3074400" cy="14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7"/>
          <p:cNvGrpSpPr/>
          <p:nvPr/>
        </p:nvGrpSpPr>
        <p:grpSpPr>
          <a:xfrm>
            <a:off x="454225" y="431513"/>
            <a:ext cx="8303375" cy="4253175"/>
            <a:chOff x="454225" y="431513"/>
            <a:chExt cx="8303375" cy="4253175"/>
          </a:xfrm>
        </p:grpSpPr>
        <p:sp>
          <p:nvSpPr>
            <p:cNvPr id="105" name="Google Shape;105;p7"/>
            <p:cNvSpPr/>
            <p:nvPr/>
          </p:nvSpPr>
          <p:spPr>
            <a:xfrm rot="10800000" flipH="1">
              <a:off x="8495700" y="1412213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7"/>
            <p:cNvGrpSpPr/>
            <p:nvPr/>
          </p:nvGrpSpPr>
          <p:grpSpPr>
            <a:xfrm>
              <a:off x="454225" y="431513"/>
              <a:ext cx="609225" cy="4253175"/>
              <a:chOff x="454225" y="431513"/>
              <a:chExt cx="609225" cy="4253175"/>
            </a:xfrm>
          </p:grpSpPr>
          <p:sp>
            <p:nvSpPr>
              <p:cNvPr id="107" name="Google Shape;107;p7"/>
              <p:cNvSpPr/>
              <p:nvPr/>
            </p:nvSpPr>
            <p:spPr>
              <a:xfrm rot="10800000" flipH="1">
                <a:off x="463750" y="840713"/>
                <a:ext cx="261900" cy="262200"/>
              </a:xfrm>
              <a:prstGeom prst="star4">
                <a:avLst>
                  <a:gd name="adj" fmla="val 1042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 rot="10800000" flipH="1">
                <a:off x="654250" y="431513"/>
                <a:ext cx="409200" cy="409200"/>
              </a:xfrm>
              <a:prstGeom prst="star4">
                <a:avLst>
                  <a:gd name="adj" fmla="val 10429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644725" y="4275488"/>
                <a:ext cx="409200" cy="409200"/>
              </a:xfrm>
              <a:prstGeom prst="star4">
                <a:avLst>
                  <a:gd name="adj" fmla="val 1042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54225" y="4013288"/>
                <a:ext cx="261900" cy="262200"/>
              </a:xfrm>
              <a:prstGeom prst="star4">
                <a:avLst>
                  <a:gd name="adj" fmla="val 10429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 rot="10800000" flipH="1">
            <a:off x="-18162" y="0"/>
            <a:ext cx="918032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8"/>
          <p:cNvGrpSpPr/>
          <p:nvPr/>
        </p:nvGrpSpPr>
        <p:grpSpPr>
          <a:xfrm>
            <a:off x="715091" y="307124"/>
            <a:ext cx="7713799" cy="262052"/>
            <a:chOff x="715091" y="307124"/>
            <a:chExt cx="7713799" cy="262052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15091" y="307124"/>
              <a:ext cx="2075849" cy="262052"/>
              <a:chOff x="1543850" y="3199575"/>
              <a:chExt cx="4690125" cy="592075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 flipH="1">
              <a:off x="6353041" y="307124"/>
              <a:ext cx="2075849" cy="262052"/>
              <a:chOff x="1543850" y="3199575"/>
              <a:chExt cx="4690125" cy="592075"/>
            </a:xfrm>
          </p:grpSpPr>
          <p:sp>
            <p:nvSpPr>
              <p:cNvPr id="123" name="Google Shape;123;p8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8"/>
          <p:cNvGrpSpPr/>
          <p:nvPr/>
        </p:nvGrpSpPr>
        <p:grpSpPr>
          <a:xfrm>
            <a:off x="305900" y="1064500"/>
            <a:ext cx="8580550" cy="3212000"/>
            <a:chOff x="305900" y="1064500"/>
            <a:chExt cx="8580550" cy="3212000"/>
          </a:xfrm>
        </p:grpSpPr>
        <p:sp>
          <p:nvSpPr>
            <p:cNvPr id="130" name="Google Shape;130;p8"/>
            <p:cNvSpPr/>
            <p:nvPr/>
          </p:nvSpPr>
          <p:spPr>
            <a:xfrm flipH="1">
              <a:off x="812750" y="4014300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 flipH="1">
              <a:off x="305900" y="3692075"/>
              <a:ext cx="409200" cy="409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 rot="10800000">
              <a:off x="8624550" y="14737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rot="10800000">
              <a:off x="8286750" y="1064500"/>
              <a:ext cx="409200" cy="409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9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 amt="71000"/>
          </a:blip>
          <a:srcRect/>
          <a:stretch/>
        </p:blipFill>
        <p:spPr>
          <a:xfrm>
            <a:off x="-18162" y="-1"/>
            <a:ext cx="918032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9"/>
          <p:cNvGrpSpPr/>
          <p:nvPr/>
        </p:nvGrpSpPr>
        <p:grpSpPr>
          <a:xfrm>
            <a:off x="715091" y="307124"/>
            <a:ext cx="7713799" cy="262052"/>
            <a:chOff x="715091" y="307124"/>
            <a:chExt cx="7713799" cy="262052"/>
          </a:xfrm>
        </p:grpSpPr>
        <p:grpSp>
          <p:nvGrpSpPr>
            <p:cNvPr id="139" name="Google Shape;139;p9"/>
            <p:cNvGrpSpPr/>
            <p:nvPr/>
          </p:nvGrpSpPr>
          <p:grpSpPr>
            <a:xfrm>
              <a:off x="715091" y="307124"/>
              <a:ext cx="2075849" cy="262052"/>
              <a:chOff x="1543850" y="3199575"/>
              <a:chExt cx="4690125" cy="592075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9"/>
            <p:cNvGrpSpPr/>
            <p:nvPr/>
          </p:nvGrpSpPr>
          <p:grpSpPr>
            <a:xfrm flipH="1">
              <a:off x="6353041" y="307124"/>
              <a:ext cx="2075849" cy="262052"/>
              <a:chOff x="1543850" y="3199575"/>
              <a:chExt cx="4690125" cy="592075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543850" y="3495325"/>
                <a:ext cx="4690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605" h="1" fill="none" extrusionOk="0">
                    <a:moveTo>
                      <a:pt x="0" y="0"/>
                    </a:moveTo>
                    <a:lnTo>
                      <a:pt x="187604" y="0"/>
                    </a:lnTo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33740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1" y="8427"/>
                      <a:pt x="1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6117175" y="3378550"/>
                <a:ext cx="1168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9342" extrusionOk="0">
                    <a:moveTo>
                      <a:pt x="1" y="0"/>
                    </a:moveTo>
                    <a:lnTo>
                      <a:pt x="1" y="9342"/>
                    </a:lnTo>
                    <a:lnTo>
                      <a:pt x="4671" y="46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103500" y="3199575"/>
                <a:ext cx="593850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4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4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28330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2562500" y="3199575"/>
                <a:ext cx="593825" cy="592075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23683" fill="none" extrusionOk="0">
                    <a:moveTo>
                      <a:pt x="19528" y="19482"/>
                    </a:moveTo>
                    <a:lnTo>
                      <a:pt x="19528" y="19482"/>
                    </a:lnTo>
                    <a:cubicBezTo>
                      <a:pt x="23753" y="15257"/>
                      <a:pt x="23753" y="8427"/>
                      <a:pt x="19528" y="4202"/>
                    </a:cubicBezTo>
                    <a:lnTo>
                      <a:pt x="19528" y="4202"/>
                    </a:lnTo>
                    <a:cubicBezTo>
                      <a:pt x="15303" y="1"/>
                      <a:pt x="8450" y="1"/>
                      <a:pt x="4225" y="4202"/>
                    </a:cubicBezTo>
                    <a:lnTo>
                      <a:pt x="4225" y="4202"/>
                    </a:lnTo>
                    <a:cubicBezTo>
                      <a:pt x="0" y="8427"/>
                      <a:pt x="0" y="15257"/>
                      <a:pt x="4225" y="19482"/>
                    </a:cubicBezTo>
                    <a:lnTo>
                      <a:pt x="4225" y="19482"/>
                    </a:lnTo>
                    <a:cubicBezTo>
                      <a:pt x="8450" y="23683"/>
                      <a:pt x="15303" y="23683"/>
                      <a:pt x="19528" y="19482"/>
                    </a:cubicBezTo>
                    <a:close/>
                  </a:path>
                </a:pathLst>
              </a:custGeom>
              <a:noFill/>
              <a:ln w="14675" cap="flat" cmpd="sng">
                <a:solidFill>
                  <a:schemeClr val="dk1"/>
                </a:solidFill>
                <a:prstDash val="solid"/>
                <a:miter lim="234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" name="Google Shape;153;p9"/>
          <p:cNvGrpSpPr/>
          <p:nvPr/>
        </p:nvGrpSpPr>
        <p:grpSpPr>
          <a:xfrm>
            <a:off x="304800" y="1140700"/>
            <a:ext cx="8657850" cy="1928700"/>
            <a:chOff x="304800" y="1140700"/>
            <a:chExt cx="8657850" cy="1928700"/>
          </a:xfrm>
        </p:grpSpPr>
        <p:sp>
          <p:nvSpPr>
            <p:cNvPr id="154" name="Google Shape;154;p9"/>
            <p:cNvSpPr/>
            <p:nvPr/>
          </p:nvSpPr>
          <p:spPr>
            <a:xfrm>
              <a:off x="8362950" y="2398000"/>
              <a:ext cx="261900" cy="262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553450" y="2660200"/>
              <a:ext cx="409200" cy="409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304800" y="1549900"/>
              <a:ext cx="261900" cy="262200"/>
            </a:xfrm>
            <a:prstGeom prst="star4">
              <a:avLst>
                <a:gd name="adj" fmla="val 104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495300" y="1140700"/>
              <a:ext cx="409200" cy="409200"/>
            </a:xfrm>
            <a:prstGeom prst="star4">
              <a:avLst>
                <a:gd name="adj" fmla="val 10429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6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rikhand"/>
              <a:buNone/>
              <a:defRPr sz="30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○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■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○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■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○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■"/>
              <a:defRPr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oshiheer982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hyperlink" Target="https://github.com/heerjoshi/Youtube_Song_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/>
          <p:nvPr/>
        </p:nvSpPr>
        <p:spPr>
          <a:xfrm rot="10800000" flipH="1">
            <a:off x="1152450" y="867000"/>
            <a:ext cx="6839100" cy="340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"/>
          <p:cNvSpPr txBox="1">
            <a:spLocks noGrp="1"/>
          </p:cNvSpPr>
          <p:nvPr>
            <p:ph type="ctrTitle"/>
          </p:nvPr>
        </p:nvSpPr>
        <p:spPr>
          <a:xfrm>
            <a:off x="1636950" y="1480300"/>
            <a:ext cx="5870100" cy="16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Songs Analysis</a:t>
            </a:r>
            <a:endParaRPr/>
          </a:p>
        </p:txBody>
      </p:sp>
      <p:sp>
        <p:nvSpPr>
          <p:cNvPr id="407" name="Google Shape;407;p26"/>
          <p:cNvSpPr txBox="1">
            <a:spLocks noGrp="1"/>
          </p:cNvSpPr>
          <p:nvPr>
            <p:ph type="subTitle" idx="1"/>
          </p:nvPr>
        </p:nvSpPr>
        <p:spPr>
          <a:xfrm>
            <a:off x="2415796" y="3253700"/>
            <a:ext cx="4311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Heer Joshi</a:t>
            </a:r>
            <a:endParaRPr/>
          </a:p>
        </p:txBody>
      </p:sp>
      <p:grpSp>
        <p:nvGrpSpPr>
          <p:cNvPr id="408" name="Google Shape;408;p26"/>
          <p:cNvGrpSpPr/>
          <p:nvPr/>
        </p:nvGrpSpPr>
        <p:grpSpPr>
          <a:xfrm>
            <a:off x="381150" y="523875"/>
            <a:ext cx="8381701" cy="4040450"/>
            <a:chOff x="381150" y="523875"/>
            <a:chExt cx="8381701" cy="4040450"/>
          </a:xfrm>
        </p:grpSpPr>
        <p:pic>
          <p:nvPicPr>
            <p:cNvPr id="409" name="Google Shape;409;p26"/>
            <p:cNvPicPr preferRelativeResize="0"/>
            <p:nvPr/>
          </p:nvPicPr>
          <p:blipFill rotWithShape="1">
            <a:blip r:embed="rId3">
              <a:alphaModFix/>
            </a:blip>
            <a:srcRect l="39981" t="32200" r="39884" b="32175"/>
            <a:stretch/>
          </p:blipFill>
          <p:spPr>
            <a:xfrm>
              <a:off x="7593325" y="2924146"/>
              <a:ext cx="1169526" cy="1163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6"/>
            <p:cNvPicPr preferRelativeResize="0"/>
            <p:nvPr/>
          </p:nvPicPr>
          <p:blipFill rotWithShape="1">
            <a:blip r:embed="rId4">
              <a:alphaModFix/>
            </a:blip>
            <a:srcRect l="33469" t="20295" r="33061" b="20567"/>
            <a:stretch/>
          </p:blipFill>
          <p:spPr>
            <a:xfrm>
              <a:off x="381150" y="1853238"/>
              <a:ext cx="1169526" cy="1162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6"/>
            <p:cNvPicPr preferRelativeResize="0"/>
            <p:nvPr/>
          </p:nvPicPr>
          <p:blipFill rotWithShape="1">
            <a:blip r:embed="rId5">
              <a:alphaModFix/>
            </a:blip>
            <a:srcRect l="42604" t="37035" r="42811" b="37408"/>
            <a:stretch/>
          </p:blipFill>
          <p:spPr>
            <a:xfrm>
              <a:off x="4180650" y="523875"/>
              <a:ext cx="782700" cy="7715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2" name="Google Shape;412;p26"/>
            <p:cNvGrpSpPr/>
            <p:nvPr/>
          </p:nvGrpSpPr>
          <p:grpSpPr>
            <a:xfrm>
              <a:off x="3541140" y="4054775"/>
              <a:ext cx="2061721" cy="509550"/>
              <a:chOff x="3679748" y="4098950"/>
              <a:chExt cx="2061721" cy="509550"/>
            </a:xfrm>
          </p:grpSpPr>
          <p:pic>
            <p:nvPicPr>
              <p:cNvPr id="413" name="Google Shape;413;p26"/>
              <p:cNvPicPr preferRelativeResize="0"/>
              <p:nvPr/>
            </p:nvPicPr>
            <p:blipFill rotWithShape="1">
              <a:blip r:embed="rId6">
                <a:alphaModFix/>
              </a:blip>
              <a:srcRect l="42967" t="39282" r="43490" b="39282"/>
              <a:stretch/>
            </p:blipFill>
            <p:spPr>
              <a:xfrm>
                <a:off x="3679748" y="4099341"/>
                <a:ext cx="571848" cy="5091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" name="Google Shape;414;p26"/>
              <p:cNvPicPr preferRelativeResize="0"/>
              <p:nvPr/>
            </p:nvPicPr>
            <p:blipFill rotWithShape="1">
              <a:blip r:embed="rId7">
                <a:alphaModFix/>
              </a:blip>
              <a:srcRect l="43278" t="39445" r="43335" b="39350"/>
              <a:stretch/>
            </p:blipFill>
            <p:spPr>
              <a:xfrm>
                <a:off x="4424684" y="4098950"/>
                <a:ext cx="571848" cy="509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Google Shape;415;p26"/>
              <p:cNvPicPr preferRelativeResize="0"/>
              <p:nvPr/>
            </p:nvPicPr>
            <p:blipFill rotWithShape="1">
              <a:blip r:embed="rId6">
                <a:alphaModFix/>
              </a:blip>
              <a:srcRect l="42967" t="39282" r="43490" b="39282"/>
              <a:stretch/>
            </p:blipFill>
            <p:spPr>
              <a:xfrm>
                <a:off x="5169621" y="4099341"/>
                <a:ext cx="571848" cy="5091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title"/>
          </p:nvPr>
        </p:nvSpPr>
        <p:spPr>
          <a:xfrm>
            <a:off x="1616375" y="1557075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27"/>
          <p:cNvSpPr txBox="1">
            <a:spLocks noGrp="1"/>
          </p:cNvSpPr>
          <p:nvPr>
            <p:ph type="title" idx="3"/>
          </p:nvPr>
        </p:nvSpPr>
        <p:spPr>
          <a:xfrm>
            <a:off x="4170000" y="1557075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3" name="Google Shape;423;p27"/>
          <p:cNvSpPr txBox="1">
            <a:spLocks noGrp="1"/>
          </p:cNvSpPr>
          <p:nvPr>
            <p:ph type="title" idx="5"/>
          </p:nvPr>
        </p:nvSpPr>
        <p:spPr>
          <a:xfrm>
            <a:off x="6728500" y="1557075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subTitle" idx="1"/>
          </p:nvPr>
        </p:nvSpPr>
        <p:spPr>
          <a:xfrm>
            <a:off x="796175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internship project focuses on analyzing YouTube songs data using Power BI.</a:t>
            </a:r>
            <a:endParaRPr sz="1800"/>
          </a:p>
        </p:txBody>
      </p:sp>
      <p:sp>
        <p:nvSpPr>
          <p:cNvPr id="425" name="Google Shape;425;p27"/>
          <p:cNvSpPr txBox="1">
            <a:spLocks noGrp="1"/>
          </p:cNvSpPr>
          <p:nvPr>
            <p:ph type="subTitle" idx="7"/>
          </p:nvPr>
        </p:nvSpPr>
        <p:spPr>
          <a:xfrm>
            <a:off x="3349800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goal is to uncover trends, preferences, and patterns.</a:t>
            </a:r>
            <a:endParaRPr sz="1800"/>
          </a:p>
        </p:txBody>
      </p:sp>
      <p:sp>
        <p:nvSpPr>
          <p:cNvPr id="426" name="Google Shape;426;p27"/>
          <p:cNvSpPr txBox="1">
            <a:spLocks noGrp="1"/>
          </p:cNvSpPr>
          <p:nvPr>
            <p:ph type="subTitle" idx="8"/>
          </p:nvPr>
        </p:nvSpPr>
        <p:spPr>
          <a:xfrm>
            <a:off x="5908300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Insights aim to help content creators and stakeholders optimize YouTube song content for better performance and user engagement.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432" name="Google Shape;432;p28"/>
          <p:cNvSpPr txBox="1"/>
          <p:nvPr/>
        </p:nvSpPr>
        <p:spPr>
          <a:xfrm>
            <a:off x="720000" y="1070025"/>
            <a:ext cx="7704000" cy="3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 video_id: Unique identifier for each YouTube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 channelTitle: Title of the YouTube channel publishing the song.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 title: Title of the YouTube song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 description: Description provided for the YouTube song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5. tags: Tags associated with the YouTube song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6. publishedAt: Date and time when the YouTube song video was published.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7. viewCount: Number of views received by the YouTube song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8. likeCount: Number of likes received by the YouTube song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9. favoriteCount: Number of times the YouTube song video has been marked as a favorite.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10. commentCount: Number of comments posted on the YouTube song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11. duration: Duration of the YouTube song video.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12. definition: Video definition or quality (e.g., HD, SD). 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13. caption: Availability of captions for the YouTube song video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>
            <a:spLocks noGrp="1"/>
          </p:cNvSpPr>
          <p:nvPr>
            <p:ph type="title"/>
          </p:nvPr>
        </p:nvSpPr>
        <p:spPr>
          <a:xfrm>
            <a:off x="1616375" y="1557075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title" idx="2"/>
          </p:nvPr>
        </p:nvSpPr>
        <p:spPr>
          <a:xfrm>
            <a:off x="1616375" y="3142896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title" idx="3"/>
          </p:nvPr>
        </p:nvSpPr>
        <p:spPr>
          <a:xfrm>
            <a:off x="4170000" y="1557075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 idx="5"/>
          </p:nvPr>
        </p:nvSpPr>
        <p:spPr>
          <a:xfrm>
            <a:off x="6728500" y="1557075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 idx="6"/>
          </p:nvPr>
        </p:nvSpPr>
        <p:spPr>
          <a:xfrm>
            <a:off x="6728500" y="3142896"/>
            <a:ext cx="80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2" name="Google Shape;442;p29"/>
          <p:cNvSpPr txBox="1">
            <a:spLocks noGrp="1"/>
          </p:cNvSpPr>
          <p:nvPr>
            <p:ph type="subTitle" idx="1"/>
          </p:nvPr>
        </p:nvSpPr>
        <p:spPr>
          <a:xfrm>
            <a:off x="796175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Preparation</a:t>
            </a:r>
            <a:endParaRPr/>
          </a:p>
        </p:txBody>
      </p:sp>
      <p:sp>
        <p:nvSpPr>
          <p:cNvPr id="443" name="Google Shape;443;p29"/>
          <p:cNvSpPr txBox="1">
            <a:spLocks noGrp="1"/>
          </p:cNvSpPr>
          <p:nvPr>
            <p:ph type="subTitle" idx="7"/>
          </p:nvPr>
        </p:nvSpPr>
        <p:spPr>
          <a:xfrm>
            <a:off x="3349800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8"/>
          </p:nvPr>
        </p:nvSpPr>
        <p:spPr>
          <a:xfrm>
            <a:off x="5908300" y="206330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and Channel Analysis</a:t>
            </a:r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9"/>
          </p:nvPr>
        </p:nvSpPr>
        <p:spPr>
          <a:xfrm>
            <a:off x="796175" y="364925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Trends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14"/>
          </p:nvPr>
        </p:nvSpPr>
        <p:spPr>
          <a:xfrm>
            <a:off x="5908300" y="3649250"/>
            <a:ext cx="24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Engagement Insights</a:t>
            </a:r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1</a:t>
            </a:r>
            <a:endParaRPr/>
          </a:p>
        </p:txBody>
      </p:sp>
      <p:pic>
        <p:nvPicPr>
          <p:cNvPr id="453" name="Google Shape;4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200" y="1017700"/>
            <a:ext cx="6589776" cy="35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2</a:t>
            </a:r>
            <a:endParaRPr/>
          </a:p>
        </p:txBody>
      </p:sp>
      <p:pic>
        <p:nvPicPr>
          <p:cNvPr id="459" name="Google Shape;4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425" y="1017700"/>
            <a:ext cx="6397151" cy="34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  <p:sp>
        <p:nvSpPr>
          <p:cNvPr id="465" name="Google Shape;465;p32"/>
          <p:cNvSpPr txBox="1"/>
          <p:nvPr/>
        </p:nvSpPr>
        <p:spPr>
          <a:xfrm>
            <a:off x="720000" y="1098900"/>
            <a:ext cx="7704000" cy="29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ans"/>
              <a:buAutoNum type="arabicPeriod"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"Vaaste Song: Dhvani Bhanushali" leads in both views and likes, indicating high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popularity and engagement.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ans"/>
              <a:buAutoNum type="arabicPeriod"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HD videos dominate with 85.72% preference, highlighting the importance of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producing high-quality content.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ans"/>
              <a:buAutoNum type="arabicPeriod"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Engagement breakdown shows 99.25% of interactions are views, with likes and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comments making up a small fraction.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ans"/>
              <a:buAutoNum type="arabicPeriod"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Annual song releases peaked in 2018, followed by a decline, suggesting a need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a revised content strategy.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Sans"/>
              <a:buAutoNum type="arabicPeriod"/>
            </a:pPr>
            <a:r>
              <a:rPr lang="en" sz="1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Average Metrics: 87.18K likes, 11.94M views, and 2.64K comments per song, showcasing significant viewer interaction</a:t>
            </a:r>
            <a:endParaRPr sz="15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>
            <a:spLocks noGrp="1"/>
          </p:cNvSpPr>
          <p:nvPr>
            <p:ph type="title"/>
          </p:nvPr>
        </p:nvSpPr>
        <p:spPr>
          <a:xfrm>
            <a:off x="720000" y="4915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471" name="Google Shape;471;p33"/>
          <p:cNvSpPr txBox="1"/>
          <p:nvPr/>
        </p:nvSpPr>
        <p:spPr>
          <a:xfrm>
            <a:off x="720000" y="796244"/>
            <a:ext cx="7704000" cy="3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 dirty="0"/>
              <a:t>Content Strategy</a:t>
            </a:r>
            <a:endParaRPr sz="13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Focus on HD Content</a:t>
            </a:r>
            <a:endParaRPr sz="1100" b="1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Continue producing and promoting HD videos to meet the high demand (85.72% preference).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Capitalize on Popular Songs</a:t>
            </a:r>
            <a:endParaRPr sz="1100" b="1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Analyze successful elements of "Vaaste Song" and "Lut Gaye."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Apply similar strategies in future content.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Investigate Decline in Releases</a:t>
            </a:r>
            <a:endParaRPr sz="1100" b="1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Analyze market trends and audience preferences post-2018.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Revitalize content release strategy based on findings.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 dirty="0"/>
              <a:t>Engagement Strategies</a:t>
            </a:r>
            <a:endParaRPr sz="13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Enhance Engagement</a:t>
            </a:r>
            <a:endParaRPr sz="1100" b="1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Implement interactive features (polls, questions).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Use direct call-to-actions to encourage likes and comments.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Seasonal Release Strategies</a:t>
            </a:r>
            <a:endParaRPr sz="1100" b="1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Time releases around peak periods to maximize engagement.</a:t>
            </a:r>
            <a:endParaRPr sz="11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/>
              <a:t>.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Heer Joshi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joshiheer982@gmail.com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Link</a:t>
            </a:r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ctrTitle"/>
          </p:nvPr>
        </p:nvSpPr>
        <p:spPr>
          <a:xfrm>
            <a:off x="2382250" y="535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2382300" y="4181500"/>
            <a:ext cx="43794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479" name="Google Shape;479;p34"/>
          <p:cNvGrpSpPr/>
          <p:nvPr/>
        </p:nvGrpSpPr>
        <p:grpSpPr>
          <a:xfrm>
            <a:off x="687649" y="1016022"/>
            <a:ext cx="7723626" cy="2995992"/>
            <a:chOff x="687649" y="1016022"/>
            <a:chExt cx="7723626" cy="2995992"/>
          </a:xfrm>
        </p:grpSpPr>
        <p:pic>
          <p:nvPicPr>
            <p:cNvPr id="480" name="Google Shape;480;p34"/>
            <p:cNvPicPr preferRelativeResize="0"/>
            <p:nvPr/>
          </p:nvPicPr>
          <p:blipFill rotWithShape="1">
            <a:blip r:embed="rId5">
              <a:alphaModFix/>
            </a:blip>
            <a:srcRect l="39792" t="32039" r="39895" b="32405"/>
            <a:stretch/>
          </p:blipFill>
          <p:spPr>
            <a:xfrm>
              <a:off x="687649" y="2825756"/>
              <a:ext cx="1204777" cy="1186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34"/>
            <p:cNvPicPr preferRelativeResize="0"/>
            <p:nvPr/>
          </p:nvPicPr>
          <p:blipFill rotWithShape="1">
            <a:blip r:embed="rId6">
              <a:alphaModFix/>
            </a:blip>
            <a:srcRect l="33590" t="20281" r="33600" b="20553"/>
            <a:stretch/>
          </p:blipFill>
          <p:spPr>
            <a:xfrm flipH="1">
              <a:off x="7241750" y="1016022"/>
              <a:ext cx="1169526" cy="11862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usic Producer Marketing Plan by Slidesgo">
  <a:themeElements>
    <a:clrScheme name="Simple Light">
      <a:dk1>
        <a:srgbClr val="191919"/>
      </a:dk1>
      <a:lt1>
        <a:srgbClr val="FFFFFF"/>
      </a:lt1>
      <a:dk2>
        <a:srgbClr val="FFCA78"/>
      </a:dk2>
      <a:lt2>
        <a:srgbClr val="D99FEF"/>
      </a:lt2>
      <a:accent1>
        <a:srgbClr val="AE65CA"/>
      </a:accent1>
      <a:accent2>
        <a:srgbClr val="71EAD8"/>
      </a:accent2>
      <a:accent3>
        <a:srgbClr val="67E078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Shrikhand</vt:lpstr>
      <vt:lpstr>Arial</vt:lpstr>
      <vt:lpstr>Nunito Sans</vt:lpstr>
      <vt:lpstr>Music Producer Marketing Plan by Slidesgo</vt:lpstr>
      <vt:lpstr>Youtube Songs Analysis</vt:lpstr>
      <vt:lpstr>Overview</vt:lpstr>
      <vt:lpstr>Data Description</vt:lpstr>
      <vt:lpstr>01</vt:lpstr>
      <vt:lpstr>Dashboard 1</vt:lpstr>
      <vt:lpstr>Dashboard 2</vt:lpstr>
      <vt:lpstr>Insights </vt:lpstr>
      <vt:lpstr>RECOMMENDATIONS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Songs Analysis</dc:title>
  <dc:creator>LENOVO</dc:creator>
  <cp:lastModifiedBy>LENOVO</cp:lastModifiedBy>
  <cp:revision>1</cp:revision>
  <dcterms:modified xsi:type="dcterms:W3CDTF">2024-07-12T18:56:15Z</dcterms:modified>
</cp:coreProperties>
</file>