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0" r:id="rId4"/>
    <p:sldId id="257" r:id="rId5"/>
    <p:sldId id="258" r:id="rId6"/>
    <p:sldId id="259"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377BDB-0C47-4DA5-A204-19B60A23799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F4C0E2D-80A9-4BA3-9B51-525FA184785A}">
      <dgm:prSet/>
      <dgm:spPr/>
      <dgm:t>
        <a:bodyPr/>
        <a:lstStyle/>
        <a:p>
          <a:r>
            <a:rPr lang="en-US"/>
            <a:t>Insertion sort</a:t>
          </a:r>
        </a:p>
      </dgm:t>
    </dgm:pt>
    <dgm:pt modelId="{38DED551-3866-44C4-9507-6D94FFF14394}" type="parTrans" cxnId="{93A2D6D6-07E1-4E12-844C-FBFB8900C72E}">
      <dgm:prSet/>
      <dgm:spPr/>
      <dgm:t>
        <a:bodyPr/>
        <a:lstStyle/>
        <a:p>
          <a:endParaRPr lang="en-US"/>
        </a:p>
      </dgm:t>
    </dgm:pt>
    <dgm:pt modelId="{50FA7030-C51B-42FE-A143-87C72B8F0B9E}" type="sibTrans" cxnId="{93A2D6D6-07E1-4E12-844C-FBFB8900C72E}">
      <dgm:prSet/>
      <dgm:spPr/>
      <dgm:t>
        <a:bodyPr/>
        <a:lstStyle/>
        <a:p>
          <a:endParaRPr lang="en-US"/>
        </a:p>
      </dgm:t>
    </dgm:pt>
    <dgm:pt modelId="{CEE5D2E2-D879-418D-8B15-D0CEDE50227C}">
      <dgm:prSet/>
      <dgm:spPr/>
      <dgm:t>
        <a:bodyPr/>
        <a:lstStyle/>
        <a:p>
          <a:r>
            <a:rPr lang="en-US"/>
            <a:t>Heap sort</a:t>
          </a:r>
        </a:p>
      </dgm:t>
    </dgm:pt>
    <dgm:pt modelId="{3B75F2E7-E5B1-4EF4-8D24-DBE85CAEC8A8}" type="parTrans" cxnId="{FD3CBE2A-332F-4C56-B556-0C868298E307}">
      <dgm:prSet/>
      <dgm:spPr/>
      <dgm:t>
        <a:bodyPr/>
        <a:lstStyle/>
        <a:p>
          <a:endParaRPr lang="en-US"/>
        </a:p>
      </dgm:t>
    </dgm:pt>
    <dgm:pt modelId="{58FBE534-F13E-4F9D-AB4D-947F4D659DC4}" type="sibTrans" cxnId="{FD3CBE2A-332F-4C56-B556-0C868298E307}">
      <dgm:prSet/>
      <dgm:spPr/>
      <dgm:t>
        <a:bodyPr/>
        <a:lstStyle/>
        <a:p>
          <a:endParaRPr lang="en-US"/>
        </a:p>
      </dgm:t>
    </dgm:pt>
    <dgm:pt modelId="{03FEDEBC-37DC-46AF-92DA-22757B808B4D}">
      <dgm:prSet/>
      <dgm:spPr/>
      <dgm:t>
        <a:bodyPr/>
        <a:lstStyle/>
        <a:p>
          <a:r>
            <a:rPr lang="en-US"/>
            <a:t>Radix sort</a:t>
          </a:r>
        </a:p>
      </dgm:t>
    </dgm:pt>
    <dgm:pt modelId="{E4215E57-1C12-46EB-93C6-CE1AE5CEBAE0}" type="parTrans" cxnId="{2FE8B248-FC34-4A97-BB7E-5D6AACF34605}">
      <dgm:prSet/>
      <dgm:spPr/>
      <dgm:t>
        <a:bodyPr/>
        <a:lstStyle/>
        <a:p>
          <a:endParaRPr lang="en-US"/>
        </a:p>
      </dgm:t>
    </dgm:pt>
    <dgm:pt modelId="{91E4D9E9-A7AA-4270-8319-17B2047F926F}" type="sibTrans" cxnId="{2FE8B248-FC34-4A97-BB7E-5D6AACF34605}">
      <dgm:prSet/>
      <dgm:spPr/>
      <dgm:t>
        <a:bodyPr/>
        <a:lstStyle/>
        <a:p>
          <a:endParaRPr lang="en-US"/>
        </a:p>
      </dgm:t>
    </dgm:pt>
    <dgm:pt modelId="{0C2CFF46-9731-488E-B68A-22CD200B04B8}">
      <dgm:prSet/>
      <dgm:spPr/>
      <dgm:t>
        <a:bodyPr/>
        <a:lstStyle/>
        <a:p>
          <a:r>
            <a:rPr lang="en-US"/>
            <a:t>Merge Sort</a:t>
          </a:r>
        </a:p>
      </dgm:t>
    </dgm:pt>
    <dgm:pt modelId="{51410CD1-97AF-4747-8C8C-19BC985FE063}" type="parTrans" cxnId="{502AE8D7-9528-48B4-AFF4-C7D960DFDB78}">
      <dgm:prSet/>
      <dgm:spPr/>
      <dgm:t>
        <a:bodyPr/>
        <a:lstStyle/>
        <a:p>
          <a:endParaRPr lang="en-US"/>
        </a:p>
      </dgm:t>
    </dgm:pt>
    <dgm:pt modelId="{2DD81799-FEEF-4C9E-8BD4-90CB5676F6AC}" type="sibTrans" cxnId="{502AE8D7-9528-48B4-AFF4-C7D960DFDB78}">
      <dgm:prSet/>
      <dgm:spPr/>
      <dgm:t>
        <a:bodyPr/>
        <a:lstStyle/>
        <a:p>
          <a:endParaRPr lang="en-US"/>
        </a:p>
      </dgm:t>
    </dgm:pt>
    <dgm:pt modelId="{0974A98A-6D31-4284-A188-4B810394623A}">
      <dgm:prSet/>
      <dgm:spPr/>
      <dgm:t>
        <a:bodyPr/>
        <a:lstStyle/>
        <a:p>
          <a:r>
            <a:rPr lang="en-US"/>
            <a:t>Quick Sort</a:t>
          </a:r>
        </a:p>
      </dgm:t>
    </dgm:pt>
    <dgm:pt modelId="{880DCBC8-3A6C-4F50-BB1B-DF6BDF30B89F}" type="parTrans" cxnId="{266C3D07-5EA9-42A4-9856-8509513B481E}">
      <dgm:prSet/>
      <dgm:spPr/>
      <dgm:t>
        <a:bodyPr/>
        <a:lstStyle/>
        <a:p>
          <a:endParaRPr lang="en-US"/>
        </a:p>
      </dgm:t>
    </dgm:pt>
    <dgm:pt modelId="{1F60FDE2-EA54-4356-9E4F-6005E633AA4F}" type="sibTrans" cxnId="{266C3D07-5EA9-42A4-9856-8509513B481E}">
      <dgm:prSet/>
      <dgm:spPr/>
      <dgm:t>
        <a:bodyPr/>
        <a:lstStyle/>
        <a:p>
          <a:endParaRPr lang="en-US"/>
        </a:p>
      </dgm:t>
    </dgm:pt>
    <dgm:pt modelId="{DD5D8CED-7E8B-4F07-A48A-A31DEA3D1F46}" type="pres">
      <dgm:prSet presAssocID="{F3377BDB-0C47-4DA5-A204-19B60A237998}" presName="linear" presStyleCnt="0">
        <dgm:presLayoutVars>
          <dgm:dir/>
          <dgm:animLvl val="lvl"/>
          <dgm:resizeHandles val="exact"/>
        </dgm:presLayoutVars>
      </dgm:prSet>
      <dgm:spPr/>
    </dgm:pt>
    <dgm:pt modelId="{5668A6E5-4906-4AAC-A2A8-41323A6186DA}" type="pres">
      <dgm:prSet presAssocID="{6F4C0E2D-80A9-4BA3-9B51-525FA184785A}" presName="parentLin" presStyleCnt="0"/>
      <dgm:spPr/>
    </dgm:pt>
    <dgm:pt modelId="{836ABA1E-F7EF-451F-8747-F5CBFAE3949F}" type="pres">
      <dgm:prSet presAssocID="{6F4C0E2D-80A9-4BA3-9B51-525FA184785A}" presName="parentLeftMargin" presStyleLbl="node1" presStyleIdx="0" presStyleCnt="5"/>
      <dgm:spPr/>
    </dgm:pt>
    <dgm:pt modelId="{FCC60BE3-AB98-418D-904A-FA6DF638B8E5}" type="pres">
      <dgm:prSet presAssocID="{6F4C0E2D-80A9-4BA3-9B51-525FA184785A}" presName="parentText" presStyleLbl="node1" presStyleIdx="0" presStyleCnt="5">
        <dgm:presLayoutVars>
          <dgm:chMax val="0"/>
          <dgm:bulletEnabled val="1"/>
        </dgm:presLayoutVars>
      </dgm:prSet>
      <dgm:spPr/>
    </dgm:pt>
    <dgm:pt modelId="{0EBC7350-37F5-43A7-A089-16065C6F77A6}" type="pres">
      <dgm:prSet presAssocID="{6F4C0E2D-80A9-4BA3-9B51-525FA184785A}" presName="negativeSpace" presStyleCnt="0"/>
      <dgm:spPr/>
    </dgm:pt>
    <dgm:pt modelId="{797B1CDB-D5AA-4D32-BFEA-29BB097A0DAE}" type="pres">
      <dgm:prSet presAssocID="{6F4C0E2D-80A9-4BA3-9B51-525FA184785A}" presName="childText" presStyleLbl="conFgAcc1" presStyleIdx="0" presStyleCnt="5">
        <dgm:presLayoutVars>
          <dgm:bulletEnabled val="1"/>
        </dgm:presLayoutVars>
      </dgm:prSet>
      <dgm:spPr/>
    </dgm:pt>
    <dgm:pt modelId="{91A68D02-CA38-4055-B82A-1066A4FF37DA}" type="pres">
      <dgm:prSet presAssocID="{50FA7030-C51B-42FE-A143-87C72B8F0B9E}" presName="spaceBetweenRectangles" presStyleCnt="0"/>
      <dgm:spPr/>
    </dgm:pt>
    <dgm:pt modelId="{0D9C6F7A-3228-4367-97C8-8D5D8D12B43C}" type="pres">
      <dgm:prSet presAssocID="{CEE5D2E2-D879-418D-8B15-D0CEDE50227C}" presName="parentLin" presStyleCnt="0"/>
      <dgm:spPr/>
    </dgm:pt>
    <dgm:pt modelId="{D0E7B5FF-6F41-4BBC-B7ED-D98BBA41C26E}" type="pres">
      <dgm:prSet presAssocID="{CEE5D2E2-D879-418D-8B15-D0CEDE50227C}" presName="parentLeftMargin" presStyleLbl="node1" presStyleIdx="0" presStyleCnt="5"/>
      <dgm:spPr/>
    </dgm:pt>
    <dgm:pt modelId="{3CAEC331-5E19-4E7E-AC33-D770B959B070}" type="pres">
      <dgm:prSet presAssocID="{CEE5D2E2-D879-418D-8B15-D0CEDE50227C}" presName="parentText" presStyleLbl="node1" presStyleIdx="1" presStyleCnt="5">
        <dgm:presLayoutVars>
          <dgm:chMax val="0"/>
          <dgm:bulletEnabled val="1"/>
        </dgm:presLayoutVars>
      </dgm:prSet>
      <dgm:spPr/>
    </dgm:pt>
    <dgm:pt modelId="{439BB1B7-561E-458C-8920-F622325F3D91}" type="pres">
      <dgm:prSet presAssocID="{CEE5D2E2-D879-418D-8B15-D0CEDE50227C}" presName="negativeSpace" presStyleCnt="0"/>
      <dgm:spPr/>
    </dgm:pt>
    <dgm:pt modelId="{1BC262F9-A1CD-4C84-95B8-875F56E91FEB}" type="pres">
      <dgm:prSet presAssocID="{CEE5D2E2-D879-418D-8B15-D0CEDE50227C}" presName="childText" presStyleLbl="conFgAcc1" presStyleIdx="1" presStyleCnt="5">
        <dgm:presLayoutVars>
          <dgm:bulletEnabled val="1"/>
        </dgm:presLayoutVars>
      </dgm:prSet>
      <dgm:spPr/>
    </dgm:pt>
    <dgm:pt modelId="{D48FA165-03ED-498F-85D7-479F691CC96D}" type="pres">
      <dgm:prSet presAssocID="{58FBE534-F13E-4F9D-AB4D-947F4D659DC4}" presName="spaceBetweenRectangles" presStyleCnt="0"/>
      <dgm:spPr/>
    </dgm:pt>
    <dgm:pt modelId="{E2B4E272-7A56-4230-B4EE-B31689360DCF}" type="pres">
      <dgm:prSet presAssocID="{03FEDEBC-37DC-46AF-92DA-22757B808B4D}" presName="parentLin" presStyleCnt="0"/>
      <dgm:spPr/>
    </dgm:pt>
    <dgm:pt modelId="{B8105626-0BCD-4A6B-A8FB-0604DB4E67C0}" type="pres">
      <dgm:prSet presAssocID="{03FEDEBC-37DC-46AF-92DA-22757B808B4D}" presName="parentLeftMargin" presStyleLbl="node1" presStyleIdx="1" presStyleCnt="5"/>
      <dgm:spPr/>
    </dgm:pt>
    <dgm:pt modelId="{D5C4E792-67F9-47F3-BF97-DD83F056F20C}" type="pres">
      <dgm:prSet presAssocID="{03FEDEBC-37DC-46AF-92DA-22757B808B4D}" presName="parentText" presStyleLbl="node1" presStyleIdx="2" presStyleCnt="5">
        <dgm:presLayoutVars>
          <dgm:chMax val="0"/>
          <dgm:bulletEnabled val="1"/>
        </dgm:presLayoutVars>
      </dgm:prSet>
      <dgm:spPr/>
    </dgm:pt>
    <dgm:pt modelId="{F3977CF6-7698-4803-8816-0CB05B53C50A}" type="pres">
      <dgm:prSet presAssocID="{03FEDEBC-37DC-46AF-92DA-22757B808B4D}" presName="negativeSpace" presStyleCnt="0"/>
      <dgm:spPr/>
    </dgm:pt>
    <dgm:pt modelId="{FEBD2A65-EB38-453E-91C4-B87A5EB5AEA0}" type="pres">
      <dgm:prSet presAssocID="{03FEDEBC-37DC-46AF-92DA-22757B808B4D}" presName="childText" presStyleLbl="conFgAcc1" presStyleIdx="2" presStyleCnt="5">
        <dgm:presLayoutVars>
          <dgm:bulletEnabled val="1"/>
        </dgm:presLayoutVars>
      </dgm:prSet>
      <dgm:spPr/>
    </dgm:pt>
    <dgm:pt modelId="{67AD2FE8-45AB-4FB4-B783-526C336C6CBE}" type="pres">
      <dgm:prSet presAssocID="{91E4D9E9-A7AA-4270-8319-17B2047F926F}" presName="spaceBetweenRectangles" presStyleCnt="0"/>
      <dgm:spPr/>
    </dgm:pt>
    <dgm:pt modelId="{1613538B-1FB2-4D91-AAE5-29D44C39BD36}" type="pres">
      <dgm:prSet presAssocID="{0C2CFF46-9731-488E-B68A-22CD200B04B8}" presName="parentLin" presStyleCnt="0"/>
      <dgm:spPr/>
    </dgm:pt>
    <dgm:pt modelId="{3A72AEAE-0207-4C12-BE25-3DAEB748E588}" type="pres">
      <dgm:prSet presAssocID="{0C2CFF46-9731-488E-B68A-22CD200B04B8}" presName="parentLeftMargin" presStyleLbl="node1" presStyleIdx="2" presStyleCnt="5"/>
      <dgm:spPr/>
    </dgm:pt>
    <dgm:pt modelId="{0F47B98E-AA6D-47E8-B90E-E88487F3DD52}" type="pres">
      <dgm:prSet presAssocID="{0C2CFF46-9731-488E-B68A-22CD200B04B8}" presName="parentText" presStyleLbl="node1" presStyleIdx="3" presStyleCnt="5">
        <dgm:presLayoutVars>
          <dgm:chMax val="0"/>
          <dgm:bulletEnabled val="1"/>
        </dgm:presLayoutVars>
      </dgm:prSet>
      <dgm:spPr/>
    </dgm:pt>
    <dgm:pt modelId="{ED8FA52F-89DA-49B6-8B0D-A1284B7CA3AA}" type="pres">
      <dgm:prSet presAssocID="{0C2CFF46-9731-488E-B68A-22CD200B04B8}" presName="negativeSpace" presStyleCnt="0"/>
      <dgm:spPr/>
    </dgm:pt>
    <dgm:pt modelId="{37F4D2D9-B7A7-4175-A47A-5DB7BD8FA06E}" type="pres">
      <dgm:prSet presAssocID="{0C2CFF46-9731-488E-B68A-22CD200B04B8}" presName="childText" presStyleLbl="conFgAcc1" presStyleIdx="3" presStyleCnt="5">
        <dgm:presLayoutVars>
          <dgm:bulletEnabled val="1"/>
        </dgm:presLayoutVars>
      </dgm:prSet>
      <dgm:spPr/>
    </dgm:pt>
    <dgm:pt modelId="{6DA15401-4ECD-441D-800B-2AB1DDC55351}" type="pres">
      <dgm:prSet presAssocID="{2DD81799-FEEF-4C9E-8BD4-90CB5676F6AC}" presName="spaceBetweenRectangles" presStyleCnt="0"/>
      <dgm:spPr/>
    </dgm:pt>
    <dgm:pt modelId="{E5A8F1C7-F37E-4960-92C1-2887DCAFD8AB}" type="pres">
      <dgm:prSet presAssocID="{0974A98A-6D31-4284-A188-4B810394623A}" presName="parentLin" presStyleCnt="0"/>
      <dgm:spPr/>
    </dgm:pt>
    <dgm:pt modelId="{A80A614F-C98D-4C1B-8D05-C87C0F0A892B}" type="pres">
      <dgm:prSet presAssocID="{0974A98A-6D31-4284-A188-4B810394623A}" presName="parentLeftMargin" presStyleLbl="node1" presStyleIdx="3" presStyleCnt="5"/>
      <dgm:spPr/>
    </dgm:pt>
    <dgm:pt modelId="{7AF017EC-DE02-4B57-9D0B-F1DAE0B4BB67}" type="pres">
      <dgm:prSet presAssocID="{0974A98A-6D31-4284-A188-4B810394623A}" presName="parentText" presStyleLbl="node1" presStyleIdx="4" presStyleCnt="5">
        <dgm:presLayoutVars>
          <dgm:chMax val="0"/>
          <dgm:bulletEnabled val="1"/>
        </dgm:presLayoutVars>
      </dgm:prSet>
      <dgm:spPr/>
    </dgm:pt>
    <dgm:pt modelId="{CCF5ECCF-F06F-4A53-863E-0AC5E0D7F4FB}" type="pres">
      <dgm:prSet presAssocID="{0974A98A-6D31-4284-A188-4B810394623A}" presName="negativeSpace" presStyleCnt="0"/>
      <dgm:spPr/>
    </dgm:pt>
    <dgm:pt modelId="{9EF5F72E-8CC0-4664-9C8F-A7AB5ACA8D47}" type="pres">
      <dgm:prSet presAssocID="{0974A98A-6D31-4284-A188-4B810394623A}" presName="childText" presStyleLbl="conFgAcc1" presStyleIdx="4" presStyleCnt="5">
        <dgm:presLayoutVars>
          <dgm:bulletEnabled val="1"/>
        </dgm:presLayoutVars>
      </dgm:prSet>
      <dgm:spPr/>
    </dgm:pt>
  </dgm:ptLst>
  <dgm:cxnLst>
    <dgm:cxn modelId="{3C3D1206-5501-47AA-9141-BF2EDA20BA6B}" type="presOf" srcId="{0C2CFF46-9731-488E-B68A-22CD200B04B8}" destId="{0F47B98E-AA6D-47E8-B90E-E88487F3DD52}" srcOrd="1" destOrd="0" presId="urn:microsoft.com/office/officeart/2005/8/layout/list1"/>
    <dgm:cxn modelId="{266C3D07-5EA9-42A4-9856-8509513B481E}" srcId="{F3377BDB-0C47-4DA5-A204-19B60A237998}" destId="{0974A98A-6D31-4284-A188-4B810394623A}" srcOrd="4" destOrd="0" parTransId="{880DCBC8-3A6C-4F50-BB1B-DF6BDF30B89F}" sibTransId="{1F60FDE2-EA54-4356-9E4F-6005E633AA4F}"/>
    <dgm:cxn modelId="{AB062415-DC24-48C6-854A-A642EB4A7D89}" type="presOf" srcId="{CEE5D2E2-D879-418D-8B15-D0CEDE50227C}" destId="{3CAEC331-5E19-4E7E-AC33-D770B959B070}" srcOrd="1" destOrd="0" presId="urn:microsoft.com/office/officeart/2005/8/layout/list1"/>
    <dgm:cxn modelId="{FD3CBE2A-332F-4C56-B556-0C868298E307}" srcId="{F3377BDB-0C47-4DA5-A204-19B60A237998}" destId="{CEE5D2E2-D879-418D-8B15-D0CEDE50227C}" srcOrd="1" destOrd="0" parTransId="{3B75F2E7-E5B1-4EF4-8D24-DBE85CAEC8A8}" sibTransId="{58FBE534-F13E-4F9D-AB4D-947F4D659DC4}"/>
    <dgm:cxn modelId="{CB9E5A37-AC22-493B-9B14-F61FBDE395D6}" type="presOf" srcId="{03FEDEBC-37DC-46AF-92DA-22757B808B4D}" destId="{D5C4E792-67F9-47F3-BF97-DD83F056F20C}" srcOrd="1" destOrd="0" presId="urn:microsoft.com/office/officeart/2005/8/layout/list1"/>
    <dgm:cxn modelId="{E2A0093A-75BA-4FF4-8B8C-2C7B0E23FA99}" type="presOf" srcId="{F3377BDB-0C47-4DA5-A204-19B60A237998}" destId="{DD5D8CED-7E8B-4F07-A48A-A31DEA3D1F46}" srcOrd="0" destOrd="0" presId="urn:microsoft.com/office/officeart/2005/8/layout/list1"/>
    <dgm:cxn modelId="{2FE8B248-FC34-4A97-BB7E-5D6AACF34605}" srcId="{F3377BDB-0C47-4DA5-A204-19B60A237998}" destId="{03FEDEBC-37DC-46AF-92DA-22757B808B4D}" srcOrd="2" destOrd="0" parTransId="{E4215E57-1C12-46EB-93C6-CE1AE5CEBAE0}" sibTransId="{91E4D9E9-A7AA-4270-8319-17B2047F926F}"/>
    <dgm:cxn modelId="{13AA7C4D-68BF-4725-A141-90E9E85E69A6}" type="presOf" srcId="{CEE5D2E2-D879-418D-8B15-D0CEDE50227C}" destId="{D0E7B5FF-6F41-4BBC-B7ED-D98BBA41C26E}" srcOrd="0" destOrd="0" presId="urn:microsoft.com/office/officeart/2005/8/layout/list1"/>
    <dgm:cxn modelId="{7A75244F-9770-4652-899F-7062F51570B5}" type="presOf" srcId="{0974A98A-6D31-4284-A188-4B810394623A}" destId="{A80A614F-C98D-4C1B-8D05-C87C0F0A892B}" srcOrd="0" destOrd="0" presId="urn:microsoft.com/office/officeart/2005/8/layout/list1"/>
    <dgm:cxn modelId="{C0E22276-B765-47E3-B5A1-150B551FA590}" type="presOf" srcId="{03FEDEBC-37DC-46AF-92DA-22757B808B4D}" destId="{B8105626-0BCD-4A6B-A8FB-0604DB4E67C0}" srcOrd="0" destOrd="0" presId="urn:microsoft.com/office/officeart/2005/8/layout/list1"/>
    <dgm:cxn modelId="{15D13BC0-4169-423A-97F5-26D5837BE83C}" type="presOf" srcId="{6F4C0E2D-80A9-4BA3-9B51-525FA184785A}" destId="{FCC60BE3-AB98-418D-904A-FA6DF638B8E5}" srcOrd="1" destOrd="0" presId="urn:microsoft.com/office/officeart/2005/8/layout/list1"/>
    <dgm:cxn modelId="{B60F42C6-6FB0-410D-9846-80B7B04CC4AA}" type="presOf" srcId="{0974A98A-6D31-4284-A188-4B810394623A}" destId="{7AF017EC-DE02-4B57-9D0B-F1DAE0B4BB67}" srcOrd="1" destOrd="0" presId="urn:microsoft.com/office/officeart/2005/8/layout/list1"/>
    <dgm:cxn modelId="{CCB987D1-6540-496F-9B12-F569156054E2}" type="presOf" srcId="{6F4C0E2D-80A9-4BA3-9B51-525FA184785A}" destId="{836ABA1E-F7EF-451F-8747-F5CBFAE3949F}" srcOrd="0" destOrd="0" presId="urn:microsoft.com/office/officeart/2005/8/layout/list1"/>
    <dgm:cxn modelId="{93A2D6D6-07E1-4E12-844C-FBFB8900C72E}" srcId="{F3377BDB-0C47-4DA5-A204-19B60A237998}" destId="{6F4C0E2D-80A9-4BA3-9B51-525FA184785A}" srcOrd="0" destOrd="0" parTransId="{38DED551-3866-44C4-9507-6D94FFF14394}" sibTransId="{50FA7030-C51B-42FE-A143-87C72B8F0B9E}"/>
    <dgm:cxn modelId="{502AE8D7-9528-48B4-AFF4-C7D960DFDB78}" srcId="{F3377BDB-0C47-4DA5-A204-19B60A237998}" destId="{0C2CFF46-9731-488E-B68A-22CD200B04B8}" srcOrd="3" destOrd="0" parTransId="{51410CD1-97AF-4747-8C8C-19BC985FE063}" sibTransId="{2DD81799-FEEF-4C9E-8BD4-90CB5676F6AC}"/>
    <dgm:cxn modelId="{B6DFF0F2-C2D2-4600-87AD-58D34D087E4D}" type="presOf" srcId="{0C2CFF46-9731-488E-B68A-22CD200B04B8}" destId="{3A72AEAE-0207-4C12-BE25-3DAEB748E588}" srcOrd="0" destOrd="0" presId="urn:microsoft.com/office/officeart/2005/8/layout/list1"/>
    <dgm:cxn modelId="{23B87A68-D239-43CB-A282-33217F16C5C5}" type="presParOf" srcId="{DD5D8CED-7E8B-4F07-A48A-A31DEA3D1F46}" destId="{5668A6E5-4906-4AAC-A2A8-41323A6186DA}" srcOrd="0" destOrd="0" presId="urn:microsoft.com/office/officeart/2005/8/layout/list1"/>
    <dgm:cxn modelId="{AA7CF9B3-D4A8-4255-9187-4502ED1A4035}" type="presParOf" srcId="{5668A6E5-4906-4AAC-A2A8-41323A6186DA}" destId="{836ABA1E-F7EF-451F-8747-F5CBFAE3949F}" srcOrd="0" destOrd="0" presId="urn:microsoft.com/office/officeart/2005/8/layout/list1"/>
    <dgm:cxn modelId="{3E3E6A1F-46D6-4704-B605-02E00C8A26BC}" type="presParOf" srcId="{5668A6E5-4906-4AAC-A2A8-41323A6186DA}" destId="{FCC60BE3-AB98-418D-904A-FA6DF638B8E5}" srcOrd="1" destOrd="0" presId="urn:microsoft.com/office/officeart/2005/8/layout/list1"/>
    <dgm:cxn modelId="{67248F57-2E6D-47D8-A6ED-F63D51B697F7}" type="presParOf" srcId="{DD5D8CED-7E8B-4F07-A48A-A31DEA3D1F46}" destId="{0EBC7350-37F5-43A7-A089-16065C6F77A6}" srcOrd="1" destOrd="0" presId="urn:microsoft.com/office/officeart/2005/8/layout/list1"/>
    <dgm:cxn modelId="{91D45A74-4C35-4A13-9295-A8E3AD39ABBF}" type="presParOf" srcId="{DD5D8CED-7E8B-4F07-A48A-A31DEA3D1F46}" destId="{797B1CDB-D5AA-4D32-BFEA-29BB097A0DAE}" srcOrd="2" destOrd="0" presId="urn:microsoft.com/office/officeart/2005/8/layout/list1"/>
    <dgm:cxn modelId="{5218AD3E-41A4-4121-88B5-50DB36368B50}" type="presParOf" srcId="{DD5D8CED-7E8B-4F07-A48A-A31DEA3D1F46}" destId="{91A68D02-CA38-4055-B82A-1066A4FF37DA}" srcOrd="3" destOrd="0" presId="urn:microsoft.com/office/officeart/2005/8/layout/list1"/>
    <dgm:cxn modelId="{42B3EDE4-1EB7-45F8-86C2-63A4C008F241}" type="presParOf" srcId="{DD5D8CED-7E8B-4F07-A48A-A31DEA3D1F46}" destId="{0D9C6F7A-3228-4367-97C8-8D5D8D12B43C}" srcOrd="4" destOrd="0" presId="urn:microsoft.com/office/officeart/2005/8/layout/list1"/>
    <dgm:cxn modelId="{D7FA6421-32B8-4F40-BBB2-9B1EDE5F77B2}" type="presParOf" srcId="{0D9C6F7A-3228-4367-97C8-8D5D8D12B43C}" destId="{D0E7B5FF-6F41-4BBC-B7ED-D98BBA41C26E}" srcOrd="0" destOrd="0" presId="urn:microsoft.com/office/officeart/2005/8/layout/list1"/>
    <dgm:cxn modelId="{876C1EF4-CBC5-494F-A8E0-9A37144FC317}" type="presParOf" srcId="{0D9C6F7A-3228-4367-97C8-8D5D8D12B43C}" destId="{3CAEC331-5E19-4E7E-AC33-D770B959B070}" srcOrd="1" destOrd="0" presId="urn:microsoft.com/office/officeart/2005/8/layout/list1"/>
    <dgm:cxn modelId="{2A6E7445-7D56-483A-936C-533906F37624}" type="presParOf" srcId="{DD5D8CED-7E8B-4F07-A48A-A31DEA3D1F46}" destId="{439BB1B7-561E-458C-8920-F622325F3D91}" srcOrd="5" destOrd="0" presId="urn:microsoft.com/office/officeart/2005/8/layout/list1"/>
    <dgm:cxn modelId="{3CCB1190-D2D9-4D3D-8DDF-0140BF405F08}" type="presParOf" srcId="{DD5D8CED-7E8B-4F07-A48A-A31DEA3D1F46}" destId="{1BC262F9-A1CD-4C84-95B8-875F56E91FEB}" srcOrd="6" destOrd="0" presId="urn:microsoft.com/office/officeart/2005/8/layout/list1"/>
    <dgm:cxn modelId="{9A1D5C50-C208-432E-AEFE-A0EB4BBB37FA}" type="presParOf" srcId="{DD5D8CED-7E8B-4F07-A48A-A31DEA3D1F46}" destId="{D48FA165-03ED-498F-85D7-479F691CC96D}" srcOrd="7" destOrd="0" presId="urn:microsoft.com/office/officeart/2005/8/layout/list1"/>
    <dgm:cxn modelId="{5DB42A48-24B3-49DF-BA11-4EF3C3ABD59D}" type="presParOf" srcId="{DD5D8CED-7E8B-4F07-A48A-A31DEA3D1F46}" destId="{E2B4E272-7A56-4230-B4EE-B31689360DCF}" srcOrd="8" destOrd="0" presId="urn:microsoft.com/office/officeart/2005/8/layout/list1"/>
    <dgm:cxn modelId="{6A57F248-2FD7-4335-80C1-F5B6CE169206}" type="presParOf" srcId="{E2B4E272-7A56-4230-B4EE-B31689360DCF}" destId="{B8105626-0BCD-4A6B-A8FB-0604DB4E67C0}" srcOrd="0" destOrd="0" presId="urn:microsoft.com/office/officeart/2005/8/layout/list1"/>
    <dgm:cxn modelId="{65CA9AAA-F3F1-4538-8D8E-09ECE988D4EA}" type="presParOf" srcId="{E2B4E272-7A56-4230-B4EE-B31689360DCF}" destId="{D5C4E792-67F9-47F3-BF97-DD83F056F20C}" srcOrd="1" destOrd="0" presId="urn:microsoft.com/office/officeart/2005/8/layout/list1"/>
    <dgm:cxn modelId="{D5C447F6-AC45-4AB8-92F0-2A2B3E5E6B0C}" type="presParOf" srcId="{DD5D8CED-7E8B-4F07-A48A-A31DEA3D1F46}" destId="{F3977CF6-7698-4803-8816-0CB05B53C50A}" srcOrd="9" destOrd="0" presId="urn:microsoft.com/office/officeart/2005/8/layout/list1"/>
    <dgm:cxn modelId="{0FA5CD98-1858-4B34-A625-B17D77CD7F47}" type="presParOf" srcId="{DD5D8CED-7E8B-4F07-A48A-A31DEA3D1F46}" destId="{FEBD2A65-EB38-453E-91C4-B87A5EB5AEA0}" srcOrd="10" destOrd="0" presId="urn:microsoft.com/office/officeart/2005/8/layout/list1"/>
    <dgm:cxn modelId="{2A07C7A9-8F56-4B98-8BC3-46EEE83AD984}" type="presParOf" srcId="{DD5D8CED-7E8B-4F07-A48A-A31DEA3D1F46}" destId="{67AD2FE8-45AB-4FB4-B783-526C336C6CBE}" srcOrd="11" destOrd="0" presId="urn:microsoft.com/office/officeart/2005/8/layout/list1"/>
    <dgm:cxn modelId="{66FE5436-785F-4612-A79D-0FD9A858213C}" type="presParOf" srcId="{DD5D8CED-7E8B-4F07-A48A-A31DEA3D1F46}" destId="{1613538B-1FB2-4D91-AAE5-29D44C39BD36}" srcOrd="12" destOrd="0" presId="urn:microsoft.com/office/officeart/2005/8/layout/list1"/>
    <dgm:cxn modelId="{F7D86F97-1DF0-4790-82B5-5EF596CAE7CC}" type="presParOf" srcId="{1613538B-1FB2-4D91-AAE5-29D44C39BD36}" destId="{3A72AEAE-0207-4C12-BE25-3DAEB748E588}" srcOrd="0" destOrd="0" presId="urn:microsoft.com/office/officeart/2005/8/layout/list1"/>
    <dgm:cxn modelId="{F70798BF-2811-4137-98CA-63FC4138C151}" type="presParOf" srcId="{1613538B-1FB2-4D91-AAE5-29D44C39BD36}" destId="{0F47B98E-AA6D-47E8-B90E-E88487F3DD52}" srcOrd="1" destOrd="0" presId="urn:microsoft.com/office/officeart/2005/8/layout/list1"/>
    <dgm:cxn modelId="{FF3D5A79-3627-432E-885B-EA9D8E1C78FA}" type="presParOf" srcId="{DD5D8CED-7E8B-4F07-A48A-A31DEA3D1F46}" destId="{ED8FA52F-89DA-49B6-8B0D-A1284B7CA3AA}" srcOrd="13" destOrd="0" presId="urn:microsoft.com/office/officeart/2005/8/layout/list1"/>
    <dgm:cxn modelId="{7CD5601B-5EB6-4D18-AA70-20854A38DC0C}" type="presParOf" srcId="{DD5D8CED-7E8B-4F07-A48A-A31DEA3D1F46}" destId="{37F4D2D9-B7A7-4175-A47A-5DB7BD8FA06E}" srcOrd="14" destOrd="0" presId="urn:microsoft.com/office/officeart/2005/8/layout/list1"/>
    <dgm:cxn modelId="{9AEF0F42-CA41-4219-AF1B-2F232DB233BB}" type="presParOf" srcId="{DD5D8CED-7E8B-4F07-A48A-A31DEA3D1F46}" destId="{6DA15401-4ECD-441D-800B-2AB1DDC55351}" srcOrd="15" destOrd="0" presId="urn:microsoft.com/office/officeart/2005/8/layout/list1"/>
    <dgm:cxn modelId="{92094736-6582-4050-B921-18BE09BD16FA}" type="presParOf" srcId="{DD5D8CED-7E8B-4F07-A48A-A31DEA3D1F46}" destId="{E5A8F1C7-F37E-4960-92C1-2887DCAFD8AB}" srcOrd="16" destOrd="0" presId="urn:microsoft.com/office/officeart/2005/8/layout/list1"/>
    <dgm:cxn modelId="{801D4547-9186-4027-8C9A-0D081BF6F13C}" type="presParOf" srcId="{E5A8F1C7-F37E-4960-92C1-2887DCAFD8AB}" destId="{A80A614F-C98D-4C1B-8D05-C87C0F0A892B}" srcOrd="0" destOrd="0" presId="urn:microsoft.com/office/officeart/2005/8/layout/list1"/>
    <dgm:cxn modelId="{EAF6EF84-DA17-4A8A-9C75-731521E5AA7B}" type="presParOf" srcId="{E5A8F1C7-F37E-4960-92C1-2887DCAFD8AB}" destId="{7AF017EC-DE02-4B57-9D0B-F1DAE0B4BB67}" srcOrd="1" destOrd="0" presId="urn:microsoft.com/office/officeart/2005/8/layout/list1"/>
    <dgm:cxn modelId="{460D42B7-ED76-4E82-AE4F-BA37F0221863}" type="presParOf" srcId="{DD5D8CED-7E8B-4F07-A48A-A31DEA3D1F46}" destId="{CCF5ECCF-F06F-4A53-863E-0AC5E0D7F4FB}" srcOrd="17" destOrd="0" presId="urn:microsoft.com/office/officeart/2005/8/layout/list1"/>
    <dgm:cxn modelId="{0B08B381-7958-4694-A67D-674D1234154B}" type="presParOf" srcId="{DD5D8CED-7E8B-4F07-A48A-A31DEA3D1F46}" destId="{9EF5F72E-8CC0-4664-9C8F-A7AB5ACA8D4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B1CDB-D5AA-4D32-BFEA-29BB097A0DAE}">
      <dsp:nvSpPr>
        <dsp:cNvPr id="0" name=""/>
        <dsp:cNvSpPr/>
      </dsp:nvSpPr>
      <dsp:spPr>
        <a:xfrm>
          <a:off x="0" y="449784"/>
          <a:ext cx="626364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C60BE3-AB98-418D-904A-FA6DF638B8E5}">
      <dsp:nvSpPr>
        <dsp:cNvPr id="0" name=""/>
        <dsp:cNvSpPr/>
      </dsp:nvSpPr>
      <dsp:spPr>
        <a:xfrm>
          <a:off x="313182" y="95544"/>
          <a:ext cx="4384548"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Insertion sort</a:t>
          </a:r>
        </a:p>
      </dsp:txBody>
      <dsp:txXfrm>
        <a:off x="347767" y="130129"/>
        <a:ext cx="4315378" cy="639310"/>
      </dsp:txXfrm>
    </dsp:sp>
    <dsp:sp modelId="{1BC262F9-A1CD-4C84-95B8-875F56E91FEB}">
      <dsp:nvSpPr>
        <dsp:cNvPr id="0" name=""/>
        <dsp:cNvSpPr/>
      </dsp:nvSpPr>
      <dsp:spPr>
        <a:xfrm>
          <a:off x="0" y="1538424"/>
          <a:ext cx="6263640" cy="6048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AEC331-5E19-4E7E-AC33-D770B959B070}">
      <dsp:nvSpPr>
        <dsp:cNvPr id="0" name=""/>
        <dsp:cNvSpPr/>
      </dsp:nvSpPr>
      <dsp:spPr>
        <a:xfrm>
          <a:off x="313182" y="1184184"/>
          <a:ext cx="4384548" cy="7084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Heap sort</a:t>
          </a:r>
        </a:p>
      </dsp:txBody>
      <dsp:txXfrm>
        <a:off x="347767" y="1218769"/>
        <a:ext cx="4315378" cy="639310"/>
      </dsp:txXfrm>
    </dsp:sp>
    <dsp:sp modelId="{FEBD2A65-EB38-453E-91C4-B87A5EB5AEA0}">
      <dsp:nvSpPr>
        <dsp:cNvPr id="0" name=""/>
        <dsp:cNvSpPr/>
      </dsp:nvSpPr>
      <dsp:spPr>
        <a:xfrm>
          <a:off x="0" y="2627064"/>
          <a:ext cx="626364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C4E792-67F9-47F3-BF97-DD83F056F20C}">
      <dsp:nvSpPr>
        <dsp:cNvPr id="0" name=""/>
        <dsp:cNvSpPr/>
      </dsp:nvSpPr>
      <dsp:spPr>
        <a:xfrm>
          <a:off x="313182" y="2272824"/>
          <a:ext cx="4384548"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Radix sort</a:t>
          </a:r>
        </a:p>
      </dsp:txBody>
      <dsp:txXfrm>
        <a:off x="347767" y="2307409"/>
        <a:ext cx="4315378" cy="639310"/>
      </dsp:txXfrm>
    </dsp:sp>
    <dsp:sp modelId="{37F4D2D9-B7A7-4175-A47A-5DB7BD8FA06E}">
      <dsp:nvSpPr>
        <dsp:cNvPr id="0" name=""/>
        <dsp:cNvSpPr/>
      </dsp:nvSpPr>
      <dsp:spPr>
        <a:xfrm>
          <a:off x="0" y="3715703"/>
          <a:ext cx="6263640" cy="604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47B98E-AA6D-47E8-B90E-E88487F3DD52}">
      <dsp:nvSpPr>
        <dsp:cNvPr id="0" name=""/>
        <dsp:cNvSpPr/>
      </dsp:nvSpPr>
      <dsp:spPr>
        <a:xfrm>
          <a:off x="313182" y="3361464"/>
          <a:ext cx="4384548" cy="7084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Merge Sort</a:t>
          </a:r>
        </a:p>
      </dsp:txBody>
      <dsp:txXfrm>
        <a:off x="347767" y="3396049"/>
        <a:ext cx="4315378" cy="639310"/>
      </dsp:txXfrm>
    </dsp:sp>
    <dsp:sp modelId="{9EF5F72E-8CC0-4664-9C8F-A7AB5ACA8D47}">
      <dsp:nvSpPr>
        <dsp:cNvPr id="0" name=""/>
        <dsp:cNvSpPr/>
      </dsp:nvSpPr>
      <dsp:spPr>
        <a:xfrm>
          <a:off x="0" y="4804343"/>
          <a:ext cx="626364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F017EC-DE02-4B57-9D0B-F1DAE0B4BB67}">
      <dsp:nvSpPr>
        <dsp:cNvPr id="0" name=""/>
        <dsp:cNvSpPr/>
      </dsp:nvSpPr>
      <dsp:spPr>
        <a:xfrm>
          <a:off x="313182" y="4450103"/>
          <a:ext cx="4384548"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Quick Sort</a:t>
          </a:r>
        </a:p>
      </dsp:txBody>
      <dsp:txXfrm>
        <a:off x="347767" y="4484688"/>
        <a:ext cx="4315378"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11BC-174F-4064-B3D6-E08F100CD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9797A-E785-4936-87A7-164ED1323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910D0-5A29-4A79-B7AE-53FCDA4B2912}"/>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5" name="Footer Placeholder 4">
            <a:extLst>
              <a:ext uri="{FF2B5EF4-FFF2-40B4-BE49-F238E27FC236}">
                <a16:creationId xmlns:a16="http://schemas.microsoft.com/office/drawing/2014/main" id="{D7C31534-6864-40A2-88FC-44B9C43B8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BF257-DCF9-40FE-B732-E908FBACB7C2}"/>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210640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DF03-F651-4682-8A52-522E02EDD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AE26E-5D30-42F3-9A7E-0F9378F426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66CD0-38E3-4CB1-B687-A17E8EE0448F}"/>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5" name="Footer Placeholder 4">
            <a:extLst>
              <a:ext uri="{FF2B5EF4-FFF2-40B4-BE49-F238E27FC236}">
                <a16:creationId xmlns:a16="http://schemas.microsoft.com/office/drawing/2014/main" id="{68ADAC91-15EB-4350-9937-E24DE5401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D95DE-FFAC-4D36-9721-C7063F0B71F5}"/>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13854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71B9AD-9F7E-43C5-880C-4E0C542B2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3D4D22-D1EB-4C51-8A03-B9608ADBBD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3B9A5-8854-478E-982F-8F2EE6E2C59A}"/>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5" name="Footer Placeholder 4">
            <a:extLst>
              <a:ext uri="{FF2B5EF4-FFF2-40B4-BE49-F238E27FC236}">
                <a16:creationId xmlns:a16="http://schemas.microsoft.com/office/drawing/2014/main" id="{FE300DC0-732D-4806-AA65-D7FDBAA03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FBCBC-121E-4A12-95E6-0E585232352E}"/>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26455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BC99-C9F4-4ED0-9740-C6763E1F5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25C9C-E7E0-415A-9628-1FFAA77D1A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54085-C5F6-408B-992E-0468A941843B}"/>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5" name="Footer Placeholder 4">
            <a:extLst>
              <a:ext uri="{FF2B5EF4-FFF2-40B4-BE49-F238E27FC236}">
                <a16:creationId xmlns:a16="http://schemas.microsoft.com/office/drawing/2014/main" id="{5732A189-521A-406F-AFDE-05D28538B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412F8-0710-41FF-B073-F74FBAF37AC4}"/>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182058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7CBB-1078-42E9-BD06-B016F54E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473C83-0258-4CB5-8D35-9CCEFE1AB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6A6B1-720C-4C46-BE0D-110E13D5BE75}"/>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5" name="Footer Placeholder 4">
            <a:extLst>
              <a:ext uri="{FF2B5EF4-FFF2-40B4-BE49-F238E27FC236}">
                <a16:creationId xmlns:a16="http://schemas.microsoft.com/office/drawing/2014/main" id="{7E33E2F6-2F29-4EFC-85CE-FD286A8D0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1F164-C9EC-4181-BCE7-8BC764E50C17}"/>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44888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E641-F59C-4DE0-8A82-2A9DBCA02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2F7AF-71E0-400F-A52B-C9C7C5A3F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F0AFD-63E0-4AA1-AEB7-D8AE00FED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88DEC-A8A4-4BE2-907E-BFB1D9EA85A1}"/>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6" name="Footer Placeholder 5">
            <a:extLst>
              <a:ext uri="{FF2B5EF4-FFF2-40B4-BE49-F238E27FC236}">
                <a16:creationId xmlns:a16="http://schemas.microsoft.com/office/drawing/2014/main" id="{21492EED-0611-4B6C-9906-3FE04D35E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8C72B-5DEF-455D-842E-1CC0345A3D9F}"/>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122037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22E8-9A2B-42B8-95D1-593265F70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5B4E38-3941-42C9-B4B3-218DD66FF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511B6-6F93-4490-8386-32B1E3D888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DA917-E089-44EC-A0E6-2B5AD849B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FD7D2-67A0-4840-982A-B265EF5DE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D46A1-E242-490C-9709-54504F8E2A73}"/>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8" name="Footer Placeholder 7">
            <a:extLst>
              <a:ext uri="{FF2B5EF4-FFF2-40B4-BE49-F238E27FC236}">
                <a16:creationId xmlns:a16="http://schemas.microsoft.com/office/drawing/2014/main" id="{EDB9483C-8F18-4242-A381-E8E75C698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B469C2-3307-4B22-B234-5D49AEC9E93B}"/>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209260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6E44-63A7-4B93-A9E6-C11CC4218F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0DA18F-6866-41BC-AC17-C981BD4CF1AD}"/>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4" name="Footer Placeholder 3">
            <a:extLst>
              <a:ext uri="{FF2B5EF4-FFF2-40B4-BE49-F238E27FC236}">
                <a16:creationId xmlns:a16="http://schemas.microsoft.com/office/drawing/2014/main" id="{8ED6CF23-D9BC-4EF2-92CE-5ABB2EEE5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7DFC69-5F5A-4A27-A5AC-0BC0B3CBA9A1}"/>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246141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768BF-987F-4FBD-BB83-7AB5F0B50556}"/>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3" name="Footer Placeholder 2">
            <a:extLst>
              <a:ext uri="{FF2B5EF4-FFF2-40B4-BE49-F238E27FC236}">
                <a16:creationId xmlns:a16="http://schemas.microsoft.com/office/drawing/2014/main" id="{A2EF981A-784A-4604-82FF-C203D92AA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1B48EB-C620-4AAF-B1D8-5DCC9D9460BC}"/>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133883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C67D-7B25-46FE-B127-4E305592A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71654-FE2A-43F3-B25F-0540CAA8B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3AE943-24B2-4EA1-BA14-036A4DACA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1C965-4BA9-482D-ABA3-91B1384D496D}"/>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6" name="Footer Placeholder 5">
            <a:extLst>
              <a:ext uri="{FF2B5EF4-FFF2-40B4-BE49-F238E27FC236}">
                <a16:creationId xmlns:a16="http://schemas.microsoft.com/office/drawing/2014/main" id="{8FD6708A-500C-43C7-B690-0E096C8D2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8A31F-B922-490D-BBDD-819E9273E70F}"/>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369385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C8BD-F847-45F5-B8E4-57FFEFC91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F5FF7A-AB07-4889-B8A0-EA0E8E349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E50D-701C-4B46-9F87-548C28834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A6284-78A0-47B2-A355-816068BE46F6}"/>
              </a:ext>
            </a:extLst>
          </p:cNvPr>
          <p:cNvSpPr>
            <a:spLocks noGrp="1"/>
          </p:cNvSpPr>
          <p:nvPr>
            <p:ph type="dt" sz="half" idx="10"/>
          </p:nvPr>
        </p:nvSpPr>
        <p:spPr/>
        <p:txBody>
          <a:bodyPr/>
          <a:lstStyle/>
          <a:p>
            <a:fld id="{F974B570-9380-47BC-9919-2E45BC25BEB4}" type="datetimeFigureOut">
              <a:rPr lang="en-US" smtClean="0"/>
              <a:t>12/2/2021</a:t>
            </a:fld>
            <a:endParaRPr lang="en-US"/>
          </a:p>
        </p:txBody>
      </p:sp>
      <p:sp>
        <p:nvSpPr>
          <p:cNvPr id="6" name="Footer Placeholder 5">
            <a:extLst>
              <a:ext uri="{FF2B5EF4-FFF2-40B4-BE49-F238E27FC236}">
                <a16:creationId xmlns:a16="http://schemas.microsoft.com/office/drawing/2014/main" id="{403F56E0-4A3D-4F2C-9BF4-C2F751A5D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CF5A3-8FE4-4C35-B8C3-BCBF0AAAA89B}"/>
              </a:ext>
            </a:extLst>
          </p:cNvPr>
          <p:cNvSpPr>
            <a:spLocks noGrp="1"/>
          </p:cNvSpPr>
          <p:nvPr>
            <p:ph type="sldNum" sz="quarter" idx="12"/>
          </p:nvPr>
        </p:nvSpPr>
        <p:spPr/>
        <p:txBody>
          <a:bodyPr/>
          <a:lstStyle/>
          <a:p>
            <a:fld id="{458E6867-BC3F-4D9B-B910-9C66E04E96B4}" type="slidenum">
              <a:rPr lang="en-US" smtClean="0"/>
              <a:t>‹#›</a:t>
            </a:fld>
            <a:endParaRPr lang="en-US"/>
          </a:p>
        </p:txBody>
      </p:sp>
    </p:spTree>
    <p:extLst>
      <p:ext uri="{BB962C8B-B14F-4D97-AF65-F5344CB8AC3E}">
        <p14:creationId xmlns:p14="http://schemas.microsoft.com/office/powerpoint/2010/main" val="178741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F0CDD-D6A9-43A4-9B3A-2BBB02A00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BD1B7-37FD-43A3-BE11-452592836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0D8F8-4EB5-454E-BEB5-15C5407AE1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4B570-9380-47BC-9919-2E45BC25BEB4}" type="datetimeFigureOut">
              <a:rPr lang="en-US" smtClean="0"/>
              <a:t>12/2/2021</a:t>
            </a:fld>
            <a:endParaRPr lang="en-US"/>
          </a:p>
        </p:txBody>
      </p:sp>
      <p:sp>
        <p:nvSpPr>
          <p:cNvPr id="5" name="Footer Placeholder 4">
            <a:extLst>
              <a:ext uri="{FF2B5EF4-FFF2-40B4-BE49-F238E27FC236}">
                <a16:creationId xmlns:a16="http://schemas.microsoft.com/office/drawing/2014/main" id="{A7737E69-F539-4487-B36B-791F0B1AE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90D866-61AD-4E5B-97C6-6CA6F8065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E6867-BC3F-4D9B-B910-9C66E04E96B4}" type="slidenum">
              <a:rPr lang="en-US" smtClean="0"/>
              <a:t>‹#›</a:t>
            </a:fld>
            <a:endParaRPr lang="en-US"/>
          </a:p>
        </p:txBody>
      </p:sp>
    </p:spTree>
    <p:extLst>
      <p:ext uri="{BB962C8B-B14F-4D97-AF65-F5344CB8AC3E}">
        <p14:creationId xmlns:p14="http://schemas.microsoft.com/office/powerpoint/2010/main" val="214656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9C335F7-6362-414C-8343-13CF6675C848}"/>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rPr>
              <a:t>Sorting Algorithms</a:t>
            </a:r>
          </a:p>
        </p:txBody>
      </p:sp>
      <p:sp>
        <p:nvSpPr>
          <p:cNvPr id="3" name="Subtitle 2">
            <a:extLst>
              <a:ext uri="{FF2B5EF4-FFF2-40B4-BE49-F238E27FC236}">
                <a16:creationId xmlns:a16="http://schemas.microsoft.com/office/drawing/2014/main" id="{BB04A21B-EC21-48F5-AE4A-08BB5831C287}"/>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Heer Patel, Rohan</a:t>
            </a:r>
          </a:p>
        </p:txBody>
      </p:sp>
    </p:spTree>
    <p:extLst>
      <p:ext uri="{BB962C8B-B14F-4D97-AF65-F5344CB8AC3E}">
        <p14:creationId xmlns:p14="http://schemas.microsoft.com/office/powerpoint/2010/main" val="135514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D70E-7F0A-4780-87B6-360FF85ACABB}"/>
              </a:ext>
            </a:extLst>
          </p:cNvPr>
          <p:cNvSpPr>
            <a:spLocks noGrp="1"/>
          </p:cNvSpPr>
          <p:nvPr>
            <p:ph type="title"/>
          </p:nvPr>
        </p:nvSpPr>
        <p:spPr>
          <a:xfrm>
            <a:off x="524741" y="620392"/>
            <a:ext cx="3808268" cy="5504688"/>
          </a:xfrm>
        </p:spPr>
        <p:txBody>
          <a:bodyPr>
            <a:normAutofit/>
          </a:bodyPr>
          <a:lstStyle/>
          <a:p>
            <a:r>
              <a:rPr lang="en-US" sz="5600">
                <a:solidFill>
                  <a:schemeClr val="accent5"/>
                </a:solidFill>
              </a:rPr>
              <a:t>Algorithams Used</a:t>
            </a:r>
          </a:p>
        </p:txBody>
      </p:sp>
      <p:graphicFrame>
        <p:nvGraphicFramePr>
          <p:cNvPr id="20" name="Content Placeholder 2">
            <a:extLst>
              <a:ext uri="{FF2B5EF4-FFF2-40B4-BE49-F238E27FC236}">
                <a16:creationId xmlns:a16="http://schemas.microsoft.com/office/drawing/2014/main" id="{A96A69F9-AFE9-4EDA-82D1-5031F5DE5607}"/>
              </a:ext>
            </a:extLst>
          </p:cNvPr>
          <p:cNvGraphicFramePr>
            <a:graphicFrameLocks noGrp="1"/>
          </p:cNvGraphicFramePr>
          <p:nvPr>
            <p:ph idx="1"/>
            <p:extLst>
              <p:ext uri="{D42A27DB-BD31-4B8C-83A1-F6EECF244321}">
                <p14:modId xmlns:p14="http://schemas.microsoft.com/office/powerpoint/2010/main" val="131734336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45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EBB2F9-CB97-4866-91DF-C61E6CCB55F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Sorting Algorithms</a:t>
            </a:r>
          </a:p>
        </p:txBody>
      </p:sp>
      <p:sp>
        <p:nvSpPr>
          <p:cNvPr id="3" name="Content Placeholder 2">
            <a:extLst>
              <a:ext uri="{FF2B5EF4-FFF2-40B4-BE49-F238E27FC236}">
                <a16:creationId xmlns:a16="http://schemas.microsoft.com/office/drawing/2014/main" id="{B81FAACF-82DF-4293-A154-EAE3C1327D5D}"/>
              </a:ext>
            </a:extLst>
          </p:cNvPr>
          <p:cNvSpPr>
            <a:spLocks noGrp="1"/>
          </p:cNvSpPr>
          <p:nvPr>
            <p:ph idx="1"/>
          </p:nvPr>
        </p:nvSpPr>
        <p:spPr>
          <a:xfrm>
            <a:off x="1424903" y="2494450"/>
            <a:ext cx="5690271" cy="3563159"/>
          </a:xfrm>
        </p:spPr>
        <p:txBody>
          <a:bodyPr>
            <a:normAutofit fontScale="92500"/>
          </a:bodyPr>
          <a:lstStyle/>
          <a:p>
            <a:r>
              <a:rPr lang="en-US" sz="2200" dirty="0"/>
              <a:t>Sorting Algorithms can be compared and depends on different parameter(space, time, </a:t>
            </a:r>
            <a:r>
              <a:rPr lang="en-US" sz="2200" dirty="0" err="1"/>
              <a:t>etc</a:t>
            </a:r>
            <a:r>
              <a:rPr lang="en-US" sz="2200" dirty="0"/>
              <a:t> ). Here we have analyzed with time for different data size. </a:t>
            </a:r>
          </a:p>
          <a:p>
            <a:r>
              <a:rPr lang="en-US" sz="2200" dirty="0"/>
              <a:t>We have mapped time required for a algorithm to run with respect to its data size.</a:t>
            </a:r>
          </a:p>
          <a:p>
            <a:r>
              <a:rPr lang="en-US" sz="2200" dirty="0"/>
              <a:t>We have mapped different data size (array size) ranging from 0 to 1000 with different values.</a:t>
            </a:r>
          </a:p>
          <a:p>
            <a:r>
              <a:rPr lang="en-US" sz="2200" dirty="0"/>
              <a:t>Same array is passed in all the algorithms so we can check the complexity of the algorithms.</a:t>
            </a:r>
          </a:p>
        </p:txBody>
      </p:sp>
      <p:pic>
        <p:nvPicPr>
          <p:cNvPr id="7" name="Graphic 6" descr="Statistics">
            <a:extLst>
              <a:ext uri="{FF2B5EF4-FFF2-40B4-BE49-F238E27FC236}">
                <a16:creationId xmlns:a16="http://schemas.microsoft.com/office/drawing/2014/main" id="{92803BC8-4E0B-483A-BF7E-209D9915D7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408" y="2492376"/>
            <a:ext cx="3563372" cy="3563372"/>
          </a:xfrm>
          <a:prstGeom prst="rect">
            <a:avLst/>
          </a:prstGeom>
        </p:spPr>
      </p:pic>
    </p:spTree>
    <p:extLst>
      <p:ext uri="{BB962C8B-B14F-4D97-AF65-F5344CB8AC3E}">
        <p14:creationId xmlns:p14="http://schemas.microsoft.com/office/powerpoint/2010/main" val="4000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0B77E5-50E2-4AAC-BC56-E44780E8C24A}"/>
              </a:ext>
            </a:extLst>
          </p:cNvPr>
          <p:cNvSpPr>
            <a:spLocks noGrp="1"/>
          </p:cNvSpPr>
          <p:nvPr>
            <p:ph type="title"/>
          </p:nvPr>
        </p:nvSpPr>
        <p:spPr>
          <a:xfrm>
            <a:off x="958506" y="800392"/>
            <a:ext cx="10264697" cy="948509"/>
          </a:xfrm>
        </p:spPr>
        <p:txBody>
          <a:bodyPr>
            <a:normAutofit/>
          </a:bodyPr>
          <a:lstStyle/>
          <a:p>
            <a:r>
              <a:rPr lang="en-US" sz="4000" dirty="0">
                <a:solidFill>
                  <a:srgbClr val="FFFFFF"/>
                </a:solidFill>
              </a:rPr>
              <a:t>Best Case Analysis</a:t>
            </a:r>
          </a:p>
        </p:txBody>
      </p:sp>
      <p:pic>
        <p:nvPicPr>
          <p:cNvPr id="5" name="Content Placeholder 4" descr="Chart&#10;&#10;Description automatically generated">
            <a:extLst>
              <a:ext uri="{FF2B5EF4-FFF2-40B4-BE49-F238E27FC236}">
                <a16:creationId xmlns:a16="http://schemas.microsoft.com/office/drawing/2014/main" id="{430C4981-F20F-484D-9847-2F441DDA8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507" y="2635045"/>
            <a:ext cx="4547558" cy="3200605"/>
          </a:xfrm>
        </p:spPr>
      </p:pic>
      <p:pic>
        <p:nvPicPr>
          <p:cNvPr id="7" name="Picture 6" descr="Chart&#10;&#10;Description automatically generated">
            <a:extLst>
              <a:ext uri="{FF2B5EF4-FFF2-40B4-BE49-F238E27FC236}">
                <a16:creationId xmlns:a16="http://schemas.microsoft.com/office/drawing/2014/main" id="{69584292-6242-4428-A33E-DE53BB019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684" y="2635045"/>
            <a:ext cx="5476568" cy="3082569"/>
          </a:xfrm>
          <a:prstGeom prst="rect">
            <a:avLst/>
          </a:prstGeom>
        </p:spPr>
      </p:pic>
      <p:sp>
        <p:nvSpPr>
          <p:cNvPr id="17" name="Rectangle 16">
            <a:extLst>
              <a:ext uri="{FF2B5EF4-FFF2-40B4-BE49-F238E27FC236}">
                <a16:creationId xmlns:a16="http://schemas.microsoft.com/office/drawing/2014/main" id="{AECA2319-2D22-47B9-988E-72F6DF3EF487}"/>
              </a:ext>
            </a:extLst>
          </p:cNvPr>
          <p:cNvSpPr/>
          <p:nvPr/>
        </p:nvSpPr>
        <p:spPr>
          <a:xfrm>
            <a:off x="1615736" y="2635044"/>
            <a:ext cx="462093" cy="3508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598D0A4-AE5A-4857-BE90-08E2A718CFA2}"/>
              </a:ext>
            </a:extLst>
          </p:cNvPr>
          <p:cNvSpPr/>
          <p:nvPr/>
        </p:nvSpPr>
        <p:spPr>
          <a:xfrm>
            <a:off x="6800295" y="2716567"/>
            <a:ext cx="313587" cy="3001047"/>
          </a:xfrm>
          <a:custGeom>
            <a:avLst/>
            <a:gdLst>
              <a:gd name="connsiteX0" fmla="*/ 275208 w 313587"/>
              <a:gd name="connsiteY0" fmla="*/ 639192 h 2805738"/>
              <a:gd name="connsiteX1" fmla="*/ 266330 w 313587"/>
              <a:gd name="connsiteY1" fmla="*/ 417250 h 2805738"/>
              <a:gd name="connsiteX2" fmla="*/ 292963 w 313587"/>
              <a:gd name="connsiteY2" fmla="*/ 363984 h 2805738"/>
              <a:gd name="connsiteX3" fmla="*/ 301841 w 313587"/>
              <a:gd name="connsiteY3" fmla="*/ 337351 h 2805738"/>
              <a:gd name="connsiteX4" fmla="*/ 292963 w 313587"/>
              <a:gd name="connsiteY4" fmla="*/ 8877 h 2805738"/>
              <a:gd name="connsiteX5" fmla="*/ 266330 w 313587"/>
              <a:gd name="connsiteY5" fmla="*/ 0 h 2805738"/>
              <a:gd name="connsiteX6" fmla="*/ 213064 w 313587"/>
              <a:gd name="connsiteY6" fmla="*/ 8877 h 2805738"/>
              <a:gd name="connsiteX7" fmla="*/ 195309 w 313587"/>
              <a:gd name="connsiteY7" fmla="*/ 26633 h 2805738"/>
              <a:gd name="connsiteX8" fmla="*/ 142043 w 313587"/>
              <a:gd name="connsiteY8" fmla="*/ 88776 h 2805738"/>
              <a:gd name="connsiteX9" fmla="*/ 133165 w 313587"/>
              <a:gd name="connsiteY9" fmla="*/ 142042 h 2805738"/>
              <a:gd name="connsiteX10" fmla="*/ 115410 w 313587"/>
              <a:gd name="connsiteY10" fmla="*/ 195308 h 2805738"/>
              <a:gd name="connsiteX11" fmla="*/ 106532 w 313587"/>
              <a:gd name="connsiteY11" fmla="*/ 221941 h 2805738"/>
              <a:gd name="connsiteX12" fmla="*/ 97655 w 313587"/>
              <a:gd name="connsiteY12" fmla="*/ 248574 h 2805738"/>
              <a:gd name="connsiteX13" fmla="*/ 62144 w 313587"/>
              <a:gd name="connsiteY13" fmla="*/ 337351 h 2805738"/>
              <a:gd name="connsiteX14" fmla="*/ 44388 w 313587"/>
              <a:gd name="connsiteY14" fmla="*/ 612559 h 2805738"/>
              <a:gd name="connsiteX15" fmla="*/ 35511 w 313587"/>
              <a:gd name="connsiteY15" fmla="*/ 905522 h 2805738"/>
              <a:gd name="connsiteX16" fmla="*/ 26633 w 313587"/>
              <a:gd name="connsiteY16" fmla="*/ 985421 h 2805738"/>
              <a:gd name="connsiteX17" fmla="*/ 17755 w 313587"/>
              <a:gd name="connsiteY17" fmla="*/ 1100831 h 2805738"/>
              <a:gd name="connsiteX18" fmla="*/ 0 w 313587"/>
              <a:gd name="connsiteY18" fmla="*/ 1180730 h 2805738"/>
              <a:gd name="connsiteX19" fmla="*/ 8878 w 313587"/>
              <a:gd name="connsiteY19" fmla="*/ 1899821 h 2805738"/>
              <a:gd name="connsiteX20" fmla="*/ 26633 w 313587"/>
              <a:gd name="connsiteY20" fmla="*/ 2405848 h 2805738"/>
              <a:gd name="connsiteX21" fmla="*/ 53266 w 313587"/>
              <a:gd name="connsiteY21" fmla="*/ 2494625 h 2805738"/>
              <a:gd name="connsiteX22" fmla="*/ 71022 w 313587"/>
              <a:gd name="connsiteY22" fmla="*/ 2565646 h 2805738"/>
              <a:gd name="connsiteX23" fmla="*/ 79899 w 313587"/>
              <a:gd name="connsiteY23" fmla="*/ 2787588 h 2805738"/>
              <a:gd name="connsiteX24" fmla="*/ 115410 w 313587"/>
              <a:gd name="connsiteY24" fmla="*/ 2805343 h 2805738"/>
              <a:gd name="connsiteX25" fmla="*/ 133165 w 313587"/>
              <a:gd name="connsiteY25" fmla="*/ 2778710 h 2805738"/>
              <a:gd name="connsiteX26" fmla="*/ 142043 w 313587"/>
              <a:gd name="connsiteY26" fmla="*/ 2610035 h 2805738"/>
              <a:gd name="connsiteX27" fmla="*/ 159798 w 313587"/>
              <a:gd name="connsiteY27" fmla="*/ 2592279 h 2805738"/>
              <a:gd name="connsiteX28" fmla="*/ 177554 w 313587"/>
              <a:gd name="connsiteY28" fmla="*/ 2494625 h 2805738"/>
              <a:gd name="connsiteX29" fmla="*/ 195309 w 313587"/>
              <a:gd name="connsiteY29" fmla="*/ 1961965 h 2805738"/>
              <a:gd name="connsiteX30" fmla="*/ 204187 w 313587"/>
              <a:gd name="connsiteY30" fmla="*/ 1935332 h 2805738"/>
              <a:gd name="connsiteX31" fmla="*/ 213064 w 313587"/>
              <a:gd name="connsiteY31" fmla="*/ 1793289 h 2805738"/>
              <a:gd name="connsiteX32" fmla="*/ 221942 w 313587"/>
              <a:gd name="connsiteY32" fmla="*/ 1597980 h 2805738"/>
              <a:gd name="connsiteX33" fmla="*/ 230820 w 313587"/>
              <a:gd name="connsiteY33" fmla="*/ 1535837 h 2805738"/>
              <a:gd name="connsiteX34" fmla="*/ 248575 w 313587"/>
              <a:gd name="connsiteY34" fmla="*/ 1518081 h 2805738"/>
              <a:gd name="connsiteX35" fmla="*/ 257453 w 313587"/>
              <a:gd name="connsiteY35" fmla="*/ 1313895 h 2805738"/>
              <a:gd name="connsiteX36" fmla="*/ 266330 w 313587"/>
              <a:gd name="connsiteY36" fmla="*/ 1233996 h 2805738"/>
              <a:gd name="connsiteX37" fmla="*/ 275208 w 313587"/>
              <a:gd name="connsiteY37" fmla="*/ 1127464 h 2805738"/>
              <a:gd name="connsiteX38" fmla="*/ 292963 w 313587"/>
              <a:gd name="connsiteY38" fmla="*/ 816745 h 2805738"/>
              <a:gd name="connsiteX39" fmla="*/ 310719 w 313587"/>
              <a:gd name="connsiteY39" fmla="*/ 754602 h 2805738"/>
              <a:gd name="connsiteX40" fmla="*/ 275208 w 313587"/>
              <a:gd name="connsiteY40" fmla="*/ 639192 h 280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3587" h="2805738">
                <a:moveTo>
                  <a:pt x="275208" y="639192"/>
                </a:moveTo>
                <a:cubicBezTo>
                  <a:pt x="267810" y="582967"/>
                  <a:pt x="250682" y="550261"/>
                  <a:pt x="266330" y="417250"/>
                </a:cubicBezTo>
                <a:cubicBezTo>
                  <a:pt x="269763" y="388072"/>
                  <a:pt x="280073" y="389764"/>
                  <a:pt x="292963" y="363984"/>
                </a:cubicBezTo>
                <a:cubicBezTo>
                  <a:pt x="297148" y="355614"/>
                  <a:pt x="298882" y="346229"/>
                  <a:pt x="301841" y="337351"/>
                </a:cubicBezTo>
                <a:cubicBezTo>
                  <a:pt x="314941" y="206359"/>
                  <a:pt x="323020" y="177194"/>
                  <a:pt x="292963" y="8877"/>
                </a:cubicBezTo>
                <a:cubicBezTo>
                  <a:pt x="291318" y="-335"/>
                  <a:pt x="275208" y="2959"/>
                  <a:pt x="266330" y="0"/>
                </a:cubicBezTo>
                <a:cubicBezTo>
                  <a:pt x="248575" y="2959"/>
                  <a:pt x="229918" y="2557"/>
                  <a:pt x="213064" y="8877"/>
                </a:cubicBezTo>
                <a:cubicBezTo>
                  <a:pt x="205227" y="11816"/>
                  <a:pt x="200667" y="20203"/>
                  <a:pt x="195309" y="26633"/>
                </a:cubicBezTo>
                <a:cubicBezTo>
                  <a:pt x="138372" y="94957"/>
                  <a:pt x="198460" y="32359"/>
                  <a:pt x="142043" y="88776"/>
                </a:cubicBezTo>
                <a:cubicBezTo>
                  <a:pt x="139084" y="106531"/>
                  <a:pt x="137531" y="124579"/>
                  <a:pt x="133165" y="142042"/>
                </a:cubicBezTo>
                <a:cubicBezTo>
                  <a:pt x="128626" y="160199"/>
                  <a:pt x="121328" y="177553"/>
                  <a:pt x="115410" y="195308"/>
                </a:cubicBezTo>
                <a:lnTo>
                  <a:pt x="106532" y="221941"/>
                </a:lnTo>
                <a:cubicBezTo>
                  <a:pt x="103573" y="230819"/>
                  <a:pt x="101130" y="239885"/>
                  <a:pt x="97655" y="248574"/>
                </a:cubicBezTo>
                <a:lnTo>
                  <a:pt x="62144" y="337351"/>
                </a:lnTo>
                <a:cubicBezTo>
                  <a:pt x="56225" y="429087"/>
                  <a:pt x="48692" y="520733"/>
                  <a:pt x="44388" y="612559"/>
                </a:cubicBezTo>
                <a:cubicBezTo>
                  <a:pt x="39813" y="710151"/>
                  <a:pt x="40158" y="807933"/>
                  <a:pt x="35511" y="905522"/>
                </a:cubicBezTo>
                <a:cubicBezTo>
                  <a:pt x="34236" y="932289"/>
                  <a:pt x="29059" y="958734"/>
                  <a:pt x="26633" y="985421"/>
                </a:cubicBezTo>
                <a:cubicBezTo>
                  <a:pt x="23140" y="1023846"/>
                  <a:pt x="22968" y="1062601"/>
                  <a:pt x="17755" y="1100831"/>
                </a:cubicBezTo>
                <a:cubicBezTo>
                  <a:pt x="14069" y="1127863"/>
                  <a:pt x="5918" y="1154097"/>
                  <a:pt x="0" y="1180730"/>
                </a:cubicBezTo>
                <a:cubicBezTo>
                  <a:pt x="2959" y="1420427"/>
                  <a:pt x="3668" y="1660162"/>
                  <a:pt x="8878" y="1899821"/>
                </a:cubicBezTo>
                <a:cubicBezTo>
                  <a:pt x="12546" y="2068561"/>
                  <a:pt x="18476" y="2237266"/>
                  <a:pt x="26633" y="2405848"/>
                </a:cubicBezTo>
                <a:cubicBezTo>
                  <a:pt x="28791" y="2450455"/>
                  <a:pt x="40304" y="2452500"/>
                  <a:pt x="53266" y="2494625"/>
                </a:cubicBezTo>
                <a:cubicBezTo>
                  <a:pt x="60442" y="2517948"/>
                  <a:pt x="71022" y="2565646"/>
                  <a:pt x="71022" y="2565646"/>
                </a:cubicBezTo>
                <a:cubicBezTo>
                  <a:pt x="73981" y="2639627"/>
                  <a:pt x="66417" y="2714786"/>
                  <a:pt x="79899" y="2787588"/>
                </a:cubicBezTo>
                <a:cubicBezTo>
                  <a:pt x="82309" y="2800601"/>
                  <a:pt x="102356" y="2807519"/>
                  <a:pt x="115410" y="2805343"/>
                </a:cubicBezTo>
                <a:cubicBezTo>
                  <a:pt x="125934" y="2803589"/>
                  <a:pt x="127247" y="2787588"/>
                  <a:pt x="133165" y="2778710"/>
                </a:cubicBezTo>
                <a:cubicBezTo>
                  <a:pt x="136124" y="2722485"/>
                  <a:pt x="134081" y="2665772"/>
                  <a:pt x="142043" y="2610035"/>
                </a:cubicBezTo>
                <a:cubicBezTo>
                  <a:pt x="143227" y="2601749"/>
                  <a:pt x="157336" y="2600279"/>
                  <a:pt x="159798" y="2592279"/>
                </a:cubicBezTo>
                <a:cubicBezTo>
                  <a:pt x="169528" y="2560657"/>
                  <a:pt x="171635" y="2527176"/>
                  <a:pt x="177554" y="2494625"/>
                </a:cubicBezTo>
                <a:cubicBezTo>
                  <a:pt x="183472" y="2317072"/>
                  <a:pt x="186859" y="2139416"/>
                  <a:pt x="195309" y="1961965"/>
                </a:cubicBezTo>
                <a:cubicBezTo>
                  <a:pt x="195754" y="1952618"/>
                  <a:pt x="203207" y="1944639"/>
                  <a:pt x="204187" y="1935332"/>
                </a:cubicBezTo>
                <a:cubicBezTo>
                  <a:pt x="209153" y="1888153"/>
                  <a:pt x="210571" y="1840663"/>
                  <a:pt x="213064" y="1793289"/>
                </a:cubicBezTo>
                <a:cubicBezTo>
                  <a:pt x="216489" y="1728209"/>
                  <a:pt x="217458" y="1662996"/>
                  <a:pt x="221942" y="1597980"/>
                </a:cubicBezTo>
                <a:cubicBezTo>
                  <a:pt x="223382" y="1577105"/>
                  <a:pt x="224203" y="1555688"/>
                  <a:pt x="230820" y="1535837"/>
                </a:cubicBezTo>
                <a:cubicBezTo>
                  <a:pt x="233467" y="1527896"/>
                  <a:pt x="242657" y="1524000"/>
                  <a:pt x="248575" y="1518081"/>
                </a:cubicBezTo>
                <a:cubicBezTo>
                  <a:pt x="251534" y="1450019"/>
                  <a:pt x="253203" y="1381889"/>
                  <a:pt x="257453" y="1313895"/>
                </a:cubicBezTo>
                <a:cubicBezTo>
                  <a:pt x="259125" y="1287150"/>
                  <a:pt x="263789" y="1260672"/>
                  <a:pt x="266330" y="1233996"/>
                </a:cubicBezTo>
                <a:cubicBezTo>
                  <a:pt x="269708" y="1198523"/>
                  <a:pt x="272938" y="1163025"/>
                  <a:pt x="275208" y="1127464"/>
                </a:cubicBezTo>
                <a:cubicBezTo>
                  <a:pt x="281816" y="1023933"/>
                  <a:pt x="283127" y="920020"/>
                  <a:pt x="292963" y="816745"/>
                </a:cubicBezTo>
                <a:cubicBezTo>
                  <a:pt x="295006" y="795299"/>
                  <a:pt x="308768" y="776057"/>
                  <a:pt x="310719" y="754602"/>
                </a:cubicBezTo>
                <a:cubicBezTo>
                  <a:pt x="314738" y="710396"/>
                  <a:pt x="282606" y="695417"/>
                  <a:pt x="275208" y="63919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8667116-B158-4F16-A48F-FF88E7046A62}"/>
              </a:ext>
            </a:extLst>
          </p:cNvPr>
          <p:cNvSpPr txBox="1"/>
          <p:nvPr/>
        </p:nvSpPr>
        <p:spPr>
          <a:xfrm>
            <a:off x="2725703" y="6092619"/>
            <a:ext cx="6400800" cy="646331"/>
          </a:xfrm>
          <a:prstGeom prst="rect">
            <a:avLst/>
          </a:prstGeom>
          <a:noFill/>
        </p:spPr>
        <p:txBody>
          <a:bodyPr wrap="square" rtlCol="0">
            <a:spAutoFit/>
          </a:bodyPr>
          <a:lstStyle/>
          <a:p>
            <a:r>
              <a:rPr lang="en-US" dirty="0"/>
              <a:t>The area in the red signifies the lowest time so we will further compare both the algorithms.</a:t>
            </a:r>
          </a:p>
        </p:txBody>
      </p:sp>
    </p:spTree>
    <p:extLst>
      <p:ext uri="{BB962C8B-B14F-4D97-AF65-F5344CB8AC3E}">
        <p14:creationId xmlns:p14="http://schemas.microsoft.com/office/powerpoint/2010/main" val="35587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Title 7">
            <a:extLst>
              <a:ext uri="{FF2B5EF4-FFF2-40B4-BE49-F238E27FC236}">
                <a16:creationId xmlns:a16="http://schemas.microsoft.com/office/drawing/2014/main" id="{33349343-9E85-4FC5-B022-38B29193375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Best Case Analysis</a:t>
            </a:r>
            <a:endParaRPr lang="en-US" sz="4000" kern="1200" dirty="0">
              <a:solidFill>
                <a:srgbClr val="FFFFFF"/>
              </a:solidFill>
              <a:latin typeface="+mj-lt"/>
              <a:ea typeface="+mj-ea"/>
              <a:cs typeface="+mj-cs"/>
            </a:endParaRPr>
          </a:p>
        </p:txBody>
      </p:sp>
      <p:sp>
        <p:nvSpPr>
          <p:cNvPr id="9" name="Content Placeholder 8">
            <a:extLst>
              <a:ext uri="{FF2B5EF4-FFF2-40B4-BE49-F238E27FC236}">
                <a16:creationId xmlns:a16="http://schemas.microsoft.com/office/drawing/2014/main" id="{0B7CB184-1F06-4555-83B1-D690B84747A5}"/>
              </a:ext>
            </a:extLst>
          </p:cNvPr>
          <p:cNvSpPr>
            <a:spLocks noGrp="1"/>
          </p:cNvSpPr>
          <p:nvPr>
            <p:ph sz="half" idx="2"/>
          </p:nvPr>
        </p:nvSpPr>
        <p:spPr>
          <a:xfrm>
            <a:off x="1192075" y="3339959"/>
            <a:ext cx="4053545" cy="2089291"/>
          </a:xfrm>
        </p:spPr>
        <p:txBody>
          <a:bodyPr vert="horz" lIns="91440" tIns="45720" rIns="91440" bIns="45720" rtlCol="0">
            <a:normAutofit fontScale="92500" lnSpcReduction="20000"/>
          </a:bodyPr>
          <a:lstStyle/>
          <a:p>
            <a:r>
              <a:rPr lang="en-US" sz="2400" dirty="0"/>
              <a:t>For most of the data size Radix performs better. It takes less time in all the cases as compared to others.</a:t>
            </a:r>
          </a:p>
          <a:p>
            <a:r>
              <a:rPr lang="en-US" sz="2400" dirty="0"/>
              <a:t>Only the portion highlighted in green signifies insertion sort performs better in that case.</a:t>
            </a:r>
          </a:p>
        </p:txBody>
      </p:sp>
      <p:pic>
        <p:nvPicPr>
          <p:cNvPr id="7" name="Content Placeholder 6" descr="Chart&#10;&#10;Description automatically generated">
            <a:extLst>
              <a:ext uri="{FF2B5EF4-FFF2-40B4-BE49-F238E27FC236}">
                <a16:creationId xmlns:a16="http://schemas.microsoft.com/office/drawing/2014/main" id="{942D4A71-0B11-47B7-BB29-7D0C0944BC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372" y="2618756"/>
            <a:ext cx="5592449" cy="3367761"/>
          </a:xfrm>
          <a:prstGeom prst="rect">
            <a:avLst/>
          </a:prstGeom>
        </p:spPr>
      </p:pic>
      <p:sp>
        <p:nvSpPr>
          <p:cNvPr id="24" name="Freeform: Shape 23">
            <a:extLst>
              <a:ext uri="{FF2B5EF4-FFF2-40B4-BE49-F238E27FC236}">
                <a16:creationId xmlns:a16="http://schemas.microsoft.com/office/drawing/2014/main" id="{3942E142-B189-4DA2-8B91-CC800CCFB569}"/>
              </a:ext>
            </a:extLst>
          </p:cNvPr>
          <p:cNvSpPr/>
          <p:nvPr/>
        </p:nvSpPr>
        <p:spPr>
          <a:xfrm>
            <a:off x="6094476" y="2690792"/>
            <a:ext cx="674703" cy="2555051"/>
          </a:xfrm>
          <a:custGeom>
            <a:avLst/>
            <a:gdLst>
              <a:gd name="connsiteX0" fmla="*/ 230819 w 674703"/>
              <a:gd name="connsiteY0" fmla="*/ 2539013 h 2555051"/>
              <a:gd name="connsiteX1" fmla="*/ 275208 w 674703"/>
              <a:gd name="connsiteY1" fmla="*/ 2494625 h 2555051"/>
              <a:gd name="connsiteX2" fmla="*/ 328474 w 674703"/>
              <a:gd name="connsiteY2" fmla="*/ 2450237 h 2555051"/>
              <a:gd name="connsiteX3" fmla="*/ 363984 w 674703"/>
              <a:gd name="connsiteY3" fmla="*/ 2388093 h 2555051"/>
              <a:gd name="connsiteX4" fmla="*/ 443883 w 674703"/>
              <a:gd name="connsiteY4" fmla="*/ 2272683 h 2555051"/>
              <a:gd name="connsiteX5" fmla="*/ 470516 w 674703"/>
              <a:gd name="connsiteY5" fmla="*/ 2201662 h 2555051"/>
              <a:gd name="connsiteX6" fmla="*/ 506027 w 674703"/>
              <a:gd name="connsiteY6" fmla="*/ 2130640 h 2555051"/>
              <a:gd name="connsiteX7" fmla="*/ 568171 w 674703"/>
              <a:gd name="connsiteY7" fmla="*/ 1944209 h 2555051"/>
              <a:gd name="connsiteX8" fmla="*/ 612559 w 674703"/>
              <a:gd name="connsiteY8" fmla="*/ 1784411 h 2555051"/>
              <a:gd name="connsiteX9" fmla="*/ 639192 w 674703"/>
              <a:gd name="connsiteY9" fmla="*/ 1624613 h 2555051"/>
              <a:gd name="connsiteX10" fmla="*/ 674703 w 674703"/>
              <a:gd name="connsiteY10" fmla="*/ 1367161 h 2555051"/>
              <a:gd name="connsiteX11" fmla="*/ 665825 w 674703"/>
              <a:gd name="connsiteY11" fmla="*/ 825623 h 2555051"/>
              <a:gd name="connsiteX12" fmla="*/ 639192 w 674703"/>
              <a:gd name="connsiteY12" fmla="*/ 754602 h 2555051"/>
              <a:gd name="connsiteX13" fmla="*/ 603681 w 674703"/>
              <a:gd name="connsiteY13" fmla="*/ 514905 h 2555051"/>
              <a:gd name="connsiteX14" fmla="*/ 568171 w 674703"/>
              <a:gd name="connsiteY14" fmla="*/ 186431 h 2555051"/>
              <a:gd name="connsiteX15" fmla="*/ 532660 w 674703"/>
              <a:gd name="connsiteY15" fmla="*/ 97654 h 2555051"/>
              <a:gd name="connsiteX16" fmla="*/ 417250 w 674703"/>
              <a:gd name="connsiteY16" fmla="*/ 0 h 2555051"/>
              <a:gd name="connsiteX17" fmla="*/ 346229 w 674703"/>
              <a:gd name="connsiteY17" fmla="*/ 8877 h 2555051"/>
              <a:gd name="connsiteX18" fmla="*/ 328474 w 674703"/>
              <a:gd name="connsiteY18" fmla="*/ 44388 h 2555051"/>
              <a:gd name="connsiteX19" fmla="*/ 292963 w 674703"/>
              <a:gd name="connsiteY19" fmla="*/ 106532 h 2555051"/>
              <a:gd name="connsiteX20" fmla="*/ 284085 w 674703"/>
              <a:gd name="connsiteY20" fmla="*/ 150920 h 2555051"/>
              <a:gd name="connsiteX21" fmla="*/ 266330 w 674703"/>
              <a:gd name="connsiteY21" fmla="*/ 408373 h 2555051"/>
              <a:gd name="connsiteX22" fmla="*/ 248575 w 674703"/>
              <a:gd name="connsiteY22" fmla="*/ 577048 h 2555051"/>
              <a:gd name="connsiteX23" fmla="*/ 239697 w 674703"/>
              <a:gd name="connsiteY23" fmla="*/ 612559 h 2555051"/>
              <a:gd name="connsiteX24" fmla="*/ 230819 w 674703"/>
              <a:gd name="connsiteY24" fmla="*/ 665825 h 2555051"/>
              <a:gd name="connsiteX25" fmla="*/ 213064 w 674703"/>
              <a:gd name="connsiteY25" fmla="*/ 994299 h 2555051"/>
              <a:gd name="connsiteX26" fmla="*/ 177553 w 674703"/>
              <a:gd name="connsiteY26" fmla="*/ 1083075 h 2555051"/>
              <a:gd name="connsiteX27" fmla="*/ 159798 w 674703"/>
              <a:gd name="connsiteY27" fmla="*/ 1127464 h 2555051"/>
              <a:gd name="connsiteX28" fmla="*/ 150920 w 674703"/>
              <a:gd name="connsiteY28" fmla="*/ 1171852 h 2555051"/>
              <a:gd name="connsiteX29" fmla="*/ 133165 w 674703"/>
              <a:gd name="connsiteY29" fmla="*/ 1242873 h 2555051"/>
              <a:gd name="connsiteX30" fmla="*/ 115410 w 674703"/>
              <a:gd name="connsiteY30" fmla="*/ 1287262 h 2555051"/>
              <a:gd name="connsiteX31" fmla="*/ 88777 w 674703"/>
              <a:gd name="connsiteY31" fmla="*/ 1393794 h 2555051"/>
              <a:gd name="connsiteX32" fmla="*/ 71021 w 674703"/>
              <a:gd name="connsiteY32" fmla="*/ 1455938 h 2555051"/>
              <a:gd name="connsiteX33" fmla="*/ 53266 w 674703"/>
              <a:gd name="connsiteY33" fmla="*/ 1526959 h 2555051"/>
              <a:gd name="connsiteX34" fmla="*/ 44388 w 674703"/>
              <a:gd name="connsiteY34" fmla="*/ 1704512 h 2555051"/>
              <a:gd name="connsiteX35" fmla="*/ 35510 w 674703"/>
              <a:gd name="connsiteY35" fmla="*/ 1731145 h 2555051"/>
              <a:gd name="connsiteX36" fmla="*/ 0 w 674703"/>
              <a:gd name="connsiteY36" fmla="*/ 1864310 h 2555051"/>
              <a:gd name="connsiteX37" fmla="*/ 35510 w 674703"/>
              <a:gd name="connsiteY37" fmla="*/ 2095130 h 2555051"/>
              <a:gd name="connsiteX38" fmla="*/ 53266 w 674703"/>
              <a:gd name="connsiteY38" fmla="*/ 2157273 h 2555051"/>
              <a:gd name="connsiteX39" fmla="*/ 79899 w 674703"/>
              <a:gd name="connsiteY39" fmla="*/ 2254928 h 2555051"/>
              <a:gd name="connsiteX40" fmla="*/ 106532 w 674703"/>
              <a:gd name="connsiteY40" fmla="*/ 2281561 h 2555051"/>
              <a:gd name="connsiteX41" fmla="*/ 124287 w 674703"/>
              <a:gd name="connsiteY41" fmla="*/ 2379215 h 2555051"/>
              <a:gd name="connsiteX42" fmla="*/ 133165 w 674703"/>
              <a:gd name="connsiteY42" fmla="*/ 2414726 h 2555051"/>
              <a:gd name="connsiteX43" fmla="*/ 177553 w 674703"/>
              <a:gd name="connsiteY43" fmla="*/ 2530136 h 2555051"/>
              <a:gd name="connsiteX44" fmla="*/ 230819 w 674703"/>
              <a:gd name="connsiteY44" fmla="*/ 2539013 h 255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4703" h="2555051">
                <a:moveTo>
                  <a:pt x="230819" y="2539013"/>
                </a:moveTo>
                <a:cubicBezTo>
                  <a:pt x="247095" y="2533094"/>
                  <a:pt x="259725" y="2508701"/>
                  <a:pt x="275208" y="2494625"/>
                </a:cubicBezTo>
                <a:cubicBezTo>
                  <a:pt x="292310" y="2479078"/>
                  <a:pt x="313678" y="2467992"/>
                  <a:pt x="328474" y="2450237"/>
                </a:cubicBezTo>
                <a:cubicBezTo>
                  <a:pt x="343747" y="2431909"/>
                  <a:pt x="350404" y="2407709"/>
                  <a:pt x="363984" y="2388093"/>
                </a:cubicBezTo>
                <a:cubicBezTo>
                  <a:pt x="418933" y="2308722"/>
                  <a:pt x="401772" y="2362922"/>
                  <a:pt x="443883" y="2272683"/>
                </a:cubicBezTo>
                <a:cubicBezTo>
                  <a:pt x="454575" y="2249771"/>
                  <a:pt x="460382" y="2224826"/>
                  <a:pt x="470516" y="2201662"/>
                </a:cubicBezTo>
                <a:cubicBezTo>
                  <a:pt x="481125" y="2177413"/>
                  <a:pt x="494190" y="2154314"/>
                  <a:pt x="506027" y="2130640"/>
                </a:cubicBezTo>
                <a:cubicBezTo>
                  <a:pt x="551259" y="1949708"/>
                  <a:pt x="485496" y="2200502"/>
                  <a:pt x="568171" y="1944209"/>
                </a:cubicBezTo>
                <a:cubicBezTo>
                  <a:pt x="585143" y="1891596"/>
                  <a:pt x="600567" y="1838377"/>
                  <a:pt x="612559" y="1784411"/>
                </a:cubicBezTo>
                <a:cubicBezTo>
                  <a:pt x="653735" y="1599114"/>
                  <a:pt x="610006" y="1809457"/>
                  <a:pt x="639192" y="1624613"/>
                </a:cubicBezTo>
                <a:cubicBezTo>
                  <a:pt x="680179" y="1365029"/>
                  <a:pt x="631036" y="1781986"/>
                  <a:pt x="674703" y="1367161"/>
                </a:cubicBezTo>
                <a:cubicBezTo>
                  <a:pt x="671744" y="1186648"/>
                  <a:pt x="676273" y="1005857"/>
                  <a:pt x="665825" y="825623"/>
                </a:cubicBezTo>
                <a:cubicBezTo>
                  <a:pt x="664362" y="800382"/>
                  <a:pt x="643488" y="779518"/>
                  <a:pt x="639192" y="754602"/>
                </a:cubicBezTo>
                <a:cubicBezTo>
                  <a:pt x="586882" y="451201"/>
                  <a:pt x="651006" y="656876"/>
                  <a:pt x="603681" y="514905"/>
                </a:cubicBezTo>
                <a:cubicBezTo>
                  <a:pt x="594322" y="383874"/>
                  <a:pt x="592891" y="329806"/>
                  <a:pt x="568171" y="186431"/>
                </a:cubicBezTo>
                <a:cubicBezTo>
                  <a:pt x="565928" y="173424"/>
                  <a:pt x="544856" y="112560"/>
                  <a:pt x="532660" y="97654"/>
                </a:cubicBezTo>
                <a:cubicBezTo>
                  <a:pt x="486320" y="41016"/>
                  <a:pt x="472388" y="36758"/>
                  <a:pt x="417250" y="0"/>
                </a:cubicBezTo>
                <a:cubicBezTo>
                  <a:pt x="393576" y="2959"/>
                  <a:pt x="367568" y="-1793"/>
                  <a:pt x="346229" y="8877"/>
                </a:cubicBezTo>
                <a:cubicBezTo>
                  <a:pt x="334392" y="14795"/>
                  <a:pt x="333849" y="32295"/>
                  <a:pt x="328474" y="44388"/>
                </a:cubicBezTo>
                <a:cubicBezTo>
                  <a:pt x="303438" y="100719"/>
                  <a:pt x="324177" y="75316"/>
                  <a:pt x="292963" y="106532"/>
                </a:cubicBezTo>
                <a:cubicBezTo>
                  <a:pt x="290004" y="121328"/>
                  <a:pt x="285848" y="135934"/>
                  <a:pt x="284085" y="150920"/>
                </a:cubicBezTo>
                <a:cubicBezTo>
                  <a:pt x="275413" y="224636"/>
                  <a:pt x="271093" y="339310"/>
                  <a:pt x="266330" y="408373"/>
                </a:cubicBezTo>
                <a:cubicBezTo>
                  <a:pt x="262614" y="462251"/>
                  <a:pt x="258439" y="522793"/>
                  <a:pt x="248575" y="577048"/>
                </a:cubicBezTo>
                <a:cubicBezTo>
                  <a:pt x="246392" y="589053"/>
                  <a:pt x="242090" y="600595"/>
                  <a:pt x="239697" y="612559"/>
                </a:cubicBezTo>
                <a:cubicBezTo>
                  <a:pt x="236167" y="630210"/>
                  <a:pt x="233778" y="648070"/>
                  <a:pt x="230819" y="665825"/>
                </a:cubicBezTo>
                <a:cubicBezTo>
                  <a:pt x="230477" y="674715"/>
                  <a:pt x="224757" y="928040"/>
                  <a:pt x="213064" y="994299"/>
                </a:cubicBezTo>
                <a:cubicBezTo>
                  <a:pt x="205543" y="1036918"/>
                  <a:pt x="193484" y="1047231"/>
                  <a:pt x="177553" y="1083075"/>
                </a:cubicBezTo>
                <a:cubicBezTo>
                  <a:pt x="171081" y="1097638"/>
                  <a:pt x="164377" y="1112200"/>
                  <a:pt x="159798" y="1127464"/>
                </a:cubicBezTo>
                <a:cubicBezTo>
                  <a:pt x="155462" y="1141917"/>
                  <a:pt x="154313" y="1157149"/>
                  <a:pt x="150920" y="1171852"/>
                </a:cubicBezTo>
                <a:cubicBezTo>
                  <a:pt x="145433" y="1195629"/>
                  <a:pt x="140341" y="1219550"/>
                  <a:pt x="133165" y="1242873"/>
                </a:cubicBezTo>
                <a:cubicBezTo>
                  <a:pt x="128479" y="1258104"/>
                  <a:pt x="120449" y="1272144"/>
                  <a:pt x="115410" y="1287262"/>
                </a:cubicBezTo>
                <a:cubicBezTo>
                  <a:pt x="85744" y="1376260"/>
                  <a:pt x="107317" y="1319634"/>
                  <a:pt x="88777" y="1393794"/>
                </a:cubicBezTo>
                <a:cubicBezTo>
                  <a:pt x="83552" y="1414694"/>
                  <a:pt x="76572" y="1435122"/>
                  <a:pt x="71021" y="1455938"/>
                </a:cubicBezTo>
                <a:cubicBezTo>
                  <a:pt x="64733" y="1479516"/>
                  <a:pt x="59184" y="1503285"/>
                  <a:pt x="53266" y="1526959"/>
                </a:cubicBezTo>
                <a:cubicBezTo>
                  <a:pt x="50307" y="1586143"/>
                  <a:pt x="49522" y="1645477"/>
                  <a:pt x="44388" y="1704512"/>
                </a:cubicBezTo>
                <a:cubicBezTo>
                  <a:pt x="43577" y="1713835"/>
                  <a:pt x="37780" y="1722066"/>
                  <a:pt x="35510" y="1731145"/>
                </a:cubicBezTo>
                <a:cubicBezTo>
                  <a:pt x="2785" y="1862044"/>
                  <a:pt x="33867" y="1762709"/>
                  <a:pt x="0" y="1864310"/>
                </a:cubicBezTo>
                <a:cubicBezTo>
                  <a:pt x="47547" y="2078274"/>
                  <a:pt x="-20344" y="1760010"/>
                  <a:pt x="35510" y="2095130"/>
                </a:cubicBezTo>
                <a:cubicBezTo>
                  <a:pt x="39052" y="2116380"/>
                  <a:pt x="48041" y="2136373"/>
                  <a:pt x="53266" y="2157273"/>
                </a:cubicBezTo>
                <a:cubicBezTo>
                  <a:pt x="61613" y="2190660"/>
                  <a:pt x="62581" y="2223756"/>
                  <a:pt x="79899" y="2254928"/>
                </a:cubicBezTo>
                <a:cubicBezTo>
                  <a:pt x="85996" y="2265903"/>
                  <a:pt x="97654" y="2272683"/>
                  <a:pt x="106532" y="2281561"/>
                </a:cubicBezTo>
                <a:cubicBezTo>
                  <a:pt x="112954" y="2320089"/>
                  <a:pt x="116019" y="2342007"/>
                  <a:pt x="124287" y="2379215"/>
                </a:cubicBezTo>
                <a:cubicBezTo>
                  <a:pt x="126934" y="2391126"/>
                  <a:pt x="129104" y="2403220"/>
                  <a:pt x="133165" y="2414726"/>
                </a:cubicBezTo>
                <a:cubicBezTo>
                  <a:pt x="146883" y="2453593"/>
                  <a:pt x="148408" y="2500991"/>
                  <a:pt x="177553" y="2530136"/>
                </a:cubicBezTo>
                <a:cubicBezTo>
                  <a:pt x="224034" y="2576616"/>
                  <a:pt x="214543" y="2544932"/>
                  <a:pt x="230819" y="253901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99F2949-EB23-47DE-848E-346BCC41F08E}"/>
              </a:ext>
            </a:extLst>
          </p:cNvPr>
          <p:cNvSpPr/>
          <p:nvPr/>
        </p:nvSpPr>
        <p:spPr>
          <a:xfrm>
            <a:off x="6209946" y="5228912"/>
            <a:ext cx="253137" cy="200338"/>
          </a:xfrm>
          <a:custGeom>
            <a:avLst/>
            <a:gdLst>
              <a:gd name="connsiteX0" fmla="*/ 47979 w 253137"/>
              <a:gd name="connsiteY0" fmla="*/ 47938 h 200338"/>
              <a:gd name="connsiteX1" fmla="*/ 133704 w 253137"/>
              <a:gd name="connsiteY1" fmla="*/ 313 h 200338"/>
              <a:gd name="connsiteX2" fmla="*/ 200379 w 253137"/>
              <a:gd name="connsiteY2" fmla="*/ 9838 h 200338"/>
              <a:gd name="connsiteX3" fmla="*/ 228954 w 253137"/>
              <a:gd name="connsiteY3" fmla="*/ 38413 h 200338"/>
              <a:gd name="connsiteX4" fmla="*/ 238479 w 253137"/>
              <a:gd name="connsiteY4" fmla="*/ 181288 h 200338"/>
              <a:gd name="connsiteX5" fmla="*/ 200379 w 253137"/>
              <a:gd name="connsiteY5" fmla="*/ 200338 h 200338"/>
              <a:gd name="connsiteX6" fmla="*/ 9879 w 253137"/>
              <a:gd name="connsiteY6" fmla="*/ 181288 h 200338"/>
              <a:gd name="connsiteX7" fmla="*/ 9879 w 253137"/>
              <a:gd name="connsiteY7" fmla="*/ 95563 h 200338"/>
              <a:gd name="connsiteX8" fmla="*/ 47979 w 253137"/>
              <a:gd name="connsiteY8" fmla="*/ 47938 h 20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137" h="200338">
                <a:moveTo>
                  <a:pt x="47979" y="47938"/>
                </a:moveTo>
                <a:cubicBezTo>
                  <a:pt x="68617" y="32063"/>
                  <a:pt x="122967" y="1289"/>
                  <a:pt x="133704" y="313"/>
                </a:cubicBezTo>
                <a:cubicBezTo>
                  <a:pt x="156062" y="-1720"/>
                  <a:pt x="178154" y="6663"/>
                  <a:pt x="200379" y="9838"/>
                </a:cubicBezTo>
                <a:cubicBezTo>
                  <a:pt x="209904" y="19363"/>
                  <a:pt x="221124" y="27452"/>
                  <a:pt x="228954" y="38413"/>
                </a:cubicBezTo>
                <a:cubicBezTo>
                  <a:pt x="259706" y="81465"/>
                  <a:pt x="259124" y="127611"/>
                  <a:pt x="238479" y="181288"/>
                </a:cubicBezTo>
                <a:cubicBezTo>
                  <a:pt x="233382" y="194541"/>
                  <a:pt x="213079" y="193988"/>
                  <a:pt x="200379" y="200338"/>
                </a:cubicBezTo>
                <a:cubicBezTo>
                  <a:pt x="136879" y="193988"/>
                  <a:pt x="70421" y="201469"/>
                  <a:pt x="9879" y="181288"/>
                </a:cubicBezTo>
                <a:cubicBezTo>
                  <a:pt x="-5429" y="176185"/>
                  <a:pt x="-972" y="104605"/>
                  <a:pt x="9879" y="95563"/>
                </a:cubicBezTo>
                <a:cubicBezTo>
                  <a:pt x="22056" y="85415"/>
                  <a:pt x="27341" y="63813"/>
                  <a:pt x="47979" y="47938"/>
                </a:cubicBezTo>
                <a:close/>
              </a:path>
            </a:pathLst>
          </a:cu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06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7DCBD09-D0B7-4E17-8C44-32E1771917E2}"/>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Worst Case Analysis</a:t>
            </a:r>
          </a:p>
        </p:txBody>
      </p:sp>
      <p:sp>
        <p:nvSpPr>
          <p:cNvPr id="19" name="TextBox 18">
            <a:extLst>
              <a:ext uri="{FF2B5EF4-FFF2-40B4-BE49-F238E27FC236}">
                <a16:creationId xmlns:a16="http://schemas.microsoft.com/office/drawing/2014/main" id="{5ADE5EDF-FA01-4B97-B9C7-E24172AEEA38}"/>
              </a:ext>
            </a:extLst>
          </p:cNvPr>
          <p:cNvSpPr txBox="1"/>
          <p:nvPr/>
        </p:nvSpPr>
        <p:spPr>
          <a:xfrm>
            <a:off x="9225972" y="3592174"/>
            <a:ext cx="1722267" cy="2585323"/>
          </a:xfrm>
          <a:prstGeom prst="rect">
            <a:avLst/>
          </a:prstGeom>
          <a:noFill/>
        </p:spPr>
        <p:txBody>
          <a:bodyPr wrap="square" rtlCol="0">
            <a:spAutoFit/>
          </a:bodyPr>
          <a:lstStyle/>
          <a:p>
            <a:r>
              <a:rPr lang="en-US" dirty="0"/>
              <a:t>It takes longer time in each case because </a:t>
            </a:r>
            <a:r>
              <a:rPr lang="en-GB" b="0" i="0" dirty="0">
                <a:solidFill>
                  <a:srgbClr val="000000"/>
                </a:solidFill>
                <a:effectLst/>
                <a:latin typeface="Calibri" panose="020F0502020204030204" pitchFamily="34" charset="0"/>
              </a:rPr>
              <a:t>pivot keeps switching </a:t>
            </a:r>
            <a:r>
              <a:rPr lang="en-US" dirty="0"/>
              <a:t>so, it is not right choice to choose Quick Sort algorithm.</a:t>
            </a:r>
          </a:p>
        </p:txBody>
      </p:sp>
      <p:cxnSp>
        <p:nvCxnSpPr>
          <p:cNvPr id="26" name="Straight Arrow Connector 25">
            <a:extLst>
              <a:ext uri="{FF2B5EF4-FFF2-40B4-BE49-F238E27FC236}">
                <a16:creationId xmlns:a16="http://schemas.microsoft.com/office/drawing/2014/main" id="{D2BE2E10-0FF6-4C2A-B632-0A043B851E16}"/>
              </a:ext>
            </a:extLst>
          </p:cNvPr>
          <p:cNvCxnSpPr>
            <a:cxnSpLocks/>
          </p:cNvCxnSpPr>
          <p:nvPr/>
        </p:nvCxnSpPr>
        <p:spPr>
          <a:xfrm flipH="1" flipV="1">
            <a:off x="7863045" y="3856778"/>
            <a:ext cx="1367161" cy="6125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Content Placeholder 29" descr="Chart&#10;&#10;Description automatically generated">
            <a:extLst>
              <a:ext uri="{FF2B5EF4-FFF2-40B4-BE49-F238E27FC236}">
                <a16:creationId xmlns:a16="http://schemas.microsoft.com/office/drawing/2014/main" id="{09ADD71F-F123-414A-B197-B92C13969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323" y="2347913"/>
            <a:ext cx="6481758" cy="4274829"/>
          </a:xfrm>
        </p:spPr>
      </p:pic>
      <p:sp>
        <p:nvSpPr>
          <p:cNvPr id="31" name="Freeform: Shape 30">
            <a:extLst>
              <a:ext uri="{FF2B5EF4-FFF2-40B4-BE49-F238E27FC236}">
                <a16:creationId xmlns:a16="http://schemas.microsoft.com/office/drawing/2014/main" id="{D9AAC645-AAE7-4F72-8B9E-4EB398D4ADBD}"/>
              </a:ext>
            </a:extLst>
          </p:cNvPr>
          <p:cNvSpPr/>
          <p:nvPr/>
        </p:nvSpPr>
        <p:spPr>
          <a:xfrm>
            <a:off x="2192226" y="2681056"/>
            <a:ext cx="4927665" cy="3027286"/>
          </a:xfrm>
          <a:custGeom>
            <a:avLst/>
            <a:gdLst>
              <a:gd name="connsiteX0" fmla="*/ 2512939 w 4927665"/>
              <a:gd name="connsiteY0" fmla="*/ 71022 h 3027286"/>
              <a:gd name="connsiteX1" fmla="*/ 2166710 w 4927665"/>
              <a:gd name="connsiteY1" fmla="*/ 62144 h 3027286"/>
              <a:gd name="connsiteX2" fmla="*/ 1953646 w 4927665"/>
              <a:gd name="connsiteY2" fmla="*/ 17756 h 3027286"/>
              <a:gd name="connsiteX3" fmla="*/ 1252310 w 4927665"/>
              <a:gd name="connsiteY3" fmla="*/ 35511 h 3027286"/>
              <a:gd name="connsiteX4" fmla="*/ 1172411 w 4927665"/>
              <a:gd name="connsiteY4" fmla="*/ 44389 h 3027286"/>
              <a:gd name="connsiteX5" fmla="*/ 1101390 w 4927665"/>
              <a:gd name="connsiteY5" fmla="*/ 88777 h 3027286"/>
              <a:gd name="connsiteX6" fmla="*/ 932714 w 4927665"/>
              <a:gd name="connsiteY6" fmla="*/ 186431 h 3027286"/>
              <a:gd name="connsiteX7" fmla="*/ 835059 w 4927665"/>
              <a:gd name="connsiteY7" fmla="*/ 239697 h 3027286"/>
              <a:gd name="connsiteX8" fmla="*/ 719650 w 4927665"/>
              <a:gd name="connsiteY8" fmla="*/ 319596 h 3027286"/>
              <a:gd name="connsiteX9" fmla="*/ 568729 w 4927665"/>
              <a:gd name="connsiteY9" fmla="*/ 435006 h 3027286"/>
              <a:gd name="connsiteX10" fmla="*/ 488830 w 4927665"/>
              <a:gd name="connsiteY10" fmla="*/ 559294 h 3027286"/>
              <a:gd name="connsiteX11" fmla="*/ 479953 w 4927665"/>
              <a:gd name="connsiteY11" fmla="*/ 585927 h 3027286"/>
              <a:gd name="connsiteX12" fmla="*/ 462197 w 4927665"/>
              <a:gd name="connsiteY12" fmla="*/ 656948 h 3027286"/>
              <a:gd name="connsiteX13" fmla="*/ 408931 w 4927665"/>
              <a:gd name="connsiteY13" fmla="*/ 754602 h 3027286"/>
              <a:gd name="connsiteX14" fmla="*/ 364543 w 4927665"/>
              <a:gd name="connsiteY14" fmla="*/ 878890 h 3027286"/>
              <a:gd name="connsiteX15" fmla="*/ 258011 w 4927665"/>
              <a:gd name="connsiteY15" fmla="*/ 1047565 h 3027286"/>
              <a:gd name="connsiteX16" fmla="*/ 169234 w 4927665"/>
              <a:gd name="connsiteY16" fmla="*/ 1198486 h 3027286"/>
              <a:gd name="connsiteX17" fmla="*/ 124846 w 4927665"/>
              <a:gd name="connsiteY17" fmla="*/ 1287262 h 3027286"/>
              <a:gd name="connsiteX18" fmla="*/ 80457 w 4927665"/>
              <a:gd name="connsiteY18" fmla="*/ 1358284 h 3027286"/>
              <a:gd name="connsiteX19" fmla="*/ 44947 w 4927665"/>
              <a:gd name="connsiteY19" fmla="*/ 1509204 h 3027286"/>
              <a:gd name="connsiteX20" fmla="*/ 27191 w 4927665"/>
              <a:gd name="connsiteY20" fmla="*/ 1606859 h 3027286"/>
              <a:gd name="connsiteX21" fmla="*/ 18314 w 4927665"/>
              <a:gd name="connsiteY21" fmla="*/ 1890944 h 3027286"/>
              <a:gd name="connsiteX22" fmla="*/ 558 w 4927665"/>
              <a:gd name="connsiteY22" fmla="*/ 2059620 h 3027286"/>
              <a:gd name="connsiteX23" fmla="*/ 9436 w 4927665"/>
              <a:gd name="connsiteY23" fmla="*/ 2778711 h 3027286"/>
              <a:gd name="connsiteX24" fmla="*/ 18314 w 4927665"/>
              <a:gd name="connsiteY24" fmla="*/ 2831977 h 3027286"/>
              <a:gd name="connsiteX25" fmla="*/ 71580 w 4927665"/>
              <a:gd name="connsiteY25" fmla="*/ 2947387 h 3027286"/>
              <a:gd name="connsiteX26" fmla="*/ 115968 w 4927665"/>
              <a:gd name="connsiteY26" fmla="*/ 2982897 h 3027286"/>
              <a:gd name="connsiteX27" fmla="*/ 160357 w 4927665"/>
              <a:gd name="connsiteY27" fmla="*/ 3018408 h 3027286"/>
              <a:gd name="connsiteX28" fmla="*/ 186990 w 4927665"/>
              <a:gd name="connsiteY28" fmla="*/ 3027286 h 3027286"/>
              <a:gd name="connsiteX29" fmla="*/ 400054 w 4927665"/>
              <a:gd name="connsiteY29" fmla="*/ 3009530 h 3027286"/>
              <a:gd name="connsiteX30" fmla="*/ 790671 w 4927665"/>
              <a:gd name="connsiteY30" fmla="*/ 2902998 h 3027286"/>
              <a:gd name="connsiteX31" fmla="*/ 1261188 w 4927665"/>
              <a:gd name="connsiteY31" fmla="*/ 2787589 h 3027286"/>
              <a:gd name="connsiteX32" fmla="*/ 1696193 w 4927665"/>
              <a:gd name="connsiteY32" fmla="*/ 2672179 h 3027286"/>
              <a:gd name="connsiteX33" fmla="*/ 1829358 w 4927665"/>
              <a:gd name="connsiteY33" fmla="*/ 2627791 h 3027286"/>
              <a:gd name="connsiteX34" fmla="*/ 2433040 w 4927665"/>
              <a:gd name="connsiteY34" fmla="*/ 2308194 h 3027286"/>
              <a:gd name="connsiteX35" fmla="*/ 2894679 w 4927665"/>
              <a:gd name="connsiteY35" fmla="*/ 1988598 h 3027286"/>
              <a:gd name="connsiteX36" fmla="*/ 3018966 w 4927665"/>
              <a:gd name="connsiteY36" fmla="*/ 1908699 h 3027286"/>
              <a:gd name="connsiteX37" fmla="*/ 3143254 w 4927665"/>
              <a:gd name="connsiteY37" fmla="*/ 1828800 h 3027286"/>
              <a:gd name="connsiteX38" fmla="*/ 3258663 w 4927665"/>
              <a:gd name="connsiteY38" fmla="*/ 1757779 h 3027286"/>
              <a:gd name="connsiteX39" fmla="*/ 3409584 w 4927665"/>
              <a:gd name="connsiteY39" fmla="*/ 1651247 h 3027286"/>
              <a:gd name="connsiteX40" fmla="*/ 3507238 w 4927665"/>
              <a:gd name="connsiteY40" fmla="*/ 1571348 h 3027286"/>
              <a:gd name="connsiteX41" fmla="*/ 3604892 w 4927665"/>
              <a:gd name="connsiteY41" fmla="*/ 1509204 h 3027286"/>
              <a:gd name="connsiteX42" fmla="*/ 3835712 w 4927665"/>
              <a:gd name="connsiteY42" fmla="*/ 1305018 h 3027286"/>
              <a:gd name="connsiteX43" fmla="*/ 4039898 w 4927665"/>
              <a:gd name="connsiteY43" fmla="*/ 1145220 h 3027286"/>
              <a:gd name="connsiteX44" fmla="*/ 4093164 w 4927665"/>
              <a:gd name="connsiteY44" fmla="*/ 1118587 h 3027286"/>
              <a:gd name="connsiteX45" fmla="*/ 4261840 w 4927665"/>
              <a:gd name="connsiteY45" fmla="*/ 994299 h 3027286"/>
              <a:gd name="connsiteX46" fmla="*/ 4315106 w 4927665"/>
              <a:gd name="connsiteY46" fmla="*/ 914400 h 3027286"/>
              <a:gd name="connsiteX47" fmla="*/ 4395005 w 4927665"/>
              <a:gd name="connsiteY47" fmla="*/ 763480 h 3027286"/>
              <a:gd name="connsiteX48" fmla="*/ 4430516 w 4927665"/>
              <a:gd name="connsiteY48" fmla="*/ 719092 h 3027286"/>
              <a:gd name="connsiteX49" fmla="*/ 4483782 w 4927665"/>
              <a:gd name="connsiteY49" fmla="*/ 630315 h 3027286"/>
              <a:gd name="connsiteX50" fmla="*/ 4572558 w 4927665"/>
              <a:gd name="connsiteY50" fmla="*/ 568171 h 3027286"/>
              <a:gd name="connsiteX51" fmla="*/ 4625824 w 4927665"/>
              <a:gd name="connsiteY51" fmla="*/ 514905 h 3027286"/>
              <a:gd name="connsiteX52" fmla="*/ 4723479 w 4927665"/>
              <a:gd name="connsiteY52" fmla="*/ 443884 h 3027286"/>
              <a:gd name="connsiteX53" fmla="*/ 4767867 w 4927665"/>
              <a:gd name="connsiteY53" fmla="*/ 408373 h 3027286"/>
              <a:gd name="connsiteX54" fmla="*/ 4794500 w 4927665"/>
              <a:gd name="connsiteY54" fmla="*/ 390618 h 3027286"/>
              <a:gd name="connsiteX55" fmla="*/ 4874399 w 4927665"/>
              <a:gd name="connsiteY55" fmla="*/ 328474 h 3027286"/>
              <a:gd name="connsiteX56" fmla="*/ 4909910 w 4927665"/>
              <a:gd name="connsiteY56" fmla="*/ 310719 h 3027286"/>
              <a:gd name="connsiteX57" fmla="*/ 4927665 w 4927665"/>
              <a:gd name="connsiteY57" fmla="*/ 266330 h 3027286"/>
              <a:gd name="connsiteX58" fmla="*/ 4909910 w 4927665"/>
              <a:gd name="connsiteY58" fmla="*/ 168676 h 3027286"/>
              <a:gd name="connsiteX59" fmla="*/ 4856644 w 4927665"/>
              <a:gd name="connsiteY59" fmla="*/ 150921 h 3027286"/>
              <a:gd name="connsiteX60" fmla="*/ 4776745 w 4927665"/>
              <a:gd name="connsiteY60" fmla="*/ 133165 h 3027286"/>
              <a:gd name="connsiteX61" fmla="*/ 3906733 w 4927665"/>
              <a:gd name="connsiteY61" fmla="*/ 115410 h 3027286"/>
              <a:gd name="connsiteX62" fmla="*/ 3773568 w 4927665"/>
              <a:gd name="connsiteY62" fmla="*/ 106532 h 3027286"/>
              <a:gd name="connsiteX63" fmla="*/ 3738057 w 4927665"/>
              <a:gd name="connsiteY63" fmla="*/ 97655 h 3027286"/>
              <a:gd name="connsiteX64" fmla="*/ 2885801 w 4927665"/>
              <a:gd name="connsiteY64" fmla="*/ 88777 h 3027286"/>
              <a:gd name="connsiteX65" fmla="*/ 2717125 w 4927665"/>
              <a:gd name="connsiteY65" fmla="*/ 44389 h 3027286"/>
              <a:gd name="connsiteX66" fmla="*/ 2521817 w 4927665"/>
              <a:gd name="connsiteY66" fmla="*/ 0 h 3027286"/>
              <a:gd name="connsiteX67" fmla="*/ 2486306 w 4927665"/>
              <a:gd name="connsiteY67" fmla="*/ 26633 h 3027286"/>
              <a:gd name="connsiteX68" fmla="*/ 2441918 w 4927665"/>
              <a:gd name="connsiteY68" fmla="*/ 71022 h 3027286"/>
              <a:gd name="connsiteX69" fmla="*/ 2441918 w 4927665"/>
              <a:gd name="connsiteY69" fmla="*/ 79899 h 302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927665" h="3027286">
                <a:moveTo>
                  <a:pt x="2512939" y="71022"/>
                </a:moveTo>
                <a:cubicBezTo>
                  <a:pt x="2378053" y="124976"/>
                  <a:pt x="2463619" y="98500"/>
                  <a:pt x="2166710" y="62144"/>
                </a:cubicBezTo>
                <a:cubicBezTo>
                  <a:pt x="2131097" y="57783"/>
                  <a:pt x="2002816" y="28682"/>
                  <a:pt x="1953646" y="17756"/>
                </a:cubicBezTo>
                <a:lnTo>
                  <a:pt x="1252310" y="35511"/>
                </a:lnTo>
                <a:cubicBezTo>
                  <a:pt x="1225529" y="36424"/>
                  <a:pt x="1197680" y="35470"/>
                  <a:pt x="1172411" y="44389"/>
                </a:cubicBezTo>
                <a:cubicBezTo>
                  <a:pt x="1146085" y="53680"/>
                  <a:pt x="1126063" y="75715"/>
                  <a:pt x="1101390" y="88777"/>
                </a:cubicBezTo>
                <a:cubicBezTo>
                  <a:pt x="799356" y="248678"/>
                  <a:pt x="1279768" y="-28409"/>
                  <a:pt x="932714" y="186431"/>
                </a:cubicBezTo>
                <a:cubicBezTo>
                  <a:pt x="901187" y="205948"/>
                  <a:pt x="866502" y="220045"/>
                  <a:pt x="835059" y="239697"/>
                </a:cubicBezTo>
                <a:cubicBezTo>
                  <a:pt x="795382" y="264495"/>
                  <a:pt x="758308" y="293238"/>
                  <a:pt x="719650" y="319596"/>
                </a:cubicBezTo>
                <a:cubicBezTo>
                  <a:pt x="605256" y="397592"/>
                  <a:pt x="672018" y="344629"/>
                  <a:pt x="568729" y="435006"/>
                </a:cubicBezTo>
                <a:cubicBezTo>
                  <a:pt x="504569" y="563326"/>
                  <a:pt x="590220" y="399963"/>
                  <a:pt x="488830" y="559294"/>
                </a:cubicBezTo>
                <a:cubicBezTo>
                  <a:pt x="483806" y="567189"/>
                  <a:pt x="482415" y="576899"/>
                  <a:pt x="479953" y="585927"/>
                </a:cubicBezTo>
                <a:cubicBezTo>
                  <a:pt x="473532" y="609469"/>
                  <a:pt x="471667" y="634458"/>
                  <a:pt x="462197" y="656948"/>
                </a:cubicBezTo>
                <a:cubicBezTo>
                  <a:pt x="447808" y="691121"/>
                  <a:pt x="424719" y="721052"/>
                  <a:pt x="408931" y="754602"/>
                </a:cubicBezTo>
                <a:cubicBezTo>
                  <a:pt x="379394" y="817368"/>
                  <a:pt x="402863" y="809915"/>
                  <a:pt x="364543" y="878890"/>
                </a:cubicBezTo>
                <a:cubicBezTo>
                  <a:pt x="332248" y="937022"/>
                  <a:pt x="285019" y="986797"/>
                  <a:pt x="258011" y="1047565"/>
                </a:cubicBezTo>
                <a:cubicBezTo>
                  <a:pt x="176069" y="1231932"/>
                  <a:pt x="274927" y="1025533"/>
                  <a:pt x="169234" y="1198486"/>
                </a:cubicBezTo>
                <a:cubicBezTo>
                  <a:pt x="151982" y="1226717"/>
                  <a:pt x="140913" y="1258341"/>
                  <a:pt x="124846" y="1287262"/>
                </a:cubicBezTo>
                <a:cubicBezTo>
                  <a:pt x="111288" y="1311666"/>
                  <a:pt x="95253" y="1334610"/>
                  <a:pt x="80457" y="1358284"/>
                </a:cubicBezTo>
                <a:cubicBezTo>
                  <a:pt x="66391" y="1414548"/>
                  <a:pt x="56473" y="1451575"/>
                  <a:pt x="44947" y="1509204"/>
                </a:cubicBezTo>
                <a:cubicBezTo>
                  <a:pt x="38458" y="1541647"/>
                  <a:pt x="33110" y="1574307"/>
                  <a:pt x="27191" y="1606859"/>
                </a:cubicBezTo>
                <a:cubicBezTo>
                  <a:pt x="24232" y="1701554"/>
                  <a:pt x="23877" y="1796366"/>
                  <a:pt x="18314" y="1890944"/>
                </a:cubicBezTo>
                <a:cubicBezTo>
                  <a:pt x="14994" y="1947382"/>
                  <a:pt x="1123" y="2003087"/>
                  <a:pt x="558" y="2059620"/>
                </a:cubicBezTo>
                <a:cubicBezTo>
                  <a:pt x="-1839" y="2299323"/>
                  <a:pt x="3927" y="2539059"/>
                  <a:pt x="9436" y="2778711"/>
                </a:cubicBezTo>
                <a:cubicBezTo>
                  <a:pt x="9850" y="2796707"/>
                  <a:pt x="15094" y="2814267"/>
                  <a:pt x="18314" y="2831977"/>
                </a:cubicBezTo>
                <a:cubicBezTo>
                  <a:pt x="28364" y="2887253"/>
                  <a:pt x="27153" y="2894075"/>
                  <a:pt x="71580" y="2947387"/>
                </a:cubicBezTo>
                <a:cubicBezTo>
                  <a:pt x="83710" y="2961943"/>
                  <a:pt x="101582" y="2970566"/>
                  <a:pt x="115968" y="2982897"/>
                </a:cubicBezTo>
                <a:cubicBezTo>
                  <a:pt x="139090" y="3002716"/>
                  <a:pt x="129537" y="3002998"/>
                  <a:pt x="160357" y="3018408"/>
                </a:cubicBezTo>
                <a:cubicBezTo>
                  <a:pt x="168727" y="3022593"/>
                  <a:pt x="178112" y="3024327"/>
                  <a:pt x="186990" y="3027286"/>
                </a:cubicBezTo>
                <a:cubicBezTo>
                  <a:pt x="258011" y="3021367"/>
                  <a:pt x="330251" y="3023901"/>
                  <a:pt x="400054" y="3009530"/>
                </a:cubicBezTo>
                <a:cubicBezTo>
                  <a:pt x="532243" y="2982315"/>
                  <a:pt x="659595" y="2935148"/>
                  <a:pt x="790671" y="2902998"/>
                </a:cubicBezTo>
                <a:lnTo>
                  <a:pt x="1261188" y="2787589"/>
                </a:lnTo>
                <a:cubicBezTo>
                  <a:pt x="1514075" y="2725909"/>
                  <a:pt x="1479317" y="2740340"/>
                  <a:pt x="1696193" y="2672179"/>
                </a:cubicBezTo>
                <a:cubicBezTo>
                  <a:pt x="1740830" y="2658150"/>
                  <a:pt x="1786958" y="2647578"/>
                  <a:pt x="1829358" y="2627791"/>
                </a:cubicBezTo>
                <a:cubicBezTo>
                  <a:pt x="1842030" y="2621877"/>
                  <a:pt x="2337277" y="2374938"/>
                  <a:pt x="2433040" y="2308194"/>
                </a:cubicBezTo>
                <a:lnTo>
                  <a:pt x="2894679" y="1988598"/>
                </a:lnTo>
                <a:cubicBezTo>
                  <a:pt x="2935658" y="1961278"/>
                  <a:pt x="2977537" y="1935332"/>
                  <a:pt x="3018966" y="1908699"/>
                </a:cubicBezTo>
                <a:lnTo>
                  <a:pt x="3143254" y="1828800"/>
                </a:lnTo>
                <a:cubicBezTo>
                  <a:pt x="3181479" y="1804733"/>
                  <a:pt x="3221760" y="1783828"/>
                  <a:pt x="3258663" y="1757779"/>
                </a:cubicBezTo>
                <a:cubicBezTo>
                  <a:pt x="3308970" y="1722268"/>
                  <a:pt x="3360322" y="1688194"/>
                  <a:pt x="3409584" y="1651247"/>
                </a:cubicBezTo>
                <a:cubicBezTo>
                  <a:pt x="3443231" y="1626012"/>
                  <a:pt x="3473224" y="1596086"/>
                  <a:pt x="3507238" y="1571348"/>
                </a:cubicBezTo>
                <a:cubicBezTo>
                  <a:pt x="3538442" y="1548654"/>
                  <a:pt x="3575993" y="1534768"/>
                  <a:pt x="3604892" y="1509204"/>
                </a:cubicBezTo>
                <a:cubicBezTo>
                  <a:pt x="4128819" y="1045728"/>
                  <a:pt x="3466683" y="1576362"/>
                  <a:pt x="3835712" y="1305018"/>
                </a:cubicBezTo>
                <a:cubicBezTo>
                  <a:pt x="3905342" y="1253819"/>
                  <a:pt x="3962595" y="1183872"/>
                  <a:pt x="4039898" y="1145220"/>
                </a:cubicBezTo>
                <a:cubicBezTo>
                  <a:pt x="4057653" y="1136342"/>
                  <a:pt x="4076749" y="1129749"/>
                  <a:pt x="4093164" y="1118587"/>
                </a:cubicBezTo>
                <a:cubicBezTo>
                  <a:pt x="4150917" y="1079315"/>
                  <a:pt x="4261840" y="994299"/>
                  <a:pt x="4261840" y="994299"/>
                </a:cubicBezTo>
                <a:cubicBezTo>
                  <a:pt x="4279595" y="967666"/>
                  <a:pt x="4299110" y="942126"/>
                  <a:pt x="4315106" y="914400"/>
                </a:cubicBezTo>
                <a:cubicBezTo>
                  <a:pt x="4343551" y="865095"/>
                  <a:pt x="4359446" y="807928"/>
                  <a:pt x="4395005" y="763480"/>
                </a:cubicBezTo>
                <a:cubicBezTo>
                  <a:pt x="4406842" y="748684"/>
                  <a:pt x="4420005" y="734858"/>
                  <a:pt x="4430516" y="719092"/>
                </a:cubicBezTo>
                <a:cubicBezTo>
                  <a:pt x="4449659" y="690378"/>
                  <a:pt x="4454190" y="648070"/>
                  <a:pt x="4483782" y="630315"/>
                </a:cubicBezTo>
                <a:cubicBezTo>
                  <a:pt x="4525822" y="605091"/>
                  <a:pt x="4535117" y="602209"/>
                  <a:pt x="4572558" y="568171"/>
                </a:cubicBezTo>
                <a:cubicBezTo>
                  <a:pt x="4591138" y="551280"/>
                  <a:pt x="4607244" y="531796"/>
                  <a:pt x="4625824" y="514905"/>
                </a:cubicBezTo>
                <a:cubicBezTo>
                  <a:pt x="4670681" y="474126"/>
                  <a:pt x="4672685" y="480825"/>
                  <a:pt x="4723479" y="443884"/>
                </a:cubicBezTo>
                <a:cubicBezTo>
                  <a:pt x="4738803" y="432739"/>
                  <a:pt x="4752708" y="419742"/>
                  <a:pt x="4767867" y="408373"/>
                </a:cubicBezTo>
                <a:cubicBezTo>
                  <a:pt x="4776403" y="401971"/>
                  <a:pt x="4785964" y="397020"/>
                  <a:pt x="4794500" y="390618"/>
                </a:cubicBezTo>
                <a:cubicBezTo>
                  <a:pt x="4821492" y="370374"/>
                  <a:pt x="4844221" y="343563"/>
                  <a:pt x="4874399" y="328474"/>
                </a:cubicBezTo>
                <a:lnTo>
                  <a:pt x="4909910" y="310719"/>
                </a:lnTo>
                <a:cubicBezTo>
                  <a:pt x="4915828" y="295923"/>
                  <a:pt x="4927665" y="282266"/>
                  <a:pt x="4927665" y="266330"/>
                </a:cubicBezTo>
                <a:cubicBezTo>
                  <a:pt x="4927665" y="233245"/>
                  <a:pt x="4927250" y="196853"/>
                  <a:pt x="4909910" y="168676"/>
                </a:cubicBezTo>
                <a:cubicBezTo>
                  <a:pt x="4900101" y="152737"/>
                  <a:pt x="4874728" y="155743"/>
                  <a:pt x="4856644" y="150921"/>
                </a:cubicBezTo>
                <a:cubicBezTo>
                  <a:pt x="4830282" y="143891"/>
                  <a:pt x="4804009" y="134184"/>
                  <a:pt x="4776745" y="133165"/>
                </a:cubicBezTo>
                <a:cubicBezTo>
                  <a:pt x="4486883" y="122329"/>
                  <a:pt x="4196737" y="121328"/>
                  <a:pt x="3906733" y="115410"/>
                </a:cubicBezTo>
                <a:cubicBezTo>
                  <a:pt x="3862345" y="112451"/>
                  <a:pt x="3817810" y="111189"/>
                  <a:pt x="3773568" y="106532"/>
                </a:cubicBezTo>
                <a:cubicBezTo>
                  <a:pt x="3761434" y="105255"/>
                  <a:pt x="3750256" y="97899"/>
                  <a:pt x="3738057" y="97655"/>
                </a:cubicBezTo>
                <a:lnTo>
                  <a:pt x="2885801" y="88777"/>
                </a:lnTo>
                <a:lnTo>
                  <a:pt x="2717125" y="44389"/>
                </a:lnTo>
                <a:cubicBezTo>
                  <a:pt x="2561270" y="3133"/>
                  <a:pt x="2630564" y="15536"/>
                  <a:pt x="2521817" y="0"/>
                </a:cubicBezTo>
                <a:cubicBezTo>
                  <a:pt x="2509980" y="8878"/>
                  <a:pt x="2498346" y="18033"/>
                  <a:pt x="2486306" y="26633"/>
                </a:cubicBezTo>
                <a:cubicBezTo>
                  <a:pt x="2458687" y="46361"/>
                  <a:pt x="2457700" y="39457"/>
                  <a:pt x="2441918" y="71022"/>
                </a:cubicBezTo>
                <a:cubicBezTo>
                  <a:pt x="2440595" y="73669"/>
                  <a:pt x="2441918" y="76940"/>
                  <a:pt x="2441918" y="7989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36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8"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3F3DCC2-A7D5-4123-95F6-580DCC2926A0}"/>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Comparison with new values</a:t>
            </a:r>
          </a:p>
        </p:txBody>
      </p:sp>
      <p:sp>
        <p:nvSpPr>
          <p:cNvPr id="11" name="TextBox 10">
            <a:extLst>
              <a:ext uri="{FF2B5EF4-FFF2-40B4-BE49-F238E27FC236}">
                <a16:creationId xmlns:a16="http://schemas.microsoft.com/office/drawing/2014/main" id="{A579DD90-E372-4388-8364-D573116F9CC6}"/>
              </a:ext>
            </a:extLst>
          </p:cNvPr>
          <p:cNvSpPr txBox="1"/>
          <p:nvPr/>
        </p:nvSpPr>
        <p:spPr>
          <a:xfrm>
            <a:off x="3466166" y="5504761"/>
            <a:ext cx="5193436" cy="1477328"/>
          </a:xfrm>
          <a:prstGeom prst="rect">
            <a:avLst/>
          </a:prstGeom>
          <a:noFill/>
        </p:spPr>
        <p:txBody>
          <a:bodyPr wrap="square" rtlCol="0">
            <a:spAutoFit/>
          </a:bodyPr>
          <a:lstStyle/>
          <a:p>
            <a:r>
              <a:rPr lang="en-US" dirty="0"/>
              <a:t>From both the above graph with different input the time complexity remains same so we can say that output is efficient and Quick sort should be avoided when time complexity is measured.</a:t>
            </a:r>
          </a:p>
          <a:p>
            <a:endParaRPr lang="en-US" dirty="0"/>
          </a:p>
        </p:txBody>
      </p:sp>
      <p:pic>
        <p:nvPicPr>
          <p:cNvPr id="23" name="Picture 22" descr="Chart&#10;&#10;Description automatically generated">
            <a:extLst>
              <a:ext uri="{FF2B5EF4-FFF2-40B4-BE49-F238E27FC236}">
                <a16:creationId xmlns:a16="http://schemas.microsoft.com/office/drawing/2014/main" id="{79D6BB37-AE29-4601-B871-3153BCF0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378077"/>
            <a:ext cx="5127202" cy="3002596"/>
          </a:xfrm>
          <a:prstGeom prst="rect">
            <a:avLst/>
          </a:prstGeom>
        </p:spPr>
      </p:pic>
      <p:pic>
        <p:nvPicPr>
          <p:cNvPr id="27" name="Content Placeholder 26" descr="Chart&#10;&#10;Description automatically generated">
            <a:extLst>
              <a:ext uri="{FF2B5EF4-FFF2-40B4-BE49-F238E27FC236}">
                <a16:creationId xmlns:a16="http://schemas.microsoft.com/office/drawing/2014/main" id="{D6C49296-F108-4B0D-88B8-36FA6FA00C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8750" y="2543175"/>
            <a:ext cx="4581525" cy="2685773"/>
          </a:xfrm>
        </p:spPr>
      </p:pic>
    </p:spTree>
    <p:extLst>
      <p:ext uri="{BB962C8B-B14F-4D97-AF65-F5344CB8AC3E}">
        <p14:creationId xmlns:p14="http://schemas.microsoft.com/office/powerpoint/2010/main" val="290294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A0F1B5-9C41-492A-86B8-FC753384737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Conclude</a:t>
            </a:r>
          </a:p>
        </p:txBody>
      </p:sp>
      <p:sp>
        <p:nvSpPr>
          <p:cNvPr id="3" name="Content Placeholder 2">
            <a:extLst>
              <a:ext uri="{FF2B5EF4-FFF2-40B4-BE49-F238E27FC236}">
                <a16:creationId xmlns:a16="http://schemas.microsoft.com/office/drawing/2014/main" id="{F69D59C2-881F-4E85-9DF8-74CD7C8D994F}"/>
              </a:ext>
            </a:extLst>
          </p:cNvPr>
          <p:cNvSpPr>
            <a:spLocks noGrp="1"/>
          </p:cNvSpPr>
          <p:nvPr>
            <p:ph idx="1"/>
          </p:nvPr>
        </p:nvSpPr>
        <p:spPr>
          <a:xfrm>
            <a:off x="1367624" y="2490436"/>
            <a:ext cx="9708995" cy="3567173"/>
          </a:xfrm>
        </p:spPr>
        <p:txBody>
          <a:bodyPr anchor="ctr">
            <a:normAutofit/>
          </a:bodyPr>
          <a:lstStyle/>
          <a:p>
            <a:r>
              <a:rPr lang="en-US" sz="2400" dirty="0"/>
              <a:t>For larger data set Radix sort is efficient algorithm because it requires lesser time to execute.</a:t>
            </a:r>
          </a:p>
          <a:p>
            <a:r>
              <a:rPr lang="en-US" sz="2400" dirty="0"/>
              <a:t> Even for the smaller data set, Radix is efficient  along with heap sort because when we notice figure 2 graph is almost similar. Insertion sort is better for every small data size as we have notice in figure 3.</a:t>
            </a:r>
          </a:p>
          <a:p>
            <a:r>
              <a:rPr lang="en-US" sz="2400" dirty="0"/>
              <a:t>Quick sort should be avoided in most of the cases because it takes more time in all the cases.</a:t>
            </a:r>
          </a:p>
        </p:txBody>
      </p:sp>
    </p:spTree>
    <p:extLst>
      <p:ext uri="{BB962C8B-B14F-4D97-AF65-F5344CB8AC3E}">
        <p14:creationId xmlns:p14="http://schemas.microsoft.com/office/powerpoint/2010/main" val="172268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26355CF0-422E-4E6A-95EA-261971F67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88DEA0-7A22-46E9-B64A-E82C6116BEC6}"/>
              </a:ext>
            </a:extLst>
          </p:cNvPr>
          <p:cNvSpPr txBox="1"/>
          <p:nvPr/>
        </p:nvSpPr>
        <p:spPr>
          <a:xfrm>
            <a:off x="1106557" y="637953"/>
            <a:ext cx="7659688" cy="31895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dirty="0">
                <a:solidFill>
                  <a:schemeClr val="tx1">
                    <a:lumMod val="75000"/>
                    <a:lumOff val="25000"/>
                  </a:schemeClr>
                </a:solidFill>
                <a:latin typeface="+mj-lt"/>
                <a:ea typeface="+mj-ea"/>
                <a:cs typeface="+mj-cs"/>
              </a:rPr>
              <a:t>Thank You</a:t>
            </a:r>
          </a:p>
        </p:txBody>
      </p:sp>
      <p:sp>
        <p:nvSpPr>
          <p:cNvPr id="20" name="Freeform 5">
            <a:extLst>
              <a:ext uri="{FF2B5EF4-FFF2-40B4-BE49-F238E27FC236}">
                <a16:creationId xmlns:a16="http://schemas.microsoft.com/office/drawing/2014/main" id="{8AA5B50B-519E-4763-9EFB-2C80373D1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56608"/>
            <a:ext cx="542047" cy="1997227"/>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6">
            <a:extLst>
              <a:ext uri="{FF2B5EF4-FFF2-40B4-BE49-F238E27FC236}">
                <a16:creationId xmlns:a16="http://schemas.microsoft.com/office/drawing/2014/main" id="{298FD7FF-CB14-4A07-B879-0731A1847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14476"/>
            <a:ext cx="369761"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A0D5741-1590-4555-A7A7-DC9B4E2E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122185"/>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3E9C0339-B0D3-40BA-96EF-3C1DB738A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6820" y="4214476"/>
            <a:ext cx="339126"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A4B9A42A-C5B8-4470-8743-670E34420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122186"/>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EDB12AFC-55F8-4AE8-9351-0F38D0C5D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122187"/>
            <a:ext cx="7978524" cy="164787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C58506DD-7B3D-4594-846B-F78590BE9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5946" y="4356608"/>
            <a:ext cx="3122079" cy="164110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6359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311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Sorting Algorithms</vt:lpstr>
      <vt:lpstr>Algorithams Used</vt:lpstr>
      <vt:lpstr>Sorting Algorithms</vt:lpstr>
      <vt:lpstr>Best Case Analysis</vt:lpstr>
      <vt:lpstr>Best Case Analysis</vt:lpstr>
      <vt:lpstr>Worst Case Analysis</vt:lpstr>
      <vt:lpstr>Comparison with new values</vt:lpstr>
      <vt:lpstr>Conclude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Algorithams</dc:title>
  <dc:creator>heer patel</dc:creator>
  <cp:lastModifiedBy>heer patel</cp:lastModifiedBy>
  <cp:revision>3</cp:revision>
  <dcterms:created xsi:type="dcterms:W3CDTF">2021-12-03T03:33:41Z</dcterms:created>
  <dcterms:modified xsi:type="dcterms:W3CDTF">2021-12-03T17:39:04Z</dcterms:modified>
</cp:coreProperties>
</file>