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Overview of AI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Heerthi Raja 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86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Artificial </a:t>
            </a:r>
            <a:r>
              <a:rPr lang="en-IN" dirty="0" err="1" smtClean="0"/>
              <a:t>Integillence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Artificial Intelligence is nothing but artificial brain. Artificial is opposite to Natural intelligence, Intelligence is also equal to talent and knowledge. Natural knowledge is nothing but human intelligence.</a:t>
            </a:r>
          </a:p>
          <a:p>
            <a:endParaRPr lang="en-IN" dirty="0"/>
          </a:p>
          <a:p>
            <a:r>
              <a:rPr lang="en-IN" dirty="0" smtClean="0"/>
              <a:t>Artificial brain is created by Mathematics.</a:t>
            </a:r>
          </a:p>
          <a:p>
            <a:r>
              <a:rPr lang="en-IN" dirty="0" smtClean="0"/>
              <a:t>End goal of AI is Prediction</a:t>
            </a:r>
          </a:p>
          <a:p>
            <a:r>
              <a:rPr lang="en-IN" dirty="0" smtClean="0"/>
              <a:t>Applications of AI: (for ex)</a:t>
            </a:r>
          </a:p>
          <a:p>
            <a:r>
              <a:rPr lang="en-IN" dirty="0" smtClean="0"/>
              <a:t>Heart disease prediction, sugar prediction, cancer prediction- Bio medical</a:t>
            </a:r>
          </a:p>
          <a:p>
            <a:r>
              <a:rPr lang="en-IN" dirty="0" smtClean="0"/>
              <a:t>Credit card fraud prediction- banking</a:t>
            </a:r>
          </a:p>
          <a:p>
            <a:r>
              <a:rPr lang="en-IN" dirty="0" smtClean="0"/>
              <a:t>Concrete strength prediction- Civil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80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 Domains: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48472"/>
            <a:ext cx="8946541" cy="4195481"/>
          </a:xfrm>
        </p:spPr>
        <p:txBody>
          <a:bodyPr/>
          <a:lstStyle/>
          <a:p>
            <a:r>
              <a:rPr lang="en-IN" b="1" dirty="0" smtClean="0"/>
              <a:t>Prediction based:</a:t>
            </a:r>
          </a:p>
          <a:p>
            <a:r>
              <a:rPr lang="en-IN" dirty="0" smtClean="0"/>
              <a:t>1. Machine learning(ML)</a:t>
            </a:r>
          </a:p>
          <a:p>
            <a:r>
              <a:rPr lang="en-IN" dirty="0" smtClean="0"/>
              <a:t>2. Deep learning(DL)</a:t>
            </a:r>
          </a:p>
          <a:p>
            <a:r>
              <a:rPr lang="en-IN" dirty="0" smtClean="0"/>
              <a:t>3. Natural Language processing(NLP)</a:t>
            </a:r>
          </a:p>
          <a:p>
            <a:r>
              <a:rPr lang="en-IN" dirty="0" smtClean="0"/>
              <a:t>4. Time Series Analysis (TSA)</a:t>
            </a:r>
          </a:p>
          <a:p>
            <a:r>
              <a:rPr lang="en-IN" b="1" dirty="0" smtClean="0"/>
              <a:t>Analysis Based:</a:t>
            </a:r>
          </a:p>
          <a:p>
            <a:r>
              <a:rPr lang="en-IN" dirty="0" smtClean="0"/>
              <a:t>5. Data science( DS)</a:t>
            </a:r>
            <a:endParaRPr lang="en-IN" dirty="0"/>
          </a:p>
        </p:txBody>
      </p:sp>
      <p:sp>
        <p:nvSpPr>
          <p:cNvPr id="4" name="Right Brace 3"/>
          <p:cNvSpPr/>
          <p:nvPr/>
        </p:nvSpPr>
        <p:spPr>
          <a:xfrm>
            <a:off x="5451231" y="2063762"/>
            <a:ext cx="1178169" cy="17848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3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 between AI and HI: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765" y="1358326"/>
            <a:ext cx="8946541" cy="4195481"/>
          </a:xfrm>
        </p:spPr>
        <p:txBody>
          <a:bodyPr/>
          <a:lstStyle/>
          <a:p>
            <a:r>
              <a:rPr lang="en-IN" dirty="0" smtClean="0"/>
              <a:t>AI – Artificial Intelligence</a:t>
            </a:r>
          </a:p>
          <a:p>
            <a:r>
              <a:rPr lang="en-IN" dirty="0" smtClean="0"/>
              <a:t>HI – Human Intelligence</a:t>
            </a:r>
          </a:p>
          <a:p>
            <a:r>
              <a:rPr lang="en-IN" b="1" u="sng" dirty="0" smtClean="0"/>
              <a:t>Human Intelligence-</a:t>
            </a:r>
            <a:r>
              <a:rPr lang="en-IN" dirty="0" smtClean="0"/>
              <a:t>  </a:t>
            </a:r>
          </a:p>
          <a:p>
            <a:r>
              <a:rPr lang="en-IN" sz="1600" dirty="0"/>
              <a:t>Eye – Computer vision</a:t>
            </a:r>
            <a:r>
              <a:rPr lang="en-IN" sz="1600" b="1" u="sng" dirty="0"/>
              <a:t>.</a:t>
            </a:r>
          </a:p>
          <a:p>
            <a:r>
              <a:rPr lang="en-IN" sz="1600" dirty="0" smtClean="0"/>
              <a:t>Brain -  Deep learning and neural network.</a:t>
            </a:r>
          </a:p>
          <a:p>
            <a:r>
              <a:rPr lang="en-IN" sz="1600" dirty="0" smtClean="0"/>
              <a:t>Language – NLP</a:t>
            </a:r>
          </a:p>
          <a:p>
            <a:r>
              <a:rPr lang="en-IN" sz="1600" dirty="0" smtClean="0"/>
              <a:t>Heart – Processor</a:t>
            </a:r>
          </a:p>
          <a:p>
            <a:r>
              <a:rPr lang="en-IN" b="1" u="sng" dirty="0" smtClean="0"/>
              <a:t>Artificial Intelligence</a:t>
            </a:r>
          </a:p>
          <a:p>
            <a:r>
              <a:rPr lang="en-IN" dirty="0" smtClean="0"/>
              <a:t>ML,DL,NLP,TSA,DS, computer vision, robotics, computation speech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224935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Domain Selection</a:t>
            </a:r>
            <a:br>
              <a:rPr lang="en-IN" dirty="0" smtClean="0"/>
            </a:br>
            <a:r>
              <a:rPr lang="en-IN" sz="1800" dirty="0" smtClean="0"/>
              <a:t>according to input domain will be selected</a:t>
            </a:r>
            <a:r>
              <a:rPr lang="en-IN" dirty="0" smtClean="0"/>
              <a:t>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133764"/>
              </p:ext>
            </p:extLst>
          </p:nvPr>
        </p:nvGraphicFramePr>
        <p:xfrm>
          <a:off x="1103313" y="2105390"/>
          <a:ext cx="89471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1265466453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1063151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      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       DOMAIN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14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Machine</a:t>
                      </a:r>
                      <a:r>
                        <a:rPr lang="en-IN" baseline="0" dirty="0" smtClean="0"/>
                        <a:t> learning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74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Image and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Deep learning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6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Text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Natural</a:t>
                      </a:r>
                      <a:r>
                        <a:rPr lang="en-IN" baseline="0" dirty="0" smtClean="0"/>
                        <a:t> Language processing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1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Time series analysis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443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78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smtClean="0"/>
              <a:t>Data Science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Data Science is nothing but Statistics. Analysis will be taking place in the past datasheet.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Only a Man like structure is an AI – No</a:t>
            </a:r>
          </a:p>
          <a:p>
            <a:r>
              <a:rPr lang="en-IN" dirty="0" smtClean="0"/>
              <a:t>Relationship between AI and Python:</a:t>
            </a:r>
          </a:p>
          <a:p>
            <a:r>
              <a:rPr lang="en-IN" dirty="0"/>
              <a:t> </a:t>
            </a:r>
            <a:r>
              <a:rPr lang="en-IN" dirty="0" smtClean="0"/>
              <a:t> AI is a maths and Python is a calculator.</a:t>
            </a:r>
          </a:p>
          <a:p>
            <a:r>
              <a:rPr lang="en-IN" dirty="0" smtClean="0"/>
              <a:t>Relationship between Anaconda, </a:t>
            </a:r>
            <a:r>
              <a:rPr lang="en-IN" dirty="0" err="1" smtClean="0"/>
              <a:t>spyder</a:t>
            </a:r>
            <a:r>
              <a:rPr lang="en-IN" dirty="0"/>
              <a:t> </a:t>
            </a:r>
            <a:r>
              <a:rPr lang="en-IN" dirty="0" smtClean="0"/>
              <a:t>and </a:t>
            </a:r>
            <a:r>
              <a:rPr lang="en-IN" dirty="0" err="1" smtClean="0"/>
              <a:t>jupyter</a:t>
            </a:r>
            <a:r>
              <a:rPr lang="en-IN" dirty="0" smtClean="0"/>
              <a:t>:</a:t>
            </a:r>
          </a:p>
          <a:p>
            <a:r>
              <a:rPr lang="en-IN" dirty="0" smtClean="0"/>
              <a:t>Anaconda is like a browser , </a:t>
            </a:r>
            <a:r>
              <a:rPr lang="en-IN" dirty="0" err="1" smtClean="0"/>
              <a:t>jupyter</a:t>
            </a:r>
            <a:r>
              <a:rPr lang="en-IN" dirty="0" smtClean="0"/>
              <a:t>, </a:t>
            </a:r>
            <a:r>
              <a:rPr lang="en-IN" dirty="0" err="1" smtClean="0"/>
              <a:t>spyder</a:t>
            </a:r>
            <a:r>
              <a:rPr lang="en-IN" dirty="0" smtClean="0"/>
              <a:t> are IDEs used to write python programming.</a:t>
            </a:r>
          </a:p>
          <a:p>
            <a:r>
              <a:rPr lang="en-IN" dirty="0" smtClean="0"/>
              <a:t>IDE –integrated Development Environment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5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mtClean="0"/>
              <a:t>                </a:t>
            </a:r>
            <a:r>
              <a:rPr lang="en-IN" smtClean="0"/>
              <a:t>    </a:t>
            </a:r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45719" cy="23622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03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293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Overview of AI</vt:lpstr>
      <vt:lpstr>Artificial Integillence</vt:lpstr>
      <vt:lpstr>AI Domains:</vt:lpstr>
      <vt:lpstr>Comparison between AI and HI:</vt:lpstr>
      <vt:lpstr>Domain Selection according to input domain will be selected.</vt:lpstr>
      <vt:lpstr>  Data Science</vt:lpstr>
      <vt:lpstr>        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AI</dc:title>
  <dc:creator>heerthi raja</dc:creator>
  <cp:lastModifiedBy>heerthi raja</cp:lastModifiedBy>
  <cp:revision>6</cp:revision>
  <dcterms:created xsi:type="dcterms:W3CDTF">2022-09-20T09:54:28Z</dcterms:created>
  <dcterms:modified xsi:type="dcterms:W3CDTF">2022-09-20T10:36:32Z</dcterms:modified>
</cp:coreProperties>
</file>