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DBD7C64-D3BB-7B29-F394-A2088E9F4FC6}" name="황희상(2018146037)" initials="황" userId="S::tees3359@kpu.ac.kr::87f1dad6-b783-47cb-92fa-21160baeffe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>
        <p:scale>
          <a:sx n="99" d="100"/>
          <a:sy n="99" d="100"/>
        </p:scale>
        <p:origin x="30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C7303-E291-F88A-61F4-74C0186BD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9BE35A-076C-89BF-A621-EA25EAEEC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38B87-27F4-BE12-9344-E4542B90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FC6-059B-4D95-865E-BFC0C3E5DC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784BD-EE53-36BE-AD8F-B0E5B063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564ED-7536-ACBF-5219-200AD810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A818-3742-4BA6-A0B7-805A47C3F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34DC0-6244-1316-9494-6FCF109D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04E4D-F134-C7A8-D491-6364AEB25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0AB08-185F-9F9D-3145-43695B88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FC6-059B-4D95-865E-BFC0C3E5DC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BF189-6717-716D-B406-ED1057CA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EE824-4AE2-72B3-7070-EAFB0CE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A818-3742-4BA6-A0B7-805A47C3F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8A62B9-13BB-C283-0A4C-2D2D058B7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A2663-EB20-AE35-FBC7-F0E9C0292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292F-47A3-5B09-2A5A-E27C5A3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FC6-059B-4D95-865E-BFC0C3E5DC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1BAA5-FAFD-E663-E21F-000FAF63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2EDE7-3A85-3B6D-C068-4D424C5C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A818-3742-4BA6-A0B7-805A47C3F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1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CA26F-EE5B-2273-B86E-1C66018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91409-5D96-439B-6AC1-8D644695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320C4-2AA2-7989-C8C5-F141AE31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FC6-059B-4D95-865E-BFC0C3E5DC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6C34B-AAE1-5934-B312-BAE6FD74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DAF41-4AC7-5C88-B71C-3F403A49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A818-3742-4BA6-A0B7-805A47C3F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0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7931-2F17-EECE-0378-1BCE29E1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8BC47-EA27-E909-C74F-7AAC64CF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61849-D994-25DE-F957-4360303F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FC6-059B-4D95-865E-BFC0C3E5DC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C4F17-D658-BB91-AA21-566C0D11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53003-7866-BA7A-F0EE-CEAFA042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A818-3742-4BA6-A0B7-805A47C3F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6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B2F55-434D-C09A-AA50-77440796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B53BA-0089-7D77-98FF-044DA48B7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3A371-BD53-F1E1-897E-9F32794A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16F19-817D-614B-F590-E0ACD013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FC6-059B-4D95-865E-BFC0C3E5DC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5B17B-E7FF-CBA6-7FCB-8192315E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147C9-AF36-351F-DC96-F960C86B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A818-3742-4BA6-A0B7-805A47C3F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6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2868-8B80-35AB-BF96-4D3DD6C0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1F583-A574-56BE-82A5-658DFC03C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3B047-B364-BFE3-9F97-26B7C0BAE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F1641A-E223-F359-7016-EF5409F18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373EF5-5934-28EE-3909-2CF5A89A2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BAC8D-78BF-C3DC-9E29-9DAC19C8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FC6-059B-4D95-865E-BFC0C3E5DC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CEA53-496F-BEB4-22A0-661504A5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E956EF-9DF8-BCCD-0621-1F57FA18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A818-3742-4BA6-A0B7-805A47C3F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2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03902-FCDF-6806-61DB-FE439E70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C69258-A99A-5B82-D204-8AF81D8B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FC6-059B-4D95-865E-BFC0C3E5DC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77A887-7824-1373-5C89-5A8E09A0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4D7944-E63D-9091-92AC-C2CAE649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A818-3742-4BA6-A0B7-805A47C3F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5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F7D830-4413-7CC0-4A20-9B1624BA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FC6-059B-4D95-865E-BFC0C3E5DC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3EF62F-B97A-F1A6-74AC-28629910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58A58-4084-A8AF-785A-260901AA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A818-3742-4BA6-A0B7-805A47C3F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5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A2A5-1323-B705-A2C4-21B1138D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7CAE2-9468-3ED7-B1CD-6224E6E7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A0A06-C5D1-5BAC-C313-F895A6E0E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5FC5F2-4619-D2CC-CB4B-A51E15E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FC6-059B-4D95-865E-BFC0C3E5DC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71AE1-E191-4E8D-34D4-0F97F5E4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22FC56-E21E-08C3-8EEE-3C518233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A818-3742-4BA6-A0B7-805A47C3F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2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AF2D-24D1-A0D4-ABB1-B40FFB9C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C8CD7-813A-7F86-B938-8F1EE2ABC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8139F4-DB88-1955-D204-78DFF85B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56FA4B-0575-72A4-38F5-C2A1F0F3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FC6-059B-4D95-865E-BFC0C3E5DC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40E58-B7C0-98A6-2A98-BDC3761E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7FFD9-3016-FCAE-B641-6BCCE2C1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A818-3742-4BA6-A0B7-805A47C3F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7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2669D5-634E-A608-9DC1-C0F9F7EB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D7FEF-0AC4-A78C-C5D9-469035BE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CEFA8-AE9D-9F08-E1A5-90AD31261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AFC6-059B-4D95-865E-BFC0C3E5DC6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6D9DE-311F-1EC2-A9BF-467A4D0FE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CFD3F-FE09-2B59-D283-2D6B6D0D8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7A818-3742-4BA6-A0B7-805A47C3F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8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E0E7B6-4860-6D47-F9EA-0EC2F4908400}"/>
              </a:ext>
            </a:extLst>
          </p:cNvPr>
          <p:cNvSpPr/>
          <p:nvPr/>
        </p:nvSpPr>
        <p:spPr>
          <a:xfrm>
            <a:off x="1235799" y="3604795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API Server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1BCEDE-781C-90D0-C5D2-46B4544B861C}"/>
              </a:ext>
            </a:extLst>
          </p:cNvPr>
          <p:cNvSpPr/>
          <p:nvPr/>
        </p:nvSpPr>
        <p:spPr>
          <a:xfrm>
            <a:off x="3329296" y="1558165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Configure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5B2A43-9302-633C-34E2-05522BD679D3}"/>
              </a:ext>
            </a:extLst>
          </p:cNvPr>
          <p:cNvSpPr/>
          <p:nvPr/>
        </p:nvSpPr>
        <p:spPr>
          <a:xfrm>
            <a:off x="3329295" y="3528357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Data_Input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691F3C7-E00A-0260-3DE7-FAAD9C2BE73F}"/>
              </a:ext>
            </a:extLst>
          </p:cNvPr>
          <p:cNvSpPr/>
          <p:nvPr/>
        </p:nvSpPr>
        <p:spPr>
          <a:xfrm>
            <a:off x="3329295" y="4513453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Data_Output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B6186A5-C1BC-5A16-59FA-EA55660C904E}"/>
              </a:ext>
            </a:extLst>
          </p:cNvPr>
          <p:cNvSpPr/>
          <p:nvPr/>
        </p:nvSpPr>
        <p:spPr>
          <a:xfrm>
            <a:off x="3329298" y="2543261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Learn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C5B077-8FAE-3629-973A-ACC5852D6053}"/>
              </a:ext>
            </a:extLst>
          </p:cNvPr>
          <p:cNvSpPr/>
          <p:nvPr/>
        </p:nvSpPr>
        <p:spPr>
          <a:xfrm>
            <a:off x="1235800" y="2763630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EDA6F69-E214-E501-FADF-4B44AD39A21E}"/>
              </a:ext>
            </a:extLst>
          </p:cNvPr>
          <p:cNvSpPr/>
          <p:nvPr/>
        </p:nvSpPr>
        <p:spPr>
          <a:xfrm>
            <a:off x="1235799" y="4480578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InfluxDB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5DD852F-6AAA-259A-F0A0-C08B0C99EB40}"/>
              </a:ext>
            </a:extLst>
          </p:cNvPr>
          <p:cNvSpPr/>
          <p:nvPr/>
        </p:nvSpPr>
        <p:spPr>
          <a:xfrm>
            <a:off x="3329290" y="5498549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Transmit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71F71D-8ADA-B827-FFE0-9882377FF8F8}"/>
              </a:ext>
            </a:extLst>
          </p:cNvPr>
          <p:cNvSpPr txBox="1"/>
          <p:nvPr/>
        </p:nvSpPr>
        <p:spPr>
          <a:xfrm>
            <a:off x="943276" y="423512"/>
            <a:ext cx="420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Diagram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C99C923-3B6B-2503-B3AF-1D1FDD1ECCFC}"/>
              </a:ext>
            </a:extLst>
          </p:cNvPr>
          <p:cNvCxnSpPr>
            <a:cxnSpLocks/>
          </p:cNvCxnSpPr>
          <p:nvPr/>
        </p:nvCxnSpPr>
        <p:spPr>
          <a:xfrm>
            <a:off x="5726528" y="1859983"/>
            <a:ext cx="96319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7DB90CE-793A-CA11-7A62-4E9376BDEAD0}"/>
              </a:ext>
            </a:extLst>
          </p:cNvPr>
          <p:cNvCxnSpPr>
            <a:cxnSpLocks/>
          </p:cNvCxnSpPr>
          <p:nvPr/>
        </p:nvCxnSpPr>
        <p:spPr>
          <a:xfrm>
            <a:off x="5726528" y="2421849"/>
            <a:ext cx="96319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1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3720A-F0FD-8FB6-FFAB-AC93CB2F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474" y="1070816"/>
            <a:ext cx="2940092" cy="631590"/>
          </a:xfrm>
        </p:spPr>
        <p:txBody>
          <a:bodyPr>
            <a:normAutofit fontScale="90000"/>
          </a:bodyPr>
          <a:lstStyle/>
          <a:p>
            <a:r>
              <a:rPr lang="en-US" altLang="ko-KR" b="1" u="sng" dirty="0">
                <a:solidFill>
                  <a:srgbClr val="7030A0"/>
                </a:solidFill>
              </a:rPr>
              <a:t>Server Side</a:t>
            </a:r>
            <a:endParaRPr lang="ko-KR" altLang="en-US" b="1" u="sng" dirty="0">
              <a:solidFill>
                <a:srgbClr val="7030A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341C51-62F8-FE10-4C2D-C959C83EEF55}"/>
              </a:ext>
            </a:extLst>
          </p:cNvPr>
          <p:cNvSpPr/>
          <p:nvPr/>
        </p:nvSpPr>
        <p:spPr>
          <a:xfrm>
            <a:off x="2884066" y="4767074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ABF1BA-A377-54CD-D330-58B7AF14DAA0}"/>
              </a:ext>
            </a:extLst>
          </p:cNvPr>
          <p:cNvSpPr/>
          <p:nvPr/>
        </p:nvSpPr>
        <p:spPr>
          <a:xfrm>
            <a:off x="1492358" y="3127180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7B2CD6-44FF-FF7C-4FD7-4BA452D89A62}"/>
              </a:ext>
            </a:extLst>
          </p:cNvPr>
          <p:cNvSpPr/>
          <p:nvPr/>
        </p:nvSpPr>
        <p:spPr>
          <a:xfrm>
            <a:off x="4275774" y="3127181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InfluxDB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2CDAA2-BDEB-D59E-3F69-49F7B1FDB5B1}"/>
              </a:ext>
            </a:extLst>
          </p:cNvPr>
          <p:cNvSpPr/>
          <p:nvPr/>
        </p:nvSpPr>
        <p:spPr>
          <a:xfrm>
            <a:off x="7365463" y="1400588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Data_Input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EFB528-913D-7CD8-C840-48ED4DED16CC}"/>
              </a:ext>
            </a:extLst>
          </p:cNvPr>
          <p:cNvSpPr/>
          <p:nvPr/>
        </p:nvSpPr>
        <p:spPr>
          <a:xfrm>
            <a:off x="7325368" y="2484393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Data_Output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724736-B683-DFF5-32F9-594DC3FE4A38}"/>
              </a:ext>
            </a:extLst>
          </p:cNvPr>
          <p:cNvSpPr/>
          <p:nvPr/>
        </p:nvSpPr>
        <p:spPr>
          <a:xfrm>
            <a:off x="7325368" y="3516128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Learn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DD120A1-5421-7617-CE31-FB1786B7FD40}"/>
              </a:ext>
            </a:extLst>
          </p:cNvPr>
          <p:cNvSpPr/>
          <p:nvPr/>
        </p:nvSpPr>
        <p:spPr>
          <a:xfrm>
            <a:off x="7325368" y="4565138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Make h5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6D469A-2665-FBDD-AC56-1DDDDDB07CB2}"/>
              </a:ext>
            </a:extLst>
          </p:cNvPr>
          <p:cNvSpPr/>
          <p:nvPr/>
        </p:nvSpPr>
        <p:spPr>
          <a:xfrm>
            <a:off x="7325368" y="5572648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Send h5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D9D97CE-B1A2-CBD6-9CFA-ADA2889D8910}"/>
              </a:ext>
            </a:extLst>
          </p:cNvPr>
          <p:cNvSpPr/>
          <p:nvPr/>
        </p:nvSpPr>
        <p:spPr>
          <a:xfrm>
            <a:off x="7325368" y="393078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Receive IP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7F1E35-1956-1B19-700B-2F399ED85175}"/>
              </a:ext>
            </a:extLst>
          </p:cNvPr>
          <p:cNvCxnSpPr>
            <a:cxnSpLocks/>
          </p:cNvCxnSpPr>
          <p:nvPr/>
        </p:nvCxnSpPr>
        <p:spPr>
          <a:xfrm flipH="1">
            <a:off x="9201721" y="1702406"/>
            <a:ext cx="216170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31EBA1-82B1-970A-39B2-C793C32D7F43}"/>
              </a:ext>
            </a:extLst>
          </p:cNvPr>
          <p:cNvCxnSpPr>
            <a:cxnSpLocks/>
          </p:cNvCxnSpPr>
          <p:nvPr/>
        </p:nvCxnSpPr>
        <p:spPr>
          <a:xfrm flipH="1">
            <a:off x="9185689" y="694896"/>
            <a:ext cx="22157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0DE12F-25A7-C786-4A48-F7C87BB0F0CF}"/>
              </a:ext>
            </a:extLst>
          </p:cNvPr>
          <p:cNvSpPr txBox="1"/>
          <p:nvPr/>
        </p:nvSpPr>
        <p:spPr>
          <a:xfrm>
            <a:off x="11391781" y="0"/>
            <a:ext cx="800219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4000" dirty="0"/>
              <a:t>Device</a:t>
            </a:r>
            <a:endParaRPr lang="ko-KR" altLang="en-US" sz="4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12A8FF-CFBD-0916-1FB5-C95AFA45A21B}"/>
              </a:ext>
            </a:extLst>
          </p:cNvPr>
          <p:cNvCxnSpPr>
            <a:cxnSpLocks/>
          </p:cNvCxnSpPr>
          <p:nvPr/>
        </p:nvCxnSpPr>
        <p:spPr>
          <a:xfrm>
            <a:off x="9145594" y="5874466"/>
            <a:ext cx="22558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1F8F158-937D-9D3B-FE31-F0C18C51318C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5185887" y="1702407"/>
            <a:ext cx="2179576" cy="14247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E4B8F10-8625-F507-EEE7-E4A5EE5819E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096000" y="2786212"/>
            <a:ext cx="1229368" cy="6427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7BE5081-84BC-58CB-004B-FAFF396E56C9}"/>
              </a:ext>
            </a:extLst>
          </p:cNvPr>
          <p:cNvCxnSpPr>
            <a:cxnSpLocks/>
            <a:stCxn id="12" idx="1"/>
            <a:endCxn id="5" idx="0"/>
          </p:cNvCxnSpPr>
          <p:nvPr/>
        </p:nvCxnSpPr>
        <p:spPr>
          <a:xfrm flipH="1">
            <a:off x="2402471" y="694897"/>
            <a:ext cx="4922897" cy="24322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3EE57C9-E4FA-47C0-44BB-D251ED0A4B1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35481" y="3088030"/>
            <a:ext cx="0" cy="4280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6ABEA3D-C3D9-CB9C-71C5-A21CC75F5F7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35481" y="4119765"/>
            <a:ext cx="0" cy="4453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84601C8-9CF0-5B84-4C19-6355775C4B2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35481" y="5168775"/>
            <a:ext cx="0" cy="4038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F1C6FE7-EC70-6CC8-D0CB-BD99C11FE99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402471" y="3730817"/>
            <a:ext cx="1391708" cy="103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B6F51A-39E4-0F55-BDBB-53A69EBB793D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3794179" y="3730818"/>
            <a:ext cx="1391708" cy="1036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3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67FCF-2D72-57F8-B811-7C09735E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747" y="272588"/>
            <a:ext cx="3050406" cy="1325563"/>
          </a:xfrm>
        </p:spPr>
        <p:txBody>
          <a:bodyPr>
            <a:normAutofit/>
          </a:bodyPr>
          <a:lstStyle/>
          <a:p>
            <a:r>
              <a:rPr lang="en-US" altLang="ko-KR" sz="4000" b="1" u="sng" dirty="0">
                <a:solidFill>
                  <a:srgbClr val="7030A0"/>
                </a:solidFill>
              </a:rPr>
              <a:t>Device Side</a:t>
            </a:r>
            <a:endParaRPr lang="ko-KR" altLang="en-US" sz="4000" b="1" u="sng" dirty="0">
              <a:solidFill>
                <a:srgbClr val="7030A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C2DE677-A228-B6C7-2C80-61FA019306FE}"/>
              </a:ext>
            </a:extLst>
          </p:cNvPr>
          <p:cNvSpPr/>
          <p:nvPr/>
        </p:nvSpPr>
        <p:spPr>
          <a:xfrm>
            <a:off x="4429747" y="3302973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Raspberry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C86100-375C-9889-75D6-9E23AE789DFC}"/>
              </a:ext>
            </a:extLst>
          </p:cNvPr>
          <p:cNvSpPr/>
          <p:nvPr/>
        </p:nvSpPr>
        <p:spPr>
          <a:xfrm>
            <a:off x="1851237" y="2257256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Send IP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D055D5-B02E-A5B1-F72D-118E08223096}"/>
              </a:ext>
            </a:extLst>
          </p:cNvPr>
          <p:cNvSpPr/>
          <p:nvPr/>
        </p:nvSpPr>
        <p:spPr>
          <a:xfrm>
            <a:off x="7156660" y="3302973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Configure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386B4A-1DDD-EA95-A9FF-70151114B312}"/>
              </a:ext>
            </a:extLst>
          </p:cNvPr>
          <p:cNvSpPr/>
          <p:nvPr/>
        </p:nvSpPr>
        <p:spPr>
          <a:xfrm>
            <a:off x="9883573" y="2972154"/>
            <a:ext cx="1820226" cy="121153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3E50B9-2F68-C340-C243-0F3027A3EE28}"/>
              </a:ext>
            </a:extLst>
          </p:cNvPr>
          <p:cNvSpPr/>
          <p:nvPr/>
        </p:nvSpPr>
        <p:spPr>
          <a:xfrm>
            <a:off x="1851237" y="4565715"/>
            <a:ext cx="1820226" cy="6036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Receive h5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71E3-7E2E-D198-1553-AD59B9D9A239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4000" dirty="0"/>
              <a:t>Server</a:t>
            </a:r>
            <a:endParaRPr lang="ko-KR" altLang="en-US" sz="4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EB1AE69-6309-C27A-5353-EE953B8ABDCC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800219" y="2559075"/>
            <a:ext cx="1051018" cy="8699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D332BC-3D44-312C-AEA4-D77C880CDEB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800219" y="3429000"/>
            <a:ext cx="1051018" cy="1438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8F33FD-241C-0C1D-5421-7D2A522C7E0B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3671463" y="2559075"/>
            <a:ext cx="758284" cy="10457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D54B5D-55B8-D73E-28E7-EB43D177B209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671463" y="3604792"/>
            <a:ext cx="758284" cy="12627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ADCBAF-F191-86D8-3DDF-E7A87450478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249973" y="3604792"/>
            <a:ext cx="9066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15EDC7C-8605-D60D-D196-26AB253B046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976886" y="3577922"/>
            <a:ext cx="906687" cy="268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6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Server Side</vt:lpstr>
      <vt:lpstr>Device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황희상(2018146037)</dc:creator>
  <cp:lastModifiedBy>황희상(2018146037)</cp:lastModifiedBy>
  <cp:revision>2</cp:revision>
  <dcterms:created xsi:type="dcterms:W3CDTF">2023-04-30T13:13:36Z</dcterms:created>
  <dcterms:modified xsi:type="dcterms:W3CDTF">2023-04-30T14:11:25Z</dcterms:modified>
</cp:coreProperties>
</file>