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>
        <p:scale>
          <a:sx n="70" d="100"/>
          <a:sy n="70" d="100"/>
        </p:scale>
        <p:origin x="0" y="0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2018-11-04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ko-KR"/>
              <a:t>안녕하세요.</a:t>
            </a:r>
            <a:endParaRPr lang="ko-KR" altLang="ko-KR"/>
          </a:p>
          <a:p>
            <a:pPr>
              <a:defRPr/>
            </a:pPr>
            <a:r>
              <a:rPr lang="ko-KR" altLang="ko-KR"/>
              <a:t>저는 라스트 아쳐라는 게임을 개발할</a:t>
            </a:r>
            <a:endParaRPr lang="ko-KR" altLang="ko-KR"/>
          </a:p>
          <a:p>
            <a:pPr>
              <a:defRPr/>
            </a:pPr>
            <a:r>
              <a:rPr lang="ko-KR" altLang="ko-KR"/>
              <a:t>조희석이라고 합니다.</a:t>
            </a:r>
            <a:endParaRPr lang="ko-KR" altLang="ko-KR"/>
          </a:p>
          <a:p>
            <a:pPr>
              <a:defRPr/>
            </a:pPr>
            <a:r>
              <a:rPr lang="ko-KR" altLang="ko-KR"/>
              <a:t>발표 시작하겠습니다.</a:t>
            </a:r>
            <a:endParaRPr lang="ko-KR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ko-KR"/>
              <a:t>우선 게임 컨셉은,</a:t>
            </a:r>
            <a:endParaRPr lang="ko-KR" altLang="ko-KR"/>
          </a:p>
          <a:p>
            <a:pPr>
              <a:defRPr/>
            </a:pPr>
            <a:r>
              <a:rPr lang="ko-KR" altLang="ko-KR"/>
              <a:t>기존에 많이 있던 전방향 탄막 슈팅게임에</a:t>
            </a:r>
            <a:endParaRPr lang="ko-KR" altLang="ko-KR"/>
          </a:p>
          <a:p>
            <a:pPr>
              <a:defRPr/>
            </a:pPr>
            <a:r>
              <a:rPr lang="ko-KR" altLang="ko-KR"/>
              <a:t>배틀그라운드의 자기장을 더한 게임입니다.</a:t>
            </a:r>
            <a:endParaRPr lang="ko-KR" altLang="ko-KR"/>
          </a:p>
          <a:p>
            <a:pPr>
              <a:defRPr/>
            </a:pPr>
            <a:r>
              <a:rPr lang="ko-KR" altLang="ko-KR"/>
              <a:t>제한된 시야로부터 날아오는 탄을</a:t>
            </a:r>
            <a:endParaRPr lang="ko-KR" altLang="ko-KR"/>
          </a:p>
          <a:p>
            <a:pPr>
              <a:defRPr/>
            </a:pPr>
            <a:r>
              <a:rPr lang="ko-KR" altLang="ko-KR"/>
              <a:t>제한된 구역 안에서만 피하면서</a:t>
            </a:r>
            <a:endParaRPr lang="ko-KR" altLang="ko-KR"/>
          </a:p>
          <a:p>
            <a:pPr>
              <a:defRPr/>
            </a:pPr>
            <a:r>
              <a:rPr lang="ko-KR" altLang="ko-KR"/>
              <a:t>활</a:t>
            </a:r>
            <a:r>
              <a:rPr lang="ko-KR" altLang="en-US"/>
              <a:t>로</a:t>
            </a:r>
            <a:r>
              <a:rPr lang="ko-KR" altLang="ko-KR"/>
              <a:t> 최종 보스를 잡는게 목적입니다.</a:t>
            </a:r>
            <a:endParaRPr lang="ko-KR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ko-KR"/>
              <a:t>개발 범위에는 플레이어의 이동,공격과 상태,</a:t>
            </a:r>
            <a:endParaRPr lang="ko-KR" altLang="ko-KR"/>
          </a:p>
          <a:p>
            <a:pPr>
              <a:defRPr/>
            </a:pPr>
            <a:r>
              <a:rPr lang="ko-KR" altLang="ko-KR"/>
              <a:t>스테이지, 몬스터의 이동공격패턴,충돌체크같은 게임기능,</a:t>
            </a:r>
            <a:endParaRPr lang="ko-KR" altLang="ko-KR"/>
          </a:p>
          <a:p>
            <a:pPr>
              <a:defRPr/>
            </a:pPr>
            <a:r>
              <a:rPr lang="ko-KR" altLang="ko-KR"/>
              <a:t>안전구역의 변화와 플레이어가 밖으로 나갔을 때의 작용</a:t>
            </a:r>
            <a:endParaRPr lang="ko-KR" altLang="ko-KR"/>
          </a:p>
          <a:p>
            <a:pPr>
              <a:defRPr/>
            </a:pPr>
            <a:r>
              <a:rPr lang="ko-KR" altLang="ko-KR"/>
              <a:t>UI,사운드,애니메이션 등이 있습니다.</a:t>
            </a:r>
            <a:endParaRPr lang="ko-KR" altLang="ko-KR"/>
          </a:p>
          <a:p>
            <a:pPr>
              <a:defRPr/>
            </a:pPr>
            <a:r>
              <a:rPr lang="ko-KR" altLang="en-US"/>
              <a:t>여유가 있으면 더 디테일한 부분을 구현할 예정입니다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 hasCustomPrompt="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847468" y="1052703"/>
            <a:ext cx="10058820" cy="167216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2D</a:t>
            </a:r>
            <a:r>
              <a:rPr lang="ko-KR" altLang="en-US"/>
              <a:t>게임 프로그래밍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852043" y="2300240"/>
            <a:ext cx="10054246" cy="424631"/>
          </a:xfrm>
        </p:spPr>
        <p:txBody>
          <a:bodyPr/>
          <a:lstStyle/>
          <a:p>
            <a:pPr>
              <a:defRPr/>
            </a:pPr>
            <a:r>
              <a:rPr lang="en-US" altLang="ko-KR"/>
              <a:t>2</a:t>
            </a:r>
            <a:r>
              <a:rPr lang="ko-KR" altLang="en-US"/>
              <a:t>차 발표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7536180" y="4869180"/>
            <a:ext cx="3672460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7972809" y="4357694"/>
            <a:ext cx="3933480" cy="3933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/>
              <a:t>2015182039</a:t>
            </a:r>
            <a:r>
              <a:rPr lang="ko-KR" altLang="en-US" sz="2000"/>
              <a:t> 조희석</a:t>
            </a:r>
            <a:endParaRPr lang="ko-KR" altLang="en-US" sz="2000"/>
          </a:p>
        </p:txBody>
      </p:sp>
      <p:sp>
        <p:nvSpPr>
          <p:cNvPr id="6" name=""/>
          <p:cNvSpPr txBox="1"/>
          <p:nvPr/>
        </p:nvSpPr>
        <p:spPr>
          <a:xfrm>
            <a:off x="1924046" y="2924937"/>
            <a:ext cx="6048758" cy="6736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900" b="1"/>
              <a:t>The Last Archer</a:t>
            </a:r>
            <a:endParaRPr lang="en-US" altLang="ko-KR" sz="39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컨셉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half" idx="1"/>
          </p:nvPr>
        </p:nvSpPr>
        <p:spPr>
          <a:xfrm>
            <a:off x="520701" y="5661279"/>
            <a:ext cx="11150599" cy="86410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300"/>
              <a:t>◆제한된 구역</a:t>
            </a:r>
            <a:r>
              <a:rPr lang="en-US" altLang="ko-KR" sz="2300"/>
              <a:t>,</a:t>
            </a:r>
            <a:r>
              <a:rPr lang="ko-KR" altLang="en-US" sz="2300"/>
              <a:t> 제한된 시야로부터 날아오는 공격을 피하면서</a:t>
            </a:r>
            <a:endParaRPr lang="ko-KR" altLang="en-US" sz="2300"/>
          </a:p>
          <a:p>
            <a:pPr marL="0" indent="0">
              <a:buNone/>
              <a:defRPr/>
            </a:pPr>
            <a:r>
              <a:rPr lang="ko-KR" altLang="en-US" sz="2300"/>
              <a:t>마왕을 물리치고 세상을 구하자</a:t>
            </a:r>
            <a:r>
              <a:rPr lang="en-US" altLang="ko-KR" sz="2300"/>
              <a:t>!</a:t>
            </a:r>
            <a:endParaRPr lang="en-US" altLang="ko-KR" sz="2300"/>
          </a:p>
        </p:txBody>
      </p:sp>
      <p:sp>
        <p:nvSpPr>
          <p:cNvPr id="10" name=""/>
          <p:cNvSpPr txBox="1"/>
          <p:nvPr/>
        </p:nvSpPr>
        <p:spPr>
          <a:xfrm>
            <a:off x="5231892" y="4318434"/>
            <a:ext cx="1080135" cy="9828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12" name="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tretch>
            <a:fillRect/>
          </a:stretch>
        </p:blipFill>
        <p:spPr>
          <a:xfrm>
            <a:off x="431800" y="1063586"/>
            <a:ext cx="11150598" cy="45976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개발 범위</a:t>
            </a:r>
            <a:endParaRPr lang="ko-KR" altLang="en-US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431799" y="1308100"/>
          <a:ext cx="11258567" cy="505142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91741"/>
                <a:gridCol w="4240530"/>
                <a:gridCol w="5026296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최소범위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추가범위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782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플레이어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키보드를 이용한 이동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4</a:t>
                      </a:r>
                      <a:r>
                        <a:rPr lang="ko-KR" altLang="en-US"/>
                        <a:t>방향 공격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라이프 수</a:t>
                      </a:r>
                      <a:r>
                        <a:rPr lang="en-US" altLang="ko-KR"/>
                        <a:t>(3</a:t>
                      </a:r>
                      <a:r>
                        <a:rPr lang="ko-KR" altLang="en-US"/>
                        <a:t>개로 시작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방향 공격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019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맵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개의 스테이지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원 밖의 지역은 가려짐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개의 스테이지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782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몬스터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각 스테이지당 보스몬스터 </a:t>
                      </a:r>
                      <a:r>
                        <a:rPr lang="en-US" altLang="ko-KR"/>
                        <a:t>1</a:t>
                      </a:r>
                      <a:r>
                        <a:rPr lang="ko-KR" altLang="en-US"/>
                        <a:t>마리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보스의 다양한 패턴 공격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rgbClr val="ff0000"/>
                          </a:solidFill>
                        </a:rPr>
                        <a:t>그 외 일반 몬스터들</a:t>
                      </a:r>
                      <a:endParaRPr lang="ko-KR" altLang="en-US" b="1"/>
                    </a:p>
                    <a:p>
                      <a:pPr>
                        <a:defRPr/>
                      </a:pPr>
                      <a:r>
                        <a:rPr lang="ko-KR" altLang="en-US" strike="sngStrike">
                          <a:solidFill>
                            <a:srgbClr val="ff843a"/>
                          </a:solidFill>
                        </a:rPr>
                        <a:t>보스의 이동</a:t>
                      </a:r>
                      <a:r>
                        <a:rPr lang="en-US" altLang="ko-KR" strike="sngStrike">
                          <a:solidFill>
                            <a:srgbClr val="ff843a"/>
                          </a:solidFill>
                        </a:rPr>
                        <a:t>,</a:t>
                      </a:r>
                      <a:r>
                        <a:rPr lang="ko-KR" altLang="en-US" strike="sngStrike">
                          <a:solidFill>
                            <a:srgbClr val="ff843a"/>
                          </a:solidFill>
                        </a:rPr>
                        <a:t>공격 패턴 다양화</a:t>
                      </a:r>
                      <a:endParaRPr lang="ko-KR" altLang="en-US" strike="sngStrike">
                        <a:solidFill>
                          <a:srgbClr val="ff843a"/>
                        </a:solidFill>
                      </a:endParaRPr>
                    </a:p>
                  </a:txBody>
                  <a:tcPr marL="91440" marR="91440"/>
                </a:tc>
              </a:tr>
              <a:tr h="3019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아이템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속도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</a:t>
                      </a:r>
                      <a:r>
                        <a:rPr lang="ko-KR" altLang="en-US" strike="sngStrike">
                          <a:solidFill>
                            <a:srgbClr val="ff843a"/>
                          </a:solidFill>
                        </a:rPr>
                        <a:t>공격력</a:t>
                      </a:r>
                      <a:r>
                        <a:rPr lang="en-US" altLang="ko-KR">
                          <a:solidFill>
                            <a:srgbClr val="ff843a"/>
                          </a:solidFill>
                        </a:rPr>
                        <a:t>-&gt;</a:t>
                      </a:r>
                      <a:r>
                        <a:rPr lang="ko-KR" altLang="en-US">
                          <a:solidFill>
                            <a:srgbClr val="ff843a"/>
                          </a:solidFill>
                        </a:rPr>
                        <a:t>공격속도</a:t>
                      </a:r>
                      <a:r>
                        <a:rPr lang="en-US" altLang="ko-KR">
                          <a:solidFill>
                            <a:srgbClr val="ff843a"/>
                          </a:solidFill>
                        </a:rPr>
                        <a:t>,</a:t>
                      </a:r>
                      <a:r>
                        <a:rPr lang="ko-KR" altLang="en-US">
                          <a:solidFill>
                            <a:srgbClr val="ff843a"/>
                          </a:solidFill>
                        </a:rPr>
                        <a:t> </a:t>
                      </a:r>
                      <a:r>
                        <a:rPr lang="ko-KR" altLang="en-US" strike="sngStrike">
                          <a:solidFill>
                            <a:srgbClr val="ff843a"/>
                          </a:solidFill>
                        </a:rPr>
                        <a:t>무적</a:t>
                      </a:r>
                      <a:r>
                        <a:rPr lang="en-US" altLang="ko-KR">
                          <a:solidFill>
                            <a:srgbClr val="ff843a"/>
                          </a:solidFill>
                        </a:rPr>
                        <a:t>-&gt;</a:t>
                      </a:r>
                      <a:r>
                        <a:rPr lang="ko-KR" altLang="en-US">
                          <a:solidFill>
                            <a:srgbClr val="ff843a"/>
                          </a:solidFill>
                        </a:rPr>
                        <a:t>생명력</a:t>
                      </a:r>
                      <a:endParaRPr lang="ko-KR" altLang="en-US">
                        <a:solidFill>
                          <a:srgbClr val="ff843a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그 외 아이템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782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게임 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탄과 객체들의 충돌체크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랜덤한 위치에서 생성되는 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몬스터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정확히 플레이어를 향해 탄이 날라올 수 있도록 구현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8449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난이도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원 밖으로 나가면 데미지를 입음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원의 크기가 바뀌며 이동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변화가 점점 빨라짐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시간이 흘렀을 때 원 밖에서 받는 데미지 증가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019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UI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메인화면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게임클리어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게임오버 화면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0197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사운드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배경음악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걷는 사운드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공격 사운드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적들 사망 사운드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그 외 다양한 효과음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019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애니메이션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이동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조준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조준하면서 이동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공격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탄 등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784883"/>
          </a:xfrm>
        </p:spPr>
        <p:txBody>
          <a:bodyPr/>
          <a:lstStyle/>
          <a:p>
            <a:pPr>
              <a:defRPr/>
            </a:pPr>
            <a:r>
              <a:rPr lang="ko-KR" altLang="en-US"/>
              <a:t>개발 상황</a:t>
            </a:r>
            <a:endParaRPr lang="ko-KR" altLang="en-US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431799" y="908685"/>
          <a:ext cx="11303380" cy="570928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260599"/>
                <a:gridCol w="2611502"/>
                <a:gridCol w="6431279"/>
              </a:tblGrid>
              <a:tr h="26150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/>
                        <a:t>주차</a:t>
                      </a:r>
                      <a:endParaRPr lang="ko-KR" altLang="en-US" sz="13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/>
                        <a:t>목록</a:t>
                      </a:r>
                      <a:endParaRPr lang="ko-KR" altLang="en-US" sz="13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/>
                        <a:t>내용</a:t>
                      </a:r>
                      <a:endParaRPr lang="ko-KR" altLang="en-US" sz="1300"/>
                    </a:p>
                  </a:txBody>
                  <a:tcPr marL="91440" marR="91440"/>
                </a:tc>
              </a:tr>
              <a:tr h="261506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1</a:t>
                      </a:r>
                      <a:r>
                        <a:rPr lang="ko-KR" altLang="en-US" sz="1400"/>
                        <a:t>주차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계획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리소스 수집 및 편집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261506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결과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이미지 수집 및 편집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사운드 리소스 수집 완료 </a:t>
                      </a:r>
                      <a:r>
                        <a:rPr lang="en-US" altLang="ko-KR" sz="1400"/>
                        <a:t>(</a:t>
                      </a:r>
                      <a:r>
                        <a:rPr lang="en-US" altLang="ko-KR" sz="1400" b="1">
                          <a:solidFill>
                            <a:srgbClr val="289b6e"/>
                          </a:solidFill>
                        </a:rPr>
                        <a:t>100%</a:t>
                      </a:r>
                      <a:r>
                        <a:rPr lang="en-US" altLang="ko-KR" sz="1400"/>
                        <a:t>)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261506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2</a:t>
                      </a:r>
                      <a:r>
                        <a:rPr lang="ko-KR" altLang="en-US" sz="1400"/>
                        <a:t>주차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계획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플레이어 이동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공격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몬스터 생성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이동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공격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261506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결과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캐릭터 컨트롤러 </a:t>
                      </a:r>
                      <a:r>
                        <a:rPr lang="en-US" altLang="ko-KR" sz="1400"/>
                        <a:t>(</a:t>
                      </a:r>
                      <a:r>
                        <a:rPr lang="en-US" altLang="ko-KR" sz="1400" b="1">
                          <a:solidFill>
                            <a:srgbClr val="289b6e"/>
                          </a:solidFill>
                        </a:rPr>
                        <a:t>100%</a:t>
                      </a:r>
                      <a:r>
                        <a:rPr lang="en-US" altLang="ko-KR" sz="1400"/>
                        <a:t>),</a:t>
                      </a:r>
                      <a:r>
                        <a:rPr lang="ko-KR" altLang="en-US" sz="1400"/>
                        <a:t> 몬스터 생성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이동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공격 패턴</a:t>
                      </a:r>
                      <a:r>
                        <a:rPr lang="en-US" altLang="ko-KR" sz="1400"/>
                        <a:t>(</a:t>
                      </a:r>
                      <a:r>
                        <a:rPr lang="en-US" altLang="ko-KR" sz="1400" b="1">
                          <a:solidFill>
                            <a:srgbClr val="289b6e"/>
                          </a:solidFill>
                        </a:rPr>
                        <a:t>100%</a:t>
                      </a:r>
                      <a:r>
                        <a:rPr lang="en-US" altLang="ko-KR" sz="1400"/>
                        <a:t>)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261506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3</a:t>
                      </a:r>
                      <a:r>
                        <a:rPr lang="ko-KR" altLang="en-US" sz="1400"/>
                        <a:t>주차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계획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원의 크기 변화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이동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검은부분에 닿았을 때 입는 데미지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261506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결과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원의 크기 변화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이동 패턴 구현 완료 </a:t>
                      </a:r>
                      <a:r>
                        <a:rPr lang="en-US" altLang="ko-KR" sz="1400"/>
                        <a:t>(</a:t>
                      </a:r>
                      <a:r>
                        <a:rPr lang="en-US" altLang="ko-KR" sz="1400" b="1">
                          <a:solidFill>
                            <a:srgbClr val="ff843a"/>
                          </a:solidFill>
                        </a:rPr>
                        <a:t>80%</a:t>
                      </a:r>
                      <a:r>
                        <a:rPr lang="en-US" altLang="ko-KR" sz="1400"/>
                        <a:t>)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-&gt;</a:t>
                      </a:r>
                      <a:r>
                        <a:rPr lang="ko-KR" altLang="en-US" sz="1400"/>
                        <a:t> 데미지 구현</a:t>
                      </a:r>
                      <a:r>
                        <a:rPr lang="en-US" altLang="ko-KR" sz="1400"/>
                        <a:t>X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261506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4</a:t>
                      </a:r>
                      <a:r>
                        <a:rPr lang="ko-KR" altLang="en-US" sz="1400"/>
                        <a:t>주차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계획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아이템 생성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먹었을 때의 효과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탄과 객체들의 충돌체크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261506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결과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아이템 생성 구현 완료 </a:t>
                      </a:r>
                      <a:r>
                        <a:rPr lang="en-US" altLang="ko-KR" sz="1400"/>
                        <a:t>(</a:t>
                      </a:r>
                      <a:r>
                        <a:rPr lang="en-US" altLang="ko-KR" sz="1400" b="1">
                          <a:solidFill>
                            <a:srgbClr val="ff843a"/>
                          </a:solidFill>
                        </a:rPr>
                        <a:t>30%</a:t>
                      </a:r>
                      <a:r>
                        <a:rPr lang="en-US" altLang="ko-KR" sz="1400"/>
                        <a:t>) -&gt;</a:t>
                      </a:r>
                      <a:r>
                        <a:rPr lang="ko-KR" altLang="en-US" sz="1400"/>
                        <a:t> 먹었을 때의 효과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충돌체크 구현</a:t>
                      </a:r>
                      <a:r>
                        <a:rPr lang="en-US" altLang="ko-KR" sz="1400"/>
                        <a:t>X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261506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5</a:t>
                      </a:r>
                      <a:r>
                        <a:rPr lang="ko-KR" altLang="en-US" sz="1400"/>
                        <a:t>주차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계획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구현이 미흡한 부분 구현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261506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결과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공격시 화살 속도가 다른 버그 수정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스테이지 바뀔 때 주인공 이동 버그 수정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261506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6</a:t>
                      </a:r>
                      <a:r>
                        <a:rPr lang="ko-KR" altLang="en-US" sz="1400"/>
                        <a:t>주차</a:t>
                      </a:r>
                      <a:endParaRPr lang="ko-KR" altLang="en-US" sz="1400"/>
                    </a:p>
                  </a:txBody>
                  <a:tcPr marL="91440" marR="91440"/>
                </a:tc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각종 사운드 적용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261506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400"/>
                    </a:p>
                  </a:txBody>
                  <a:tcPr marL="91440" marR="91440"/>
                </a:tc>
              </a:tr>
              <a:tr h="261506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7</a:t>
                      </a:r>
                      <a:r>
                        <a:rPr lang="ko-KR" altLang="en-US" sz="1400"/>
                        <a:t>주차</a:t>
                      </a:r>
                      <a:endParaRPr lang="ko-KR" altLang="en-US" sz="1400"/>
                    </a:p>
                  </a:txBody>
                  <a:tcPr marL="91440" marR="91440"/>
                </a:tc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메인화면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게임 클리어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게임오버 화면 구현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261505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400"/>
                    </a:p>
                  </a:txBody>
                  <a:tcPr marL="91440" marR="91440"/>
                </a:tc>
              </a:tr>
              <a:tr h="261506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8</a:t>
                      </a:r>
                      <a:r>
                        <a:rPr lang="ko-KR" altLang="en-US" sz="1400"/>
                        <a:t>주차</a:t>
                      </a:r>
                      <a:endParaRPr lang="ko-KR" altLang="en-US" sz="1400"/>
                    </a:p>
                  </a:txBody>
                  <a:tcPr marL="91440" marR="91440"/>
                </a:tc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추가 범위에 작성했던 내용 구현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261506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400"/>
                    </a:p>
                  </a:txBody>
                  <a:tcPr marL="91440" marR="91440"/>
                </a:tc>
              </a:tr>
              <a:tr h="261505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9</a:t>
                      </a:r>
                      <a:r>
                        <a:rPr lang="ko-KR" altLang="en-US" sz="1400"/>
                        <a:t>주차</a:t>
                      </a:r>
                      <a:endParaRPr lang="ko-KR" altLang="en-US" sz="1400"/>
                    </a:p>
                  </a:txBody>
                  <a:tcPr marL="91440" marR="91440"/>
                </a:tc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버그 수정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미흡한 부분 구현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릴리즈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261506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40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Github Commits</a:t>
            </a:r>
            <a:endParaRPr lang="en-US" altLang="ko-KR"/>
          </a:p>
        </p:txBody>
      </p:sp>
      <p:pic>
        <p:nvPicPr>
          <p:cNvPr id="5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31799" y="1063586"/>
            <a:ext cx="11302999" cy="52054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시연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268</ep:Words>
  <ep:PresentationFormat/>
  <ep:Paragraphs>19</ep:Paragraphs>
  <ep:Slides>6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교차</vt:lpstr>
      <vt:lpstr>2D게임 프로그래밍</vt:lpstr>
      <vt:lpstr>목차</vt:lpstr>
      <vt:lpstr>게임 컨셉</vt:lpstr>
      <vt:lpstr>개발 범위</vt:lpstr>
      <vt:lpstr>개발 상황</vt:lpstr>
      <vt:lpstr>게임 시연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CHS</cp:lastModifiedBy>
  <dcterms:modified xsi:type="dcterms:W3CDTF">2018-11-04T10:57:57.299</dcterms:modified>
  <cp:revision>58</cp:revision>
  <dc:title>2D게임 프로그래밍</dc:title>
  <cp:version>1000.0000.01</cp:version>
</cp:coreProperties>
</file>