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안녕하세요.</a:t>
            </a:r>
            <a:endParaRPr lang="ko-KR" altLang="ko-KR"/>
          </a:p>
          <a:p>
            <a:pPr>
              <a:defRPr/>
            </a:pPr>
            <a:r>
              <a:rPr lang="ko-KR" altLang="ko-KR"/>
              <a:t>저는 라스트 아쳐라는 게임을 개발할</a:t>
            </a:r>
            <a:endParaRPr lang="ko-KR" altLang="ko-KR"/>
          </a:p>
          <a:p>
            <a:pPr>
              <a:defRPr/>
            </a:pPr>
            <a:r>
              <a:rPr lang="ko-KR" altLang="ko-KR"/>
              <a:t>조희석이라고 합니다.</a:t>
            </a:r>
            <a:endParaRPr lang="ko-KR" altLang="ko-KR"/>
          </a:p>
          <a:p>
            <a:pPr>
              <a:defRPr/>
            </a:pPr>
            <a:r>
              <a:rPr lang="ko-KR" altLang="ko-KR"/>
              <a:t>발표 시작하겠습니다.</a:t>
            </a:r>
            <a:endParaRPr lang="ko-KR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우선 게임 컨셉은,</a:t>
            </a:r>
            <a:endParaRPr lang="ko-KR" altLang="ko-KR"/>
          </a:p>
          <a:p>
            <a:pPr>
              <a:defRPr/>
            </a:pPr>
            <a:r>
              <a:rPr lang="ko-KR" altLang="ko-KR"/>
              <a:t>기존에 많이 있던 전방향 탄막 슈팅게임에</a:t>
            </a:r>
            <a:endParaRPr lang="ko-KR" altLang="ko-KR"/>
          </a:p>
          <a:p>
            <a:pPr>
              <a:defRPr/>
            </a:pPr>
            <a:r>
              <a:rPr lang="ko-KR" altLang="ko-KR"/>
              <a:t>배틀그라운드의 자기장을 더한 게임입니다.</a:t>
            </a:r>
            <a:endParaRPr lang="ko-KR" altLang="ko-KR"/>
          </a:p>
          <a:p>
            <a:pPr>
              <a:defRPr/>
            </a:pPr>
            <a:r>
              <a:rPr lang="ko-KR" altLang="ko-KR"/>
              <a:t>제한된 시야로부터 날아오는 탄을</a:t>
            </a:r>
            <a:endParaRPr lang="ko-KR" altLang="ko-KR"/>
          </a:p>
          <a:p>
            <a:pPr>
              <a:defRPr/>
            </a:pPr>
            <a:r>
              <a:rPr lang="ko-KR" altLang="ko-KR"/>
              <a:t>제한된 구역 안에서만 피하면서</a:t>
            </a:r>
            <a:endParaRPr lang="ko-KR" altLang="ko-KR"/>
          </a:p>
          <a:p>
            <a:pPr>
              <a:defRPr/>
            </a:pPr>
            <a:r>
              <a:rPr lang="ko-KR" altLang="ko-KR"/>
              <a:t>활</a:t>
            </a:r>
            <a:r>
              <a:rPr lang="ko-KR" altLang="en-US"/>
              <a:t>로</a:t>
            </a:r>
            <a:r>
              <a:rPr lang="ko-KR" altLang="ko-KR"/>
              <a:t> 최종 보스를 잡는게 목적입니다.</a:t>
            </a:r>
            <a:endParaRPr lang="ko-KR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47468" y="1052703"/>
            <a:ext cx="10058820" cy="167216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2D</a:t>
            </a:r>
            <a:r>
              <a:rPr lang="ko-KR" altLang="en-US"/>
              <a:t>게임 프로그래밍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52043" y="2300240"/>
            <a:ext cx="10054246" cy="42463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최종 발표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7536180" y="4869180"/>
            <a:ext cx="367246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972809" y="4357694"/>
            <a:ext cx="3933480" cy="3933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2015182039</a:t>
            </a:r>
            <a:r>
              <a:rPr lang="ko-KR" altLang="en-US" sz="2000"/>
              <a:t> 조희석</a:t>
            </a:r>
            <a:endParaRPr lang="ko-KR" altLang="en-US" sz="2000"/>
          </a:p>
        </p:txBody>
      </p:sp>
      <p:sp>
        <p:nvSpPr>
          <p:cNvPr id="6" name=""/>
          <p:cNvSpPr txBox="1"/>
          <p:nvPr/>
        </p:nvSpPr>
        <p:spPr>
          <a:xfrm>
            <a:off x="1924046" y="2924937"/>
            <a:ext cx="6048758" cy="6736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900" b="1"/>
              <a:t>The Last Archer</a:t>
            </a:r>
            <a:endParaRPr lang="en-US" altLang="ko-KR" sz="39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소개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half" idx="1"/>
          </p:nvPr>
        </p:nvSpPr>
        <p:spPr>
          <a:xfrm>
            <a:off x="520701" y="5661279"/>
            <a:ext cx="11150599" cy="86410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300"/>
              <a:t>◆제한된 구역</a:t>
            </a:r>
            <a:r>
              <a:rPr lang="en-US" altLang="ko-KR" sz="2300"/>
              <a:t>,</a:t>
            </a:r>
            <a:r>
              <a:rPr lang="ko-KR" altLang="en-US" sz="2300"/>
              <a:t> 제한된 시야로부터 날아오는 공격을 피하면서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마왕을 물리치고 세상을 구하자</a:t>
            </a:r>
            <a:r>
              <a:rPr lang="en-US" altLang="ko-KR" sz="2300"/>
              <a:t>!</a:t>
            </a:r>
            <a:endParaRPr lang="en-US" altLang="ko-KR" sz="2300"/>
          </a:p>
        </p:txBody>
      </p:sp>
      <p:sp>
        <p:nvSpPr>
          <p:cNvPr id="10" name=""/>
          <p:cNvSpPr txBox="1"/>
          <p:nvPr/>
        </p:nvSpPr>
        <p:spPr>
          <a:xfrm>
            <a:off x="5231892" y="4318434"/>
            <a:ext cx="1080135" cy="982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2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431800" y="1063586"/>
            <a:ext cx="11150598" cy="4597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78488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개발 상황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254942" y="3248977"/>
            <a:ext cx="1684972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Week of Nov 4</a:t>
            </a:r>
            <a:endParaRPr lang="en-US" altLang="ko-KR"/>
          </a:p>
        </p:txBody>
      </p:sp>
      <p:graphicFrame>
        <p:nvGraphicFramePr>
          <p:cNvPr id="7" name=""/>
          <p:cNvGraphicFramePr>
            <a:graphicFrameLocks noGrp="1"/>
          </p:cNvGraphicFramePr>
          <p:nvPr>
            <p:ph idx="1"/>
          </p:nvPr>
        </p:nvGraphicFramePr>
        <p:xfrm>
          <a:off x="441960" y="908685"/>
          <a:ext cx="11308080" cy="56167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77518"/>
                <a:gridCol w="4176521"/>
                <a:gridCol w="4752594"/>
                <a:gridCol w="901445"/>
              </a:tblGrid>
              <a:tr h="4616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목표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실제 개발 완료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진척도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616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플레이어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방향 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방향 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616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맵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스테이지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스테이지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616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몬스터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각 스테이지 당 보스 몬스터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마리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각 스테이지 마다 보스몬스터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마리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일반 몬스터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616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아이템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이동속도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공격속도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생명럭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이동속도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공격속도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생명력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8015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화살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적의 탄과 충돌체크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랜덤한 위치에서 생성되는 몬스터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객체들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원과의 충돌체크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1336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원 밖으로 나갔을 때의 데미지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원의 크기와 속도 변화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변화가 점점 빨라짐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원의 변화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보스의 다양한 공격 패턴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577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UI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메인 화면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메인화면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메뉴얼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577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배경음악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이동 사운드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 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스테이지마다 다른 배경음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공격 효과음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577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애니메이션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조준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 애니메이션 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조준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승리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사망 애니메이션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Github Commits</a:t>
            </a:r>
            <a:endParaRPr lang="en-US" altLang="ko-KR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8" y="1063586"/>
            <a:ext cx="7519291" cy="4944618"/>
          </a:xfrm>
          <a:prstGeom prst="rect">
            <a:avLst/>
          </a:prstGeom>
        </p:spPr>
      </p:pic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7951090" y="1063586"/>
          <a:ext cx="3783708" cy="52304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1854"/>
                <a:gridCol w="1891854"/>
              </a:tblGrid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커밋횟수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Sep 23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Sep 30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Oct 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Oct 14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Oct 21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Oct 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117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Nov 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Nov 11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29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49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Nov 18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247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Week of Nov 25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2247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합             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282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후기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31799" y="1268730"/>
            <a:ext cx="10657333" cy="49777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 b="1">
                <a:latin typeface="맑은 고딕"/>
                <a:ea typeface="맑은 고딕"/>
              </a:rPr>
              <a:t>잘된 점</a:t>
            </a:r>
            <a:endParaRPr lang="ko-KR" altLang="en-US" sz="32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1.</a:t>
            </a:r>
            <a:r>
              <a:rPr lang="ko-KR" altLang="en-US" sz="3200">
                <a:latin typeface="맑은 고딕"/>
                <a:ea typeface="맑은 고딕"/>
              </a:rPr>
              <a:t> 캐릭터의 애니메이션이 다양했다</a:t>
            </a:r>
            <a:r>
              <a:rPr lang="en-US" altLang="ko-KR" sz="3200">
                <a:latin typeface="맑은 고딕"/>
                <a:ea typeface="맑은 고딕"/>
              </a:rPr>
              <a:t>.</a:t>
            </a:r>
            <a:endParaRPr lang="en-US" altLang="ko-KR" sz="32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2.</a:t>
            </a:r>
            <a:r>
              <a:rPr lang="ko-KR" altLang="en-US" sz="3200">
                <a:latin typeface="맑은 고딕"/>
                <a:ea typeface="맑은 고딕"/>
              </a:rPr>
              <a:t> 배경음과 효과음이 다양했다</a:t>
            </a:r>
            <a:r>
              <a:rPr lang="en-US" altLang="ko-KR" sz="3200">
                <a:latin typeface="맑은 고딕"/>
                <a:ea typeface="맑은 고딕"/>
              </a:rPr>
              <a:t>.</a:t>
            </a:r>
            <a:endParaRPr lang="en-US" altLang="ko-KR" sz="32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3.</a:t>
            </a:r>
            <a:r>
              <a:rPr lang="ko-KR" altLang="en-US" sz="3200">
                <a:latin typeface="맑은 고딕"/>
                <a:ea typeface="맑은 고딕"/>
              </a:rPr>
              <a:t> 보스의 공격 패턴이 다양했다</a:t>
            </a:r>
            <a:r>
              <a:rPr lang="en-US" altLang="ko-KR" sz="3200">
                <a:latin typeface="맑은 고딕"/>
                <a:ea typeface="맑은 고딕"/>
              </a:rPr>
              <a:t>.</a:t>
            </a:r>
            <a:endParaRPr lang="en-US" altLang="ko-KR" sz="32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4.</a:t>
            </a: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1</a:t>
            </a:r>
            <a:r>
              <a:rPr lang="ko-KR" altLang="en-US" sz="3200">
                <a:latin typeface="맑은 고딕"/>
                <a:ea typeface="맑은 고딕"/>
              </a:rPr>
              <a:t>차 목표 계획 범위를 모두 구현했다</a:t>
            </a:r>
            <a:r>
              <a:rPr lang="en-US" altLang="ko-KR" sz="3200">
                <a:latin typeface="맑은 고딕"/>
                <a:ea typeface="맑은 고딕"/>
              </a:rPr>
              <a:t>.</a:t>
            </a:r>
            <a:endParaRPr lang="en-US" altLang="ko-KR" sz="32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32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3200" b="1">
                <a:latin typeface="맑은 고딕"/>
                <a:ea typeface="맑은 고딕"/>
              </a:rPr>
              <a:t>아쉬운 점</a:t>
            </a:r>
            <a:endParaRPr lang="ko-KR" altLang="en-US" sz="32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1.</a:t>
            </a:r>
            <a:r>
              <a:rPr lang="ko-KR" altLang="en-US" sz="3200">
                <a:latin typeface="맑은 고딕"/>
                <a:ea typeface="맑은 고딕"/>
              </a:rPr>
              <a:t> 난이도를 너무 높게 만들었다</a:t>
            </a:r>
            <a:r>
              <a:rPr lang="en-US" altLang="ko-KR" sz="3200">
                <a:latin typeface="맑은 고딕"/>
                <a:ea typeface="맑은 고딕"/>
              </a:rPr>
              <a:t>.</a:t>
            </a:r>
            <a:endParaRPr lang="en-US" altLang="ko-KR" sz="32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2.</a:t>
            </a: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8</a:t>
            </a:r>
            <a:r>
              <a:rPr lang="ko-KR" altLang="en-US" sz="3200">
                <a:latin typeface="맑은 고딕"/>
                <a:ea typeface="맑은 고딕"/>
              </a:rPr>
              <a:t>방향 이동을 구현 못했다</a:t>
            </a:r>
            <a:r>
              <a:rPr lang="en-US" altLang="ko-KR" sz="3200">
                <a:latin typeface="맑은 고딕"/>
                <a:ea typeface="맑은 고딕"/>
              </a:rPr>
              <a:t>.</a:t>
            </a:r>
            <a:endParaRPr lang="en-US" altLang="ko-KR" sz="32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3.</a:t>
            </a:r>
            <a:r>
              <a:rPr lang="ko-KR" altLang="en-US" sz="3200">
                <a:latin typeface="맑은 고딕"/>
                <a:ea typeface="맑은 고딕"/>
              </a:rPr>
              <a:t> </a:t>
            </a:r>
            <a:r>
              <a:rPr lang="en-US" altLang="ko-KR" sz="3200">
                <a:latin typeface="맑은 고딕"/>
                <a:ea typeface="맑은 고딕"/>
              </a:rPr>
              <a:t>3</a:t>
            </a:r>
            <a:r>
              <a:rPr lang="ko-KR" altLang="en-US" sz="3200">
                <a:latin typeface="맑은 고딕"/>
                <a:ea typeface="맑은 고딕"/>
              </a:rPr>
              <a:t>탄 보스 스테이지를 구현하지 못했다</a:t>
            </a:r>
            <a:r>
              <a:rPr lang="en-US" altLang="ko-KR" sz="3200">
                <a:latin typeface="맑은 고딕"/>
                <a:ea typeface="맑은 고딕"/>
              </a:rPr>
              <a:t>.</a:t>
            </a:r>
            <a:endParaRPr lang="en-US" altLang="ko-KR" sz="32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345</ep:Words>
  <ep:PresentationFormat/>
  <ep:Paragraphs>30</ep:Paragraphs>
  <ep:Slides>5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교차</vt:lpstr>
      <vt:lpstr>2D게임 프로그래밍</vt:lpstr>
      <vt:lpstr>게임 소개</vt:lpstr>
      <vt:lpstr>개발 상황</vt:lpstr>
      <vt:lpstr>Github Commits</vt:lpstr>
      <vt:lpstr>후기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CHS</cp:lastModifiedBy>
  <dcterms:modified xsi:type="dcterms:W3CDTF">2018-12-02T11:57:11.875</dcterms:modified>
  <cp:revision>75</cp:revision>
  <dc:title>2D게임 프로그래밍</dc:title>
  <cp:version>1000.0000.01</cp:version>
</cp:coreProperties>
</file>