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2018-09-30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ko-KR"/>
              <a:t>안녕하세요.</a:t>
            </a:r>
            <a:endParaRPr lang="ko-KR" altLang="ko-KR"/>
          </a:p>
          <a:p>
            <a:pPr>
              <a:defRPr/>
            </a:pPr>
            <a:r>
              <a:rPr lang="ko-KR" altLang="ko-KR"/>
              <a:t>저는 라스트 아쳐라는 게임을 개발할</a:t>
            </a:r>
            <a:endParaRPr lang="ko-KR" altLang="ko-KR"/>
          </a:p>
          <a:p>
            <a:pPr>
              <a:defRPr/>
            </a:pPr>
            <a:r>
              <a:rPr lang="ko-KR" altLang="ko-KR"/>
              <a:t>조희석이라고 합니다.</a:t>
            </a:r>
            <a:endParaRPr lang="ko-KR" altLang="ko-KR"/>
          </a:p>
          <a:p>
            <a:pPr>
              <a:defRPr/>
            </a:pPr>
            <a:r>
              <a:rPr lang="ko-KR" altLang="ko-KR"/>
              <a:t>발표 시작하겠습니다.</a:t>
            </a:r>
            <a:endParaRPr lang="ko-KR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ko-KR"/>
              <a:t>게임 컨셉, 개발 범위,</a:t>
            </a:r>
            <a:endParaRPr lang="ko-KR" altLang="ko-KR"/>
          </a:p>
          <a:p>
            <a:pPr>
              <a:defRPr/>
            </a:pPr>
            <a:r>
              <a:rPr lang="ko-KR" altLang="ko-KR"/>
              <a:t>예상 게임 실행 흐름, 개발 일정에 대해</a:t>
            </a:r>
            <a:endParaRPr lang="ko-KR" altLang="ko-KR"/>
          </a:p>
          <a:p>
            <a:pPr>
              <a:defRPr/>
            </a:pPr>
            <a:r>
              <a:rPr lang="ko-KR" altLang="ko-KR"/>
              <a:t>설명하겠습니다.</a:t>
            </a:r>
            <a:endParaRPr lang="ko-KR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ko-KR"/>
              <a:t>우선 게임 컨셉은,</a:t>
            </a:r>
            <a:endParaRPr lang="ko-KR" altLang="ko-KR"/>
          </a:p>
          <a:p>
            <a:pPr>
              <a:defRPr/>
            </a:pPr>
            <a:r>
              <a:rPr lang="ko-KR" altLang="ko-KR"/>
              <a:t>기존에 많이 있던 전방향 탄막 슈팅게임에</a:t>
            </a:r>
            <a:endParaRPr lang="ko-KR" altLang="ko-KR"/>
          </a:p>
          <a:p>
            <a:pPr>
              <a:defRPr/>
            </a:pPr>
            <a:r>
              <a:rPr lang="ko-KR" altLang="ko-KR"/>
              <a:t>배틀그라운드의 자기장을 더한 게임입니다.</a:t>
            </a:r>
            <a:endParaRPr lang="ko-KR" altLang="ko-KR"/>
          </a:p>
          <a:p>
            <a:pPr>
              <a:defRPr/>
            </a:pPr>
            <a:r>
              <a:rPr lang="ko-KR" altLang="ko-KR"/>
              <a:t>제한된 시야로부터 날아오는 탄을</a:t>
            </a:r>
            <a:endParaRPr lang="ko-KR" altLang="ko-KR"/>
          </a:p>
          <a:p>
            <a:pPr>
              <a:defRPr/>
            </a:pPr>
            <a:r>
              <a:rPr lang="ko-KR" altLang="ko-KR"/>
              <a:t>제한된 구역 안에서만 피하면서</a:t>
            </a:r>
            <a:endParaRPr lang="ko-KR" altLang="ko-KR"/>
          </a:p>
          <a:p>
            <a:pPr>
              <a:defRPr/>
            </a:pPr>
            <a:r>
              <a:rPr lang="ko-KR" altLang="ko-KR"/>
              <a:t>활</a:t>
            </a:r>
            <a:r>
              <a:rPr lang="ko-KR" altLang="en-US"/>
              <a:t>로</a:t>
            </a:r>
            <a:r>
              <a:rPr lang="ko-KR" altLang="ko-KR"/>
              <a:t> 최종 보스를 잡는게 목적입니다.</a:t>
            </a:r>
            <a:endParaRPr lang="ko-KR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ko-KR"/>
              <a:t>개발 범위에는 플레이어의 이동,공격과 상태,</a:t>
            </a:r>
            <a:endParaRPr lang="ko-KR" altLang="ko-KR"/>
          </a:p>
          <a:p>
            <a:pPr>
              <a:defRPr/>
            </a:pPr>
            <a:r>
              <a:rPr lang="ko-KR" altLang="ko-KR"/>
              <a:t>스테이지, 몬스터의 이동공격패턴,충돌체크같은 게임기능,</a:t>
            </a:r>
            <a:endParaRPr lang="ko-KR" altLang="ko-KR"/>
          </a:p>
          <a:p>
            <a:pPr>
              <a:defRPr/>
            </a:pPr>
            <a:r>
              <a:rPr lang="ko-KR" altLang="ko-KR"/>
              <a:t>안전구역의 변화와 플레이어가 밖으로 나갔을 때의 작용</a:t>
            </a:r>
            <a:endParaRPr lang="ko-KR" altLang="ko-KR"/>
          </a:p>
          <a:p>
            <a:pPr>
              <a:defRPr/>
            </a:pPr>
            <a:r>
              <a:rPr lang="ko-KR" altLang="ko-KR"/>
              <a:t>UI,사운드,애니메이션 등이 있습니다.</a:t>
            </a:r>
            <a:endParaRPr lang="ko-KR" altLang="ko-KR"/>
          </a:p>
          <a:p>
            <a:pPr>
              <a:defRPr/>
            </a:pPr>
            <a:r>
              <a:rPr lang="ko-KR" altLang="en-US"/>
              <a:t>여유가 있으면 더 디테일한 부분을 구현할 예정입니다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ko-KR"/>
              <a:t>예상 게임 실행 흐름은 이런식인데</a:t>
            </a:r>
            <a:endParaRPr lang="ko-KR" altLang="ko-KR"/>
          </a:p>
          <a:p>
            <a:pPr>
              <a:defRPr/>
            </a:pPr>
            <a:r>
              <a:rPr lang="ko-KR" altLang="ko-KR"/>
              <a:t>캐릭터가 이 제한된 구역 안에서만 행동할 수 있고</a:t>
            </a:r>
            <a:endParaRPr lang="ko-KR" altLang="ko-KR"/>
          </a:p>
          <a:p>
            <a:pPr>
              <a:defRPr/>
            </a:pPr>
            <a:r>
              <a:rPr lang="ko-KR" altLang="ko-KR"/>
              <a:t>검은 부분으로 나가면 피해를 입습니다.</a:t>
            </a:r>
            <a:endParaRPr lang="ko-KR" altLang="ko-KR"/>
          </a:p>
          <a:p>
            <a:pPr>
              <a:defRPr/>
            </a:pPr>
            <a:r>
              <a:rPr lang="ko-KR" altLang="ko-KR"/>
              <a:t>이 구역은 크기가 커졌다 줄었다</a:t>
            </a:r>
            <a:r>
              <a:rPr lang="ko-KR" altLang="en-US"/>
              <a:t>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ko-KR"/>
              <a:t>또 맵 이리저리 움직이기 때문에</a:t>
            </a:r>
            <a:endParaRPr lang="ko-KR" altLang="ko-KR"/>
          </a:p>
          <a:p>
            <a:pPr>
              <a:defRPr/>
            </a:pPr>
            <a:r>
              <a:rPr lang="ko-KR" altLang="ko-KR"/>
              <a:t>플레이어는 계속 </a:t>
            </a:r>
            <a:r>
              <a:rPr lang="ko-KR" altLang="en-US"/>
              <a:t>안전구역을 따라 </a:t>
            </a:r>
            <a:r>
              <a:rPr lang="ko-KR" altLang="ko-KR"/>
              <a:t>움직여야하고</a:t>
            </a:r>
            <a:endParaRPr lang="ko-KR" altLang="ko-KR"/>
          </a:p>
          <a:p>
            <a:pPr>
              <a:defRPr/>
            </a:pPr>
            <a:r>
              <a:rPr lang="ko-KR" altLang="ko-KR"/>
              <a:t>몬스터나 탄이 가려졌다 나오기 때문에</a:t>
            </a:r>
            <a:endParaRPr lang="ko-KR" altLang="ko-KR"/>
          </a:p>
          <a:p>
            <a:pPr>
              <a:defRPr/>
            </a:pPr>
            <a:r>
              <a:rPr lang="ko-KR" altLang="ko-KR"/>
              <a:t>갑자기 </a:t>
            </a:r>
            <a:r>
              <a:rPr lang="ko-KR" altLang="en-US"/>
              <a:t>벌어지는</a:t>
            </a:r>
            <a:r>
              <a:rPr lang="ko-KR" altLang="ko-KR"/>
              <a:t> 상황에 대응을 해야합니다.</a:t>
            </a:r>
            <a:endParaRPr lang="ko-KR" altLang="ko-KR"/>
          </a:p>
          <a:p>
            <a:pPr>
              <a:defRPr/>
            </a:pPr>
            <a:r>
              <a:rPr lang="ko-KR" altLang="ko-KR"/>
              <a:t>이렇게 계속 회피하고 공격하면서</a:t>
            </a:r>
            <a:endParaRPr lang="ko-KR" altLang="ko-KR"/>
          </a:p>
          <a:p>
            <a:pPr>
              <a:defRPr/>
            </a:pPr>
            <a:r>
              <a:rPr lang="ko-KR" altLang="ko-KR"/>
              <a:t>보스를 잡으면 됩니다.</a:t>
            </a:r>
            <a:endParaRPr lang="ko-KR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 hasCustomPrompt="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.gif"  /><Relationship Id="rId4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847468" y="1052703"/>
            <a:ext cx="10058820" cy="167216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2D</a:t>
            </a:r>
            <a:r>
              <a:rPr lang="ko-KR" altLang="en-US"/>
              <a:t>게임 프로그래밍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52043" y="2300240"/>
            <a:ext cx="10054246" cy="424631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차 발표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7536180" y="4869180"/>
            <a:ext cx="3672460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7972809" y="4357694"/>
            <a:ext cx="3933480" cy="3933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2015182039</a:t>
            </a:r>
            <a:r>
              <a:rPr lang="ko-KR" altLang="en-US" sz="2000"/>
              <a:t> 조희석</a:t>
            </a:r>
            <a:endParaRPr lang="ko-KR" altLang="en-US" sz="2000"/>
          </a:p>
        </p:txBody>
      </p:sp>
      <p:sp>
        <p:nvSpPr>
          <p:cNvPr id="6" name=""/>
          <p:cNvSpPr txBox="1"/>
          <p:nvPr/>
        </p:nvSpPr>
        <p:spPr>
          <a:xfrm>
            <a:off x="1924046" y="2924937"/>
            <a:ext cx="6048758" cy="6736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900" b="1"/>
              <a:t>The Last Archer</a:t>
            </a:r>
            <a:endParaRPr lang="en-US" altLang="ko-KR" sz="39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	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컨셉</a:t>
            </a:r>
            <a:endParaRPr lang="ko-KR" altLang="en-US"/>
          </a:p>
          <a:p>
            <a:pPr>
              <a:defRPr/>
            </a:pPr>
            <a:r>
              <a:rPr lang="ko-KR" altLang="en-US"/>
              <a:t>개발 범위</a:t>
            </a:r>
            <a:endParaRPr lang="ko-KR" altLang="en-US"/>
          </a:p>
          <a:p>
            <a:pPr>
              <a:defRPr/>
            </a:pPr>
            <a:r>
              <a:rPr lang="ko-KR" altLang="en-US"/>
              <a:t>예상 게임 실행 흐름</a:t>
            </a:r>
            <a:endParaRPr lang="ko-KR" altLang="en-US"/>
          </a:p>
          <a:p>
            <a:pPr>
              <a:defRPr/>
            </a:pPr>
            <a:r>
              <a:rPr lang="ko-KR" altLang="en-US"/>
              <a:t>개발 일정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컨셉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half" idx="1"/>
          </p:nvPr>
        </p:nvSpPr>
        <p:spPr>
          <a:xfrm>
            <a:off x="431799" y="1166018"/>
            <a:ext cx="5384799" cy="2262981"/>
          </a:xfrm>
        </p:spPr>
        <p:txBody>
          <a:bodyPr/>
          <a:lstStyle/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 sz="2300"/>
              <a:t>전방향 탄막 슈팅게임 </a:t>
            </a:r>
            <a:r>
              <a:rPr lang="en-US" altLang="ko-KR" sz="2300"/>
              <a:t>+</a:t>
            </a:r>
            <a:endParaRPr lang="en-US" altLang="ko-KR" sz="2300"/>
          </a:p>
          <a:p>
            <a:pPr marL="0" indent="0">
              <a:buNone/>
              <a:defRPr/>
            </a:pPr>
            <a:r>
              <a:rPr lang="ko-KR" altLang="en-US" sz="2300"/>
              <a:t>	배틀그라운드의 자기장 접목</a:t>
            </a:r>
            <a:endParaRPr lang="ko-KR" altLang="en-US" sz="2300"/>
          </a:p>
          <a:p>
            <a:pPr>
              <a:defRPr/>
            </a:pPr>
            <a:r>
              <a:rPr lang="ko-KR" altLang="en-US" sz="2300"/>
              <a:t>제한된 시야에서 날아오는 공격을 피하면서 활 한자루로 마왕을 잡자</a:t>
            </a:r>
            <a:r>
              <a:rPr lang="en-US" altLang="ko-KR" sz="2300"/>
              <a:t>!</a:t>
            </a:r>
            <a:endParaRPr lang="en-US" altLang="ko-KR" sz="2300"/>
          </a:p>
        </p:txBody>
      </p:sp>
      <p:pic>
        <p:nvPicPr>
          <p:cNvPr id="8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7183771" y="2297510"/>
            <a:ext cx="4089587" cy="404184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3477" y="3429000"/>
            <a:ext cx="4022343" cy="3019851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5231892" y="4318434"/>
            <a:ext cx="1080135" cy="9828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5231892" y="3429000"/>
            <a:ext cx="1386173" cy="31377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20000" mc:Ignorable="hp" hp:hslEmbossed="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sz="20000" mc:Ignorable="hp" hp:hslEmbossed="0">
              <a:ln w="12700" cap="flat" cmpd="sng" algn="ctr">
                <a:gradFill flip="xy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5400000" scaled="0"/>
                  <a:tileRect/>
                </a:gradFill>
                <a:prstDash val="solid"/>
                <a:round/>
              </a:ln>
              <a:solidFill>
                <a:schemeClr val="bg1"/>
              </a:solidFill>
              <a:effectLst>
                <a:outerShdw blurRad="63500" dist="31750" dir="16200000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 범위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431799" y="1308100"/>
          <a:ext cx="11258567" cy="505142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91741"/>
                <a:gridCol w="4240530"/>
                <a:gridCol w="5026296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최소범위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추가범위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782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플레이어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키보드를 이용한 이동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4</a:t>
                      </a:r>
                      <a:r>
                        <a:rPr lang="ko-KR" altLang="en-US"/>
                        <a:t>방향 공격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라이프 수</a:t>
                      </a:r>
                      <a:r>
                        <a:rPr lang="en-US" altLang="ko-KR"/>
                        <a:t>(3</a:t>
                      </a:r>
                      <a:r>
                        <a:rPr lang="ko-KR" altLang="en-US"/>
                        <a:t>개로 시작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방향 공격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019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맵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개의 스테이지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원 밖의 지역은 가려짐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개의 스테이지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782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몬스터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각 스테이지당 보스몬스터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마리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보스의 다양한 패턴 공격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그 외 일반 몬스터들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보스의 이동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공격 패턴 다양화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019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아이템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속도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공격력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무적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그 외 아이템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782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게임 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탄과 객체들의 충돌체크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랜덤한 위치에서 생성되는 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몬스터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정확히 플레이어를 향해 탄이 날라올 수 있도록 구현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449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난이도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원 밖으로 나가면 데미지를 입음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원의 크기가 바뀌며 이동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변화가 점점 빨라짐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시간이 흘렀을 때 원 밖에서 받는 데미지 증가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019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UI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메인화면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게임클리어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게임오버 화면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019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사운드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배경음악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걷는 사운드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공격 사운드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적들 사망 사운드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그 외 다양한 효과음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019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애니메이션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이동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조준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조준하면서 이동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공격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탄 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712874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예상 게임 실행 흐름</a:t>
            </a:r>
            <a:endParaRPr lang="ko-KR" altLang="en-US"/>
          </a:p>
        </p:txBody>
      </p:sp>
      <p:pic>
        <p:nvPicPr>
          <p:cNvPr id="7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431798" y="836676"/>
            <a:ext cx="11302999" cy="56887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 일정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431799" y="1308100"/>
          <a:ext cx="11302997" cy="41529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260599"/>
                <a:gridCol w="2611502"/>
                <a:gridCol w="6430896"/>
              </a:tblGrid>
              <a:tr h="32627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100"/>
                        <a:t>주차</a:t>
                      </a:r>
                      <a:endParaRPr lang="ko-KR" altLang="en-US" sz="2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100"/>
                        <a:t>목록</a:t>
                      </a:r>
                      <a:endParaRPr lang="ko-KR" altLang="en-US" sz="2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100"/>
                        <a:t>내용</a:t>
                      </a:r>
                      <a:endParaRPr lang="ko-KR" altLang="en-US" sz="2100"/>
                    </a:p>
                  </a:txBody>
                  <a:tcPr marL="91440" marR="91440"/>
                </a:tc>
              </a:tr>
              <a:tr h="3234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100"/>
                        <a:t>1</a:t>
                      </a:r>
                      <a:r>
                        <a:rPr lang="ko-KR" altLang="en-US" sz="2100"/>
                        <a:t>주차</a:t>
                      </a:r>
                      <a:endParaRPr lang="ko-KR" altLang="en-US" sz="2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100"/>
                        <a:t>리소스 수집</a:t>
                      </a:r>
                      <a:endParaRPr lang="ko-KR" altLang="en-US" sz="2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100"/>
                        <a:t>리소스 수집 및 편집</a:t>
                      </a:r>
                      <a:endParaRPr lang="ko-KR" altLang="en-US" sz="2100"/>
                    </a:p>
                  </a:txBody>
                  <a:tcPr marL="91440" marR="91440"/>
                </a:tc>
              </a:tr>
              <a:tr h="3234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100"/>
                        <a:t>2</a:t>
                      </a:r>
                      <a:r>
                        <a:rPr lang="ko-KR" altLang="en-US" sz="2100"/>
                        <a:t>주차</a:t>
                      </a:r>
                      <a:endParaRPr lang="ko-KR" altLang="en-US" sz="2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100"/>
                        <a:t>플레이어</a:t>
                      </a:r>
                      <a:r>
                        <a:rPr lang="en-US" altLang="ko-KR" sz="2100"/>
                        <a:t>,</a:t>
                      </a:r>
                      <a:r>
                        <a:rPr lang="ko-KR" altLang="en-US" sz="2100"/>
                        <a:t> 몬스터</a:t>
                      </a:r>
                      <a:endParaRPr lang="ko-KR" altLang="en-US" sz="2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100"/>
                        <a:t>플레이어 이동</a:t>
                      </a:r>
                      <a:r>
                        <a:rPr lang="en-US" altLang="ko-KR" sz="2100"/>
                        <a:t>,</a:t>
                      </a:r>
                      <a:r>
                        <a:rPr lang="ko-KR" altLang="en-US" sz="2100"/>
                        <a:t>공격</a:t>
                      </a:r>
                      <a:r>
                        <a:rPr lang="en-US" altLang="ko-KR" sz="2100"/>
                        <a:t>,</a:t>
                      </a:r>
                      <a:r>
                        <a:rPr lang="ko-KR" altLang="en-US" sz="2100"/>
                        <a:t> 몬스터 생성</a:t>
                      </a:r>
                      <a:r>
                        <a:rPr lang="en-US" altLang="ko-KR" sz="2100"/>
                        <a:t>,</a:t>
                      </a:r>
                      <a:r>
                        <a:rPr lang="ko-KR" altLang="en-US" sz="2100"/>
                        <a:t>이동</a:t>
                      </a:r>
                      <a:r>
                        <a:rPr lang="en-US" altLang="ko-KR" sz="2100"/>
                        <a:t>,</a:t>
                      </a:r>
                      <a:r>
                        <a:rPr lang="ko-KR" altLang="en-US" sz="2100"/>
                        <a:t> 공격</a:t>
                      </a:r>
                      <a:endParaRPr lang="ko-KR" altLang="en-US" sz="2100"/>
                    </a:p>
                  </a:txBody>
                  <a:tcPr marL="91440" marR="91440"/>
                </a:tc>
              </a:tr>
              <a:tr h="3234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100"/>
                        <a:t>3</a:t>
                      </a:r>
                      <a:r>
                        <a:rPr lang="ko-KR" altLang="en-US" sz="2100"/>
                        <a:t>주차</a:t>
                      </a:r>
                      <a:endParaRPr lang="ko-KR" altLang="en-US" sz="2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100"/>
                        <a:t>맵</a:t>
                      </a:r>
                      <a:r>
                        <a:rPr lang="en-US" altLang="ko-KR" sz="2100"/>
                        <a:t>,</a:t>
                      </a:r>
                      <a:r>
                        <a:rPr lang="ko-KR" altLang="en-US" sz="2100"/>
                        <a:t>검은 부분</a:t>
                      </a:r>
                      <a:endParaRPr lang="ko-KR" altLang="en-US" sz="2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100"/>
                        <a:t>원의 크기 변화</a:t>
                      </a:r>
                      <a:r>
                        <a:rPr lang="en-US" altLang="ko-KR" sz="2100"/>
                        <a:t>,</a:t>
                      </a:r>
                      <a:r>
                        <a:rPr lang="ko-KR" altLang="en-US" sz="2100"/>
                        <a:t> 이동</a:t>
                      </a:r>
                      <a:r>
                        <a:rPr lang="en-US" altLang="ko-KR" sz="2100"/>
                        <a:t>,</a:t>
                      </a:r>
                      <a:r>
                        <a:rPr lang="ko-KR" altLang="en-US" sz="2100"/>
                        <a:t> 검은부분에 닿았을 때 입는 데미지</a:t>
                      </a:r>
                      <a:endParaRPr lang="ko-KR" altLang="en-US" sz="2100"/>
                    </a:p>
                  </a:txBody>
                  <a:tcPr marL="91440" marR="91440"/>
                </a:tc>
              </a:tr>
              <a:tr h="3234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100"/>
                        <a:t>4</a:t>
                      </a:r>
                      <a:r>
                        <a:rPr lang="ko-KR" altLang="en-US" sz="2100"/>
                        <a:t>주차</a:t>
                      </a:r>
                      <a:endParaRPr lang="ko-KR" altLang="en-US" sz="2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100"/>
                        <a:t>아이템</a:t>
                      </a:r>
                      <a:r>
                        <a:rPr lang="en-US" altLang="ko-KR" sz="2100"/>
                        <a:t>,</a:t>
                      </a:r>
                      <a:r>
                        <a:rPr lang="ko-KR" altLang="en-US" sz="2100"/>
                        <a:t> 충돌체크</a:t>
                      </a:r>
                      <a:endParaRPr lang="ko-KR" altLang="en-US" sz="2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100"/>
                        <a:t>아이템 생성</a:t>
                      </a:r>
                      <a:r>
                        <a:rPr lang="en-US" altLang="ko-KR" sz="2100"/>
                        <a:t>,</a:t>
                      </a:r>
                      <a:r>
                        <a:rPr lang="ko-KR" altLang="en-US" sz="2100"/>
                        <a:t> 먹었을 때의 효과</a:t>
                      </a:r>
                      <a:r>
                        <a:rPr lang="en-US" altLang="ko-KR" sz="2100"/>
                        <a:t>,</a:t>
                      </a:r>
                      <a:r>
                        <a:rPr lang="ko-KR" altLang="en-US" sz="2100"/>
                        <a:t> 탄과 객체들의 충돌체크</a:t>
                      </a:r>
                      <a:endParaRPr lang="ko-KR" altLang="en-US" sz="2100"/>
                    </a:p>
                  </a:txBody>
                  <a:tcPr marL="91440" marR="91440"/>
                </a:tc>
              </a:tr>
              <a:tr h="3234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100"/>
                        <a:t>5</a:t>
                      </a:r>
                      <a:r>
                        <a:rPr lang="ko-KR" altLang="en-US" sz="2100"/>
                        <a:t>주차</a:t>
                      </a:r>
                      <a:endParaRPr lang="ko-KR" altLang="en-US" sz="2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100"/>
                        <a:t>중간 점검</a:t>
                      </a:r>
                      <a:endParaRPr lang="ko-KR" altLang="en-US" sz="2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100"/>
                        <a:t>구현이 미흡한 부분 구현</a:t>
                      </a:r>
                      <a:endParaRPr lang="ko-KR" altLang="en-US" sz="2100"/>
                    </a:p>
                  </a:txBody>
                  <a:tcPr marL="91440" marR="91440"/>
                </a:tc>
              </a:tr>
              <a:tr h="3234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100"/>
                        <a:t>6</a:t>
                      </a:r>
                      <a:r>
                        <a:rPr lang="ko-KR" altLang="en-US" sz="2100"/>
                        <a:t>주차</a:t>
                      </a:r>
                      <a:endParaRPr lang="ko-KR" altLang="en-US" sz="2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100"/>
                        <a:t>사운드</a:t>
                      </a:r>
                      <a:endParaRPr lang="ko-KR" altLang="en-US" sz="2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100"/>
                        <a:t>각종 사운드 적용</a:t>
                      </a:r>
                      <a:endParaRPr lang="ko-KR" altLang="en-US" sz="2100"/>
                    </a:p>
                  </a:txBody>
                  <a:tcPr marL="91440" marR="91440"/>
                </a:tc>
              </a:tr>
              <a:tr h="3234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100"/>
                        <a:t>7</a:t>
                      </a:r>
                      <a:r>
                        <a:rPr lang="ko-KR" altLang="en-US" sz="2100"/>
                        <a:t>주차</a:t>
                      </a:r>
                      <a:endParaRPr lang="ko-KR" altLang="en-US" sz="2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100"/>
                        <a:t>UI</a:t>
                      </a:r>
                      <a:endParaRPr lang="ko-KR" altLang="en-US" sz="2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100"/>
                        <a:t>메인화면</a:t>
                      </a:r>
                      <a:r>
                        <a:rPr lang="en-US" altLang="ko-KR" sz="2100"/>
                        <a:t>,</a:t>
                      </a:r>
                      <a:r>
                        <a:rPr lang="ko-KR" altLang="en-US" sz="2100"/>
                        <a:t>게임 클리어</a:t>
                      </a:r>
                      <a:r>
                        <a:rPr lang="en-US" altLang="ko-KR" sz="2100"/>
                        <a:t>,</a:t>
                      </a:r>
                      <a:r>
                        <a:rPr lang="ko-KR" altLang="en-US" sz="2100"/>
                        <a:t> 게임오버 화면 구현</a:t>
                      </a:r>
                      <a:endParaRPr lang="ko-KR" altLang="en-US" sz="2100"/>
                    </a:p>
                  </a:txBody>
                  <a:tcPr marL="91440" marR="91440"/>
                </a:tc>
              </a:tr>
              <a:tr h="3234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100"/>
                        <a:t>8</a:t>
                      </a:r>
                      <a:r>
                        <a:rPr lang="ko-KR" altLang="en-US" sz="2100"/>
                        <a:t>주차</a:t>
                      </a:r>
                      <a:endParaRPr lang="ko-KR" altLang="en-US" sz="2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100"/>
                        <a:t>추가기능</a:t>
                      </a:r>
                      <a:endParaRPr lang="ko-KR" altLang="en-US" sz="2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100"/>
                        <a:t>추가 범위에 작성했던 내용 구현</a:t>
                      </a:r>
                      <a:endParaRPr lang="ko-KR" altLang="en-US" sz="2100"/>
                    </a:p>
                  </a:txBody>
                  <a:tcPr marL="91440" marR="91440"/>
                </a:tc>
              </a:tr>
              <a:tr h="3008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100"/>
                        <a:t>9</a:t>
                      </a:r>
                      <a:r>
                        <a:rPr lang="ko-KR" altLang="en-US" sz="2100"/>
                        <a:t>주차</a:t>
                      </a:r>
                      <a:endParaRPr lang="ko-KR" altLang="en-US" sz="2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100"/>
                        <a:t>마무리</a:t>
                      </a:r>
                      <a:endParaRPr lang="ko-KR" altLang="en-US" sz="2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100"/>
                        <a:t>버그 수정</a:t>
                      </a:r>
                      <a:r>
                        <a:rPr lang="en-US" altLang="ko-KR" sz="2100"/>
                        <a:t>,</a:t>
                      </a:r>
                      <a:r>
                        <a:rPr lang="ko-KR" altLang="en-US" sz="2100"/>
                        <a:t> 미흡한 부분 구현</a:t>
                      </a:r>
                      <a:r>
                        <a:rPr lang="en-US" altLang="ko-KR" sz="2100"/>
                        <a:t>,</a:t>
                      </a:r>
                      <a:r>
                        <a:rPr lang="ko-KR" altLang="en-US" sz="2100"/>
                        <a:t> 릴리즈</a:t>
                      </a:r>
                      <a:endParaRPr lang="ko-KR" altLang="en-US" sz="21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222</ep:Words>
  <ep:PresentationFormat/>
  <ep:Paragraphs>17</ep:Paragraphs>
  <ep:Slides>6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교차</vt:lpstr>
      <vt:lpstr>2D게임 프로그래밍</vt:lpstr>
      <vt:lpstr>목차</vt:lpstr>
      <vt:lpstr>게임 컨셉</vt:lpstr>
      <vt:lpstr>개발 범위</vt:lpstr>
      <vt:lpstr>예상 게임 실행 흐름</vt:lpstr>
      <vt:lpstr>개발 일정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CHS</cp:lastModifiedBy>
  <dcterms:modified xsi:type="dcterms:W3CDTF">2018-09-29T16:46:31.750</dcterms:modified>
  <cp:revision>38</cp:revision>
  <dc:title>2D게임 프로그래밍</dc:title>
  <cp:version>1000.0000.01</cp:version>
</cp:coreProperties>
</file>