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e868287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e868287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e868287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e868287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3465a8e6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3465a8e6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3465a8e6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3465a8e6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e9eae7a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e9eae7a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e868287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e868287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3465a8e6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3465a8e6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3465a8e6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3465a8e6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3465a8e6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3465a8e6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3465a8e6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3465a8e6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3465a8e6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3465a8e6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e868287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e868287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e9eae7a2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e9eae7a2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hep656@usask.c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0" y="-10275"/>
            <a:ext cx="9144000" cy="5143500"/>
          </a:xfrm>
          <a:prstGeom prst="rect">
            <a:avLst/>
          </a:prstGeom>
          <a:solidFill>
            <a:srgbClr val="000000">
              <a:alpha val="461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2833550" y="0"/>
            <a:ext cx="3357000" cy="5143500"/>
          </a:xfrm>
          <a:prstGeom prst="rect">
            <a:avLst/>
          </a:prstGeom>
          <a:solidFill>
            <a:srgbClr val="0C0C0C">
              <a:alpha val="7077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</a:rPr>
              <a:t>CMPT 350 Project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NSID: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hep656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Name: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Hee Soo Park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		   (#11153168)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For any inquires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hep656@usask.ca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EAD1D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AD1D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75" y="-10275"/>
            <a:ext cx="9144000" cy="5143500"/>
          </a:xfrm>
          <a:prstGeom prst="rect">
            <a:avLst/>
          </a:prstGeom>
          <a:solidFill>
            <a:srgbClr val="000000">
              <a:alpha val="461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0" y="1765375"/>
            <a:ext cx="9154200" cy="330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9900"/>
                </a:solidFill>
              </a:rPr>
              <a:t>API request</a:t>
            </a:r>
            <a:r>
              <a:rPr lang="en">
                <a:solidFill>
                  <a:srgbClr val="FFFFFF"/>
                </a:solidFill>
              </a:rPr>
              <a:t> : using two different APIs for Articles and Videos, it was challenging to request a specific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			data  and parse through different types of JSON to fit my need.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9900"/>
                </a:solidFill>
              </a:rPr>
              <a:t>API key</a:t>
            </a:r>
            <a:r>
              <a:rPr lang="en">
                <a:solidFill>
                  <a:srgbClr val="FFFFFF"/>
                </a:solidFill>
              </a:rPr>
              <a:t> : Because I was using google API, and it had number of request per day restrictions, which I was unaware of.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9900"/>
                </a:solidFill>
              </a:rPr>
              <a:t>Firebase</a:t>
            </a:r>
            <a:r>
              <a:rPr lang="en">
                <a:solidFill>
                  <a:srgbClr val="FFFFFF"/>
                </a:solidFill>
              </a:rPr>
              <a:t> : Accessing the database and storage from firebase was not working synchronously.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9900"/>
                </a:solidFill>
              </a:rPr>
              <a:t>Security-Restrictions</a:t>
            </a:r>
            <a:r>
              <a:rPr lang="en">
                <a:solidFill>
                  <a:srgbClr val="FFFFFF"/>
                </a:solidFill>
              </a:rPr>
              <a:t> : using “https” from different domain, creates Cross-domain error, therefore I had to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				create my own articles from the JSON data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9900"/>
                </a:solidFill>
              </a:rPr>
              <a:t>JSON</a:t>
            </a:r>
            <a:r>
              <a:rPr lang="en">
                <a:solidFill>
                  <a:srgbClr val="FFFFFF"/>
                </a:solidFill>
              </a:rPr>
              <a:t> : parsing through array of JSON using .map was very confusing.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9900"/>
                </a:solidFill>
              </a:rPr>
              <a:t>File-Upload</a:t>
            </a:r>
            <a:r>
              <a:rPr lang="en">
                <a:solidFill>
                  <a:srgbClr val="FFFFFF"/>
                </a:solidFill>
              </a:rPr>
              <a:t> : submitting images to firebase and requesting from firebase-storage.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chemeClr val="accent1"/>
                </a:solidFill>
              </a:rPr>
              <a:t>ReactJS</a:t>
            </a:r>
            <a:r>
              <a:rPr lang="en">
                <a:solidFill>
                  <a:srgbClr val="FFFFFF"/>
                </a:solidFill>
              </a:rPr>
              <a:t> : Learning new libraries and features of React was very time consuming.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9900"/>
                </a:solidFill>
              </a:rPr>
              <a:t>Covid-19</a:t>
            </a:r>
            <a:r>
              <a:rPr lang="en">
                <a:solidFill>
                  <a:srgbClr val="FFFFFF"/>
                </a:solidFill>
              </a:rPr>
              <a:t> : Very difficult circumstance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297725" y="379875"/>
            <a:ext cx="4650600" cy="698100"/>
          </a:xfrm>
          <a:prstGeom prst="rect">
            <a:avLst/>
          </a:prstGeom>
          <a:solidFill>
            <a:srgbClr val="000000">
              <a:alpha val="461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9900"/>
                </a:solidFill>
              </a:rPr>
              <a:t>C</a:t>
            </a:r>
            <a:r>
              <a:rPr b="1" lang="en" sz="3000">
                <a:solidFill>
                  <a:srgbClr val="FFFFFF"/>
                </a:solidFill>
              </a:rPr>
              <a:t>hallenges</a:t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75" y="-10275"/>
            <a:ext cx="9144000" cy="5143500"/>
          </a:xfrm>
          <a:prstGeom prst="rect">
            <a:avLst/>
          </a:prstGeom>
          <a:solidFill>
            <a:srgbClr val="000000">
              <a:alpha val="461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/>
        </p:nvSpPr>
        <p:spPr>
          <a:xfrm>
            <a:off x="2750850" y="1221900"/>
            <a:ext cx="3374700" cy="1817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   </a:t>
            </a:r>
            <a:r>
              <a:rPr lang="en" sz="3600">
                <a:solidFill>
                  <a:schemeClr val="accent1"/>
                </a:solidFill>
              </a:rPr>
              <a:t>F</a:t>
            </a:r>
            <a:r>
              <a:rPr lang="en" sz="3600">
                <a:solidFill>
                  <a:srgbClr val="FFFFFF"/>
                </a:solidFill>
              </a:rPr>
              <a:t>uture</a:t>
            </a:r>
            <a:r>
              <a:rPr lang="en" sz="1800">
                <a:solidFill>
                  <a:srgbClr val="FFFFFF"/>
                </a:solidFill>
              </a:rPr>
              <a:t>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________________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 txBox="1"/>
          <p:nvPr/>
        </p:nvSpPr>
        <p:spPr>
          <a:xfrm>
            <a:off x="75" y="-10275"/>
            <a:ext cx="9144000" cy="5143500"/>
          </a:xfrm>
          <a:prstGeom prst="rect">
            <a:avLst/>
          </a:prstGeom>
          <a:solidFill>
            <a:srgbClr val="000000">
              <a:alpha val="461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 txBox="1"/>
          <p:nvPr/>
        </p:nvSpPr>
        <p:spPr>
          <a:xfrm>
            <a:off x="0" y="1765375"/>
            <a:ext cx="9154200" cy="330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I wish to create this website for different languages and different cities, and retrieve the news and videos to the corresponding country/city.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I wish to deploy this site after I work on this with more features.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297725" y="379875"/>
            <a:ext cx="4650600" cy="698100"/>
          </a:xfrm>
          <a:prstGeom prst="rect">
            <a:avLst/>
          </a:prstGeom>
          <a:solidFill>
            <a:srgbClr val="000000">
              <a:alpha val="461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9900"/>
                </a:solidFill>
              </a:rPr>
              <a:t>F</a:t>
            </a:r>
            <a:r>
              <a:rPr lang="en" sz="3000">
                <a:solidFill>
                  <a:srgbClr val="FFFFFF"/>
                </a:solidFill>
              </a:rPr>
              <a:t>uture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/>
        </p:nvSpPr>
        <p:spPr>
          <a:xfrm>
            <a:off x="1685050" y="2239725"/>
            <a:ext cx="5593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-- </a:t>
            </a:r>
            <a:r>
              <a:rPr lang="en"/>
              <a:t>For more inquiries --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hep656@usask.ca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/>
          <p:nvPr/>
        </p:nvSpPr>
        <p:spPr>
          <a:xfrm>
            <a:off x="1422139" y="509725"/>
            <a:ext cx="6299722" cy="9866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Thank You</a:t>
            </a:r>
          </a:p>
        </p:txBody>
      </p:sp>
      <p:sp>
        <p:nvSpPr>
          <p:cNvPr id="142" name="Google Shape;142;p25"/>
          <p:cNvSpPr/>
          <p:nvPr/>
        </p:nvSpPr>
        <p:spPr>
          <a:xfrm>
            <a:off x="2249850" y="1863400"/>
            <a:ext cx="4701777" cy="7050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Stay Safe!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946200" y="526775"/>
            <a:ext cx="3129600" cy="3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P</a:t>
            </a:r>
            <a:r>
              <a:rPr lang="en" sz="3600">
                <a:solidFill>
                  <a:srgbClr val="FFFFFF"/>
                </a:solidFill>
              </a:rPr>
              <a:t>urpose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9900"/>
                </a:solidFill>
              </a:rPr>
              <a:t>M</a:t>
            </a:r>
            <a:r>
              <a:rPr lang="en" sz="3600">
                <a:solidFill>
                  <a:srgbClr val="FFFFFF"/>
                </a:solidFill>
              </a:rPr>
              <a:t>ain Idea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9900"/>
                </a:solidFill>
              </a:rPr>
              <a:t>G</a:t>
            </a:r>
            <a:r>
              <a:rPr lang="en" sz="3600">
                <a:solidFill>
                  <a:srgbClr val="FFFFFF"/>
                </a:solidFill>
              </a:rPr>
              <a:t>oal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318575" y="272100"/>
            <a:ext cx="8495100" cy="4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With Global pandemic continues to have huge impact on our life (health, work, school, family).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 believe people are may not be up to date with Covid-19.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 wanted to use this opportunity to create a website to help raise the awareness of the Covid-19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</a:t>
            </a:r>
            <a:r>
              <a:rPr lang="en">
                <a:solidFill>
                  <a:srgbClr val="FFFFFF"/>
                </a:solidFill>
              </a:rPr>
              <a:t>andemic, also to inform people of latest news regarding Covid-19.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News articles and videos are updated for users to be informed daily.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Also videos can help inform people who are on the move to listen to new videos.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User posts are another big part of this website, users can post their thoughts and information about Covid-19 and also view other peoples post.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This website is intended to be informed and interact with other via web, during this pandemic.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75" y="-10275"/>
            <a:ext cx="9144000" cy="5143500"/>
          </a:xfrm>
          <a:prstGeom prst="rect">
            <a:avLst/>
          </a:prstGeom>
          <a:solidFill>
            <a:srgbClr val="000000">
              <a:alpha val="461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2750850" y="1221900"/>
            <a:ext cx="3374700" cy="1817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    </a:t>
            </a:r>
            <a:r>
              <a:rPr lang="en" sz="3600">
                <a:solidFill>
                  <a:schemeClr val="accent1"/>
                </a:solidFill>
              </a:rPr>
              <a:t>D</a:t>
            </a:r>
            <a:r>
              <a:rPr lang="en" sz="3600">
                <a:solidFill>
                  <a:srgbClr val="FFFFFF"/>
                </a:solidFill>
              </a:rPr>
              <a:t>emo</a:t>
            </a:r>
            <a:r>
              <a:rPr lang="en" sz="1800">
                <a:solidFill>
                  <a:srgbClr val="FFFFFF"/>
                </a:solidFill>
              </a:rPr>
              <a:t>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________________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75" y="-10275"/>
            <a:ext cx="9144000" cy="5143500"/>
          </a:xfrm>
          <a:prstGeom prst="rect">
            <a:avLst/>
          </a:prstGeom>
          <a:solidFill>
            <a:srgbClr val="000000">
              <a:alpha val="461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2750850" y="1221900"/>
            <a:ext cx="3374700" cy="1817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</a:t>
            </a:r>
            <a:r>
              <a:rPr lang="en" sz="3600">
                <a:solidFill>
                  <a:schemeClr val="accent1"/>
                </a:solidFill>
              </a:rPr>
              <a:t>F</a:t>
            </a:r>
            <a:r>
              <a:rPr lang="en" sz="3600">
                <a:solidFill>
                  <a:srgbClr val="FFFFFF"/>
                </a:solidFill>
              </a:rPr>
              <a:t>eatures</a:t>
            </a:r>
            <a:r>
              <a:rPr lang="en" sz="1800">
                <a:solidFill>
                  <a:srgbClr val="FFFFFF"/>
                </a:solidFill>
              </a:rPr>
              <a:t>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________________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75" y="-10275"/>
            <a:ext cx="9144000" cy="5143500"/>
          </a:xfrm>
          <a:prstGeom prst="rect">
            <a:avLst/>
          </a:prstGeom>
          <a:solidFill>
            <a:srgbClr val="000000">
              <a:alpha val="461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0" y="1486625"/>
            <a:ext cx="9154200" cy="358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	</a:t>
            </a:r>
            <a:r>
              <a:rPr lang="en" sz="1200">
                <a:solidFill>
                  <a:srgbClr val="FF9900"/>
                </a:solidFill>
              </a:rPr>
              <a:t>Login</a:t>
            </a:r>
            <a:r>
              <a:rPr lang="en" sz="1200">
                <a:solidFill>
                  <a:srgbClr val="FFFFFF"/>
                </a:solidFill>
              </a:rPr>
              <a:t> 		: firebase authentication; User stays logged in until user wishes to “log-out”.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	</a:t>
            </a:r>
            <a:r>
              <a:rPr lang="en" sz="1200">
                <a:solidFill>
                  <a:srgbClr val="FF9900"/>
                </a:solidFill>
              </a:rPr>
              <a:t>Register</a:t>
            </a:r>
            <a:r>
              <a:rPr lang="en" sz="1200">
                <a:solidFill>
                  <a:srgbClr val="FFFFFF"/>
                </a:solidFill>
              </a:rPr>
              <a:t> 	: Valid email register, firebase authentication.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	</a:t>
            </a:r>
            <a:r>
              <a:rPr lang="en" sz="1200">
                <a:solidFill>
                  <a:srgbClr val="FF9900"/>
                </a:solidFill>
              </a:rPr>
              <a:t>News-Slider</a:t>
            </a:r>
            <a:r>
              <a:rPr lang="en" sz="1200">
                <a:solidFill>
                  <a:srgbClr val="FFFFFF"/>
                </a:solidFill>
              </a:rPr>
              <a:t> 	: Transition Slide of “Canadian News” articles in “health” category regards to “Covid-19”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	</a:t>
            </a:r>
            <a:r>
              <a:rPr lang="en" sz="1200">
                <a:solidFill>
                  <a:srgbClr val="FF9900"/>
                </a:solidFill>
              </a:rPr>
              <a:t>News-Article </a:t>
            </a:r>
            <a:r>
              <a:rPr lang="en" sz="1200">
                <a:solidFill>
                  <a:srgbClr val="FFFFFF"/>
                </a:solidFill>
              </a:rPr>
              <a:t>: Popup page of New article user clicks. Contains detailed info of content and image.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	</a:t>
            </a:r>
            <a:r>
              <a:rPr lang="en" sz="1200">
                <a:solidFill>
                  <a:srgbClr val="FF9900"/>
                </a:solidFill>
              </a:rPr>
              <a:t>News-List</a:t>
            </a:r>
            <a:r>
              <a:rPr lang="en" sz="1200">
                <a:solidFill>
                  <a:srgbClr val="FFFFFF"/>
                </a:solidFill>
              </a:rPr>
              <a:t>	: List of News Articles with image, title, publisher, and date.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	</a:t>
            </a:r>
            <a:r>
              <a:rPr lang="en" sz="1200">
                <a:solidFill>
                  <a:srgbClr val="FF9900"/>
                </a:solidFill>
              </a:rPr>
              <a:t>Videos</a:t>
            </a:r>
            <a:r>
              <a:rPr lang="en" sz="1200">
                <a:solidFill>
                  <a:srgbClr val="FFFFFF"/>
                </a:solidFill>
              </a:rPr>
              <a:t> 	: High Definition Youtube videos regards to Covid-19 News by relevance.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	</a:t>
            </a:r>
            <a:r>
              <a:rPr lang="en" sz="1200">
                <a:solidFill>
                  <a:srgbClr val="FF9900"/>
                </a:solidFill>
              </a:rPr>
              <a:t>Dashboard</a:t>
            </a:r>
            <a:r>
              <a:rPr lang="en" sz="1200">
                <a:solidFill>
                  <a:srgbClr val="FFFFFF"/>
                </a:solidFill>
              </a:rPr>
              <a:t> 	: Allows “logged-in” users to create an article they wish to share about “Covid-19” with Image.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	</a:t>
            </a:r>
            <a:r>
              <a:rPr lang="en" sz="1200">
                <a:solidFill>
                  <a:srgbClr val="FF9900"/>
                </a:solidFill>
              </a:rPr>
              <a:t>Posts</a:t>
            </a:r>
            <a:r>
              <a:rPr lang="en" sz="1200">
                <a:solidFill>
                  <a:srgbClr val="FFFFFF"/>
                </a:solidFill>
              </a:rPr>
              <a:t> 		: Show user posted posts.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	</a:t>
            </a:r>
            <a:r>
              <a:rPr lang="en" sz="1200">
                <a:solidFill>
                  <a:srgbClr val="FF9900"/>
                </a:solidFill>
              </a:rPr>
              <a:t>File Uploader</a:t>
            </a:r>
            <a:r>
              <a:rPr lang="en" sz="1200">
                <a:solidFill>
                  <a:srgbClr val="FFFFFF"/>
                </a:solidFill>
              </a:rPr>
              <a:t> : firebase storage, allows user to upload image with post.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	</a:t>
            </a:r>
            <a:r>
              <a:rPr lang="en" sz="1200">
                <a:solidFill>
                  <a:srgbClr val="FF9900"/>
                </a:solidFill>
              </a:rPr>
              <a:t>Logout</a:t>
            </a:r>
            <a:r>
              <a:rPr lang="en" sz="1200">
                <a:solidFill>
                  <a:srgbClr val="FFFFFF"/>
                </a:solidFill>
              </a:rPr>
              <a:t> 	: firebase deauthentication; User stays logged out until user wishes to “log-in”.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</a:rPr>
              <a:t>Load-More</a:t>
            </a:r>
            <a:r>
              <a:rPr lang="en" sz="1200">
                <a:solidFill>
                  <a:srgbClr val="FFFFFF"/>
                </a:solidFill>
              </a:rPr>
              <a:t> 	: Load more articles/videos upon user request.</a:t>
            </a:r>
            <a:endParaRPr sz="12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</a:rPr>
              <a:t>Side-Navigation</a:t>
            </a:r>
            <a:r>
              <a:rPr lang="en" sz="1200">
                <a:solidFill>
                  <a:srgbClr val="FFFFFF"/>
                </a:solidFill>
              </a:rPr>
              <a:t> : Show list of directories. List of directories are dependent of “log-in” status.</a:t>
            </a:r>
            <a:endParaRPr sz="12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297725" y="379875"/>
            <a:ext cx="4650600" cy="698100"/>
          </a:xfrm>
          <a:prstGeom prst="rect">
            <a:avLst/>
          </a:prstGeom>
          <a:solidFill>
            <a:srgbClr val="000000">
              <a:alpha val="461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9900"/>
                </a:solidFill>
              </a:rPr>
              <a:t>F</a:t>
            </a:r>
            <a:r>
              <a:rPr lang="en" sz="3000">
                <a:solidFill>
                  <a:srgbClr val="FFFFFF"/>
                </a:solidFill>
              </a:rPr>
              <a:t>eatures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75" y="-10275"/>
            <a:ext cx="9144000" cy="5143500"/>
          </a:xfrm>
          <a:prstGeom prst="rect">
            <a:avLst/>
          </a:prstGeom>
          <a:solidFill>
            <a:srgbClr val="000000">
              <a:alpha val="461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2750850" y="1221900"/>
            <a:ext cx="3374700" cy="1817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  </a:t>
            </a:r>
            <a:r>
              <a:rPr lang="en" sz="3600">
                <a:solidFill>
                  <a:schemeClr val="accent1"/>
                </a:solidFill>
              </a:rPr>
              <a:t>T</a:t>
            </a:r>
            <a:r>
              <a:rPr lang="en" sz="3600">
                <a:solidFill>
                  <a:srgbClr val="FFFFFF"/>
                </a:solidFill>
              </a:rPr>
              <a:t>echnology</a:t>
            </a:r>
            <a:r>
              <a:rPr lang="en" sz="1800">
                <a:solidFill>
                  <a:srgbClr val="FFFFFF"/>
                </a:solidFill>
              </a:rPr>
              <a:t>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________________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75" y="-10275"/>
            <a:ext cx="9144000" cy="5143500"/>
          </a:xfrm>
          <a:prstGeom prst="rect">
            <a:avLst/>
          </a:prstGeom>
          <a:solidFill>
            <a:srgbClr val="000000">
              <a:alpha val="461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0" y="2309950"/>
            <a:ext cx="9154200" cy="276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Front-End</a:t>
            </a:r>
            <a:r>
              <a:rPr lang="en">
                <a:solidFill>
                  <a:srgbClr val="FFFFFF"/>
                </a:solidFill>
              </a:rPr>
              <a:t> : ReactJS, CSS, HTML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Back-End</a:t>
            </a:r>
            <a:r>
              <a:rPr lang="en">
                <a:solidFill>
                  <a:srgbClr val="FFFFFF"/>
                </a:solidFill>
              </a:rPr>
              <a:t> : Firebase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API-request </a:t>
            </a:r>
            <a:r>
              <a:rPr lang="en">
                <a:solidFill>
                  <a:srgbClr val="FFFFFF"/>
                </a:solidFill>
              </a:rPr>
              <a:t>: axios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Version-Control</a:t>
            </a:r>
            <a:r>
              <a:rPr lang="en">
                <a:solidFill>
                  <a:srgbClr val="FFFFFF"/>
                </a:solidFill>
              </a:rPr>
              <a:t>: Github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Testing</a:t>
            </a:r>
            <a:r>
              <a:rPr lang="en">
                <a:solidFill>
                  <a:srgbClr val="FFFFFF"/>
                </a:solidFill>
              </a:rPr>
              <a:t>: React-debugger, web-browser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297725" y="379875"/>
            <a:ext cx="4650600" cy="698100"/>
          </a:xfrm>
          <a:prstGeom prst="rect">
            <a:avLst/>
          </a:prstGeom>
          <a:solidFill>
            <a:srgbClr val="000000">
              <a:alpha val="461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9900"/>
                </a:solidFill>
              </a:rPr>
              <a:t>T</a:t>
            </a:r>
            <a:r>
              <a:rPr b="1" lang="en" sz="3000">
                <a:solidFill>
                  <a:srgbClr val="FFFFFF"/>
                </a:solidFill>
              </a:rPr>
              <a:t>echnology</a:t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75" y="-10275"/>
            <a:ext cx="9144000" cy="5143500"/>
          </a:xfrm>
          <a:prstGeom prst="rect">
            <a:avLst/>
          </a:prstGeom>
          <a:solidFill>
            <a:srgbClr val="000000">
              <a:alpha val="461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2750850" y="1221900"/>
            <a:ext cx="3374700" cy="1817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</a:t>
            </a:r>
            <a:r>
              <a:rPr lang="en" sz="3600">
                <a:solidFill>
                  <a:schemeClr val="accent1"/>
                </a:solidFill>
              </a:rPr>
              <a:t>C</a:t>
            </a:r>
            <a:r>
              <a:rPr lang="en" sz="3600">
                <a:solidFill>
                  <a:srgbClr val="FFFFFF"/>
                </a:solidFill>
              </a:rPr>
              <a:t>hallenges</a:t>
            </a:r>
            <a:r>
              <a:rPr lang="en" sz="1800">
                <a:solidFill>
                  <a:srgbClr val="FFFFFF"/>
                </a:solidFill>
              </a:rPr>
              <a:t>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________________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