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69" r:id="rId4"/>
    <p:sldId id="272" r:id="rId5"/>
    <p:sldId id="263" r:id="rId6"/>
  </p:sldIdLst>
  <p:sldSz cx="18288000" cy="10287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anumSquareRoundOTF ExtraBold" panose="020B0600000101010101" charset="-127"/>
      <p:bold r:id="rId13"/>
    </p:embeddedFont>
    <p:embeddedFont>
      <p:font typeface="NanumSquareRoundOTF Regular" panose="020B0600000101010101" charset="-12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37" autoAdjust="0"/>
  </p:normalViewPr>
  <p:slideViewPr>
    <p:cSldViewPr>
      <p:cViewPr varScale="1">
        <p:scale>
          <a:sx n="72" d="100"/>
          <a:sy n="72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19434" r="35833" b="38883"/>
          <a:stretch/>
        </p:blipFill>
        <p:spPr>
          <a:xfrm rot="686231">
            <a:off x="9615078" y="3719041"/>
            <a:ext cx="4647940" cy="322898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 rot="21211904">
            <a:off x="1899850" y="2362200"/>
            <a:ext cx="11696700" cy="397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2000" b="0" i="0" u="none" strike="noStrike" dirty="0" smtClean="0">
                <a:solidFill>
                  <a:srgbClr val="2B2B2B"/>
                </a:solidFill>
                <a:ea typeface="NanumSquareRoundOTF ExtraBold"/>
              </a:rPr>
              <a:t>나의 숨은</a:t>
            </a:r>
            <a:endParaRPr lang="en-US" altLang="ko-KR" sz="12000" b="0" i="0" u="none" strike="noStrike" dirty="0" smtClean="0">
              <a:solidFill>
                <a:srgbClr val="2B2B2B"/>
              </a:solidFill>
              <a:ea typeface="NanumSquareRoundOTF ExtraBold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12000" dirty="0" err="1" smtClean="0">
                <a:solidFill>
                  <a:srgbClr val="2B2B2B"/>
                </a:solidFill>
                <a:ea typeface="NanumSquareRoundOTF ExtraBold"/>
              </a:rPr>
              <a:t>가챠샵</a:t>
            </a:r>
            <a:r>
              <a:rPr lang="ko-KR" altLang="en-US" sz="12000" dirty="0" smtClean="0">
                <a:solidFill>
                  <a:srgbClr val="2B2B2B"/>
                </a:solidFill>
                <a:ea typeface="NanumSquareRoundOTF ExtraBold"/>
              </a:rPr>
              <a:t> </a:t>
            </a:r>
            <a:endParaRPr lang="ko-KR" sz="12000" b="0" i="0" u="none" strike="noStrike" dirty="0">
              <a:solidFill>
                <a:srgbClr val="2B2B2B"/>
              </a:solidFill>
              <a:ea typeface="NanumSquareRoundOTF Extra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1300" y="6896100"/>
            <a:ext cx="101981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800" b="0" i="0" u="none" strike="noStrike" dirty="0" smtClean="0">
                <a:solidFill>
                  <a:srgbClr val="2B2B2B"/>
                </a:solidFill>
                <a:ea typeface="NanumSquareRoundOTF Regular"/>
              </a:rPr>
              <a:t>김희선</a:t>
            </a:r>
            <a:endParaRPr lang="ko-KR" sz="3800" b="0" i="0" u="none" strike="noStrike" dirty="0">
              <a:solidFill>
                <a:srgbClr val="2B2B2B"/>
              </a:solidFill>
              <a:ea typeface="NanumSquareRound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36900" y="4495800"/>
            <a:ext cx="120269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8400" dirty="0" err="1" smtClean="0">
                <a:solidFill>
                  <a:srgbClr val="2B2B2B"/>
                </a:solidFill>
                <a:ea typeface="NanumSquareRoundOTF ExtraBold"/>
              </a:rPr>
              <a:t>가챠샵</a:t>
            </a:r>
            <a:r>
              <a:rPr lang="ko-KR" altLang="en-US" sz="8400" dirty="0" smtClean="0">
                <a:solidFill>
                  <a:srgbClr val="2B2B2B"/>
                </a:solidFill>
                <a:ea typeface="NanumSquareRoundOTF ExtraBold"/>
              </a:rPr>
              <a:t> 주요 레이아웃</a:t>
            </a:r>
            <a:endParaRPr lang="ko-KR" sz="8400" b="0" i="0" u="none" strike="noStrike" dirty="0">
              <a:solidFill>
                <a:srgbClr val="2B2B2B"/>
              </a:solidFill>
              <a:ea typeface="NanumSquareRoundOTF Extra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0" y="3848100"/>
            <a:ext cx="863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200" b="0" i="0" u="none" strike="noStrike" dirty="0" smtClean="0">
                <a:solidFill>
                  <a:srgbClr val="2B2B2B"/>
                </a:solidFill>
                <a:latin typeface="NanumSquareRoundOTF Regular"/>
              </a:rPr>
              <a:t>나만의 숨은 </a:t>
            </a:r>
            <a:r>
              <a:rPr lang="ko-KR" altLang="en-US" sz="3200" b="0" i="0" u="none" strike="noStrike" dirty="0" err="1" smtClean="0">
                <a:solidFill>
                  <a:srgbClr val="2B2B2B"/>
                </a:solidFill>
                <a:latin typeface="NanumSquareRoundOTF Regular"/>
              </a:rPr>
              <a:t>가챠샵</a:t>
            </a:r>
            <a:endParaRPr lang="en-US" sz="3200" b="0" i="0" u="none" strike="noStrike" dirty="0">
              <a:solidFill>
                <a:srgbClr val="2B2B2B"/>
              </a:solidFill>
              <a:latin typeface="NanumSquareRoundOTF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1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19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24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25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46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48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49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9" name="TextBox 38"/>
          <p:cNvSpPr txBox="1"/>
          <p:nvPr/>
        </p:nvSpPr>
        <p:spPr>
          <a:xfrm>
            <a:off x="6212617" y="221584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ysClr val="windowText" lastClr="000000"/>
                </a:solidFill>
              </a:rPr>
              <a:t>&lt;- 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메인화면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12617" y="2615957"/>
            <a:ext cx="580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최근 등록된 상점이 아래에 순서대로 정리된다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873250" y="2020680"/>
            <a:ext cx="4020409" cy="6711030"/>
            <a:chOff x="656144" y="2386078"/>
            <a:chExt cx="4020409" cy="671103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6144" y="2391508"/>
              <a:ext cx="4020409" cy="67056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3100" y="2386078"/>
              <a:ext cx="4003453" cy="395222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2016878" y="2027767"/>
            <a:ext cx="4012041" cy="6703943"/>
            <a:chOff x="4980456" y="2391508"/>
            <a:chExt cx="4012041" cy="6703943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80456" y="2391508"/>
              <a:ext cx="4012041" cy="670394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94275" y="2395720"/>
              <a:ext cx="3998222" cy="38558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849192" y="695503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상점 추가 화면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-&gt;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2022" y="7355147"/>
            <a:ext cx="6042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ysClr val="windowText" lastClr="000000"/>
                </a:solidFill>
              </a:rPr>
              <a:t>오른쪽 하단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+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버튼을 누르면 상점을 추가할 수 있다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212617" y="221584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ysClr val="windowText" lastClr="000000"/>
                </a:solidFill>
              </a:rPr>
              <a:t>&lt;- </a:t>
            </a:r>
            <a:r>
              <a:rPr lang="ko-KR" altLang="en-US" sz="2000" b="1" dirty="0" err="1">
                <a:solidFill>
                  <a:sysClr val="windowText" lastClr="000000"/>
                </a:solidFill>
              </a:rPr>
              <a:t>상점상세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및 </a:t>
            </a:r>
            <a:r>
              <a:rPr lang="ko-KR" altLang="en-US" sz="2000" b="1" dirty="0" err="1">
                <a:solidFill>
                  <a:sysClr val="windowText" lastClr="000000"/>
                </a:solidFill>
              </a:rPr>
              <a:t>오류신고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12617" y="2615957"/>
            <a:ext cx="580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상점 카드를 누르면 등록된 상점의 정보 확인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또한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왼쪽 하단의 오류 신고 버튼을 통해 상점의 정보가 상이할 경우 관리자에게 수정을 요청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49192" y="695503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즐겨찾기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-&gt;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05500" y="7355147"/>
            <a:ext cx="5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상점카드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오른쪽의 별표를 누를 경우 해당 업체 카드는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즐겨찾기에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등록되고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메인화면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상단에 고정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46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48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49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3" name="그룹 32"/>
          <p:cNvGrpSpPr/>
          <p:nvPr/>
        </p:nvGrpSpPr>
        <p:grpSpPr>
          <a:xfrm>
            <a:off x="1933129" y="2015824"/>
            <a:ext cx="4010471" cy="6715886"/>
            <a:chOff x="9296398" y="2395720"/>
            <a:chExt cx="4010471" cy="671588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96400" y="2395720"/>
              <a:ext cx="4010469" cy="671588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96398" y="2395720"/>
              <a:ext cx="3998222" cy="38558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11963400" y="2019300"/>
            <a:ext cx="3969849" cy="6656094"/>
            <a:chOff x="13610772" y="2439357"/>
            <a:chExt cx="3969849" cy="6656094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10772" y="2440116"/>
              <a:ext cx="3969849" cy="6655335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639800" y="2439357"/>
              <a:ext cx="3940821" cy="39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89300" y="2641600"/>
            <a:ext cx="11696700" cy="397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2000" b="0" i="0" u="none" strike="noStrike" dirty="0" smtClean="0">
                <a:solidFill>
                  <a:srgbClr val="2B2B2B"/>
                </a:solidFill>
                <a:ea typeface="NanumSquareRoundOTF ExtraBold"/>
              </a:rPr>
              <a:t>감사합니다</a:t>
            </a:r>
            <a:r>
              <a:rPr lang="en-US" sz="12000" b="0" i="0" u="none" strike="noStrike" dirty="0" smtClean="0">
                <a:solidFill>
                  <a:srgbClr val="2B2B2B"/>
                </a:solidFill>
                <a:latin typeface="NanumSquareRoundOTF ExtraBold"/>
              </a:rPr>
              <a:t>!</a:t>
            </a:r>
            <a:endParaRPr lang="en-US" sz="12000" b="0" i="0" u="none" strike="noStrike" dirty="0">
              <a:solidFill>
                <a:srgbClr val="2B2B2B"/>
              </a:solidFill>
              <a:latin typeface="NanumSquareRoundOTF Extra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1300" y="6896100"/>
            <a:ext cx="101981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800" b="0" i="0" u="none" strike="noStrike" dirty="0" smtClean="0">
                <a:solidFill>
                  <a:srgbClr val="2B2B2B"/>
                </a:solidFill>
                <a:ea typeface="NanumSquareRoundOTF Regular"/>
              </a:rPr>
              <a:t>김희선</a:t>
            </a:r>
            <a:endParaRPr lang="ko-KR" sz="3800" b="0" i="0" u="none" strike="noStrike" dirty="0">
              <a:solidFill>
                <a:srgbClr val="2B2B2B"/>
              </a:solidFill>
              <a:ea typeface="NanumSquareRound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77</Words>
  <Application>Microsoft Office PowerPoint</Application>
  <PresentationFormat>사용자 지정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NanumSquareRoundOTF ExtraBold</vt:lpstr>
      <vt:lpstr>NanumSquareRoundOTF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ITSW</dc:creator>
  <cp:lastModifiedBy>ITSW</cp:lastModifiedBy>
  <cp:revision>20</cp:revision>
  <dcterms:created xsi:type="dcterms:W3CDTF">2006-08-16T00:00:00Z</dcterms:created>
  <dcterms:modified xsi:type="dcterms:W3CDTF">2025-06-09T02:48:29Z</dcterms:modified>
</cp:coreProperties>
</file>