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59" r:id="rId7"/>
    <p:sldId id="261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776041392"/>
        <c:axId val="776042376"/>
      </c:radarChart>
      <c:catAx>
        <c:axId val="7760413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6042376"/>
        <c:crosses val="autoZero"/>
        <c:auto val="1"/>
        <c:lblAlgn val="ctr"/>
        <c:lblOffset val="100"/>
        <c:noMultiLvlLbl val="0"/>
      </c:catAx>
      <c:valAx>
        <c:axId val="77604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604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0.07084</cdr:x>
      <cdr:y>0.12598</cdr:y>
    </cdr:from>
    <cdr:to>
      <cdr:x>0.95659</cdr:x>
      <cdr:y>0.95405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02244" y="671405"/>
          <a:ext cx="10031468" cy="441306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97AFA23-F58F-4CA2-A623-23DB1DD5B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22537-97D7-420F-814F-207D63EF5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5231-B313-4FCD-A05E-6E91A1F85D96}" type="datetime1">
              <a:rPr lang="ko-KR" altLang="en-US" smtClean="0">
                <a:latin typeface="+mj-lt"/>
              </a:rPr>
              <a:t>2025-05-19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8A1F7-FA5F-4437-AF7A-D98761E0A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F6DB-304A-4E15-8E9F-7869D0072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1DAF-6707-45F2-98E9-B4760D5F0A6F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2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80E-8125-4917-97FF-C09C87DC96DA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D38E-C9A2-4B0E-AA6F-3495D0F881A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99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3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4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190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9B2E4-2A9A-4825-A901-D74954E17A80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AF226-E643-4E0A-BAA5-1C618F75B2AD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9C43D-5A88-4D24-9EB9-05492E11FEFB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4D8AE-37DC-40B4-8F7D-33A15D0F0340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EABDA-ED87-4CFB-81E7-7FAD2A321AC5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E1388-49B4-4C42-A930-C0CDAB23030D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CEC74-3D31-4259-AADF-3228CDC18DC4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76F03-FF0A-4501-BB36-5E0E75736F01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A82E0-0854-4149-B846-8C5ABD9AC7A6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4A840-FF68-430F-BD87-F76D2258FA3A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CD-8B33-4DAD-9B7D-2762EB4EA681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CBF56-DBED-43EB-B9EA-091C10DF05C7}" type="datetime1">
              <a:rPr lang="ko-KR" altLang="en-US" noProof="0" smtClean="0"/>
              <a:t>2025-05-19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계획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/>
              <a:t>건축 프레임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직사각형 2"/>
          <p:cNvSpPr/>
          <p:nvPr/>
        </p:nvSpPr>
        <p:spPr>
          <a:xfrm>
            <a:off x="0" y="754144"/>
            <a:ext cx="12199912" cy="53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1562944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err="1" smtClean="0"/>
              <a:t>가챠샵</a:t>
            </a:r>
            <a:r>
              <a:rPr lang="ko-KR" altLang="en-US" dirty="0" smtClean="0"/>
              <a:t> 앱 개발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(pdf </a:t>
            </a:r>
            <a:r>
              <a:rPr lang="ko-KR" altLang="en-US" dirty="0" smtClean="0"/>
              <a:t>첨부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직사각형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내용 개체 틀 7" descr="차트">
            <a:extLst>
              <a:ext uri="{FF2B5EF4-FFF2-40B4-BE49-F238E27FC236}">
                <a16:creationId xmlns:a16="http://schemas.microsoft.com/office/drawing/2014/main" id="{20C180B3-FF82-4BC4-AA2E-E7DF3EF96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924098"/>
              </p:ext>
            </p:extLst>
          </p:nvPr>
        </p:nvGraphicFramePr>
        <p:xfrm>
          <a:off x="866645" y="757326"/>
          <a:ext cx="11325353" cy="532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580" y="757324"/>
            <a:ext cx="2947482" cy="6714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noProof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간트차트</a:t>
            </a:r>
            <a:endParaRPr lang="ko-KR" altLang="en-US" sz="3200" noProof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3941" y="1711353"/>
            <a:ext cx="64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■■■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562" y="1711352"/>
            <a:ext cx="64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■■■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4553" y="2374370"/>
            <a:ext cx="32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■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91" y="1151732"/>
            <a:ext cx="157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■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진행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(5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 기준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1560" y="1151732"/>
            <a:ext cx="144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◆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보류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영업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/>
              <a:t>someone@example.com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purl.org/dc/dcmitype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건축 디자인</Template>
  <TotalTime>0</TotalTime>
  <Words>35</Words>
  <Application>Microsoft Office PowerPoint</Application>
  <PresentationFormat>와이드스크린</PresentationFormat>
  <Paragraphs>14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HY중고딕</vt:lpstr>
      <vt:lpstr>HY헤드라인M</vt:lpstr>
      <vt:lpstr>맑은 고딕</vt:lpstr>
      <vt:lpstr>Corbel</vt:lpstr>
      <vt:lpstr>Wingdings 2</vt:lpstr>
      <vt:lpstr>틀</vt:lpstr>
      <vt:lpstr>건축 프레임 디자인</vt:lpstr>
      <vt:lpstr>가챠샵 앱 개발 요구사항 (pdf 첨부)</vt:lpstr>
      <vt:lpstr>작업 간트차트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2025-05-19T01:06:17Z</dcterms:created>
  <dcterms:modified xsi:type="dcterms:W3CDTF">2025-05-19T03:10:13Z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