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61" r:id="rId14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2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</dgm:ptLst>
  <dgm:cxnLst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</dgm:ptLst>
  <dgm:cxnLst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</dgm:ptLst>
  <dgm:cxnLst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</dgm:ptLst>
  <dgm:cxnLst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</dgm:ptLst>
  <dgm:cxnLst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</dgm:ptLst>
  <dgm:cxnLst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</dgm:ptLst>
  <dgm:cxnLst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97AFA23-F58F-4CA2-A623-23DB1DD5B6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+mj-lt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422537-97D7-420F-814F-207D63EF5B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65231-B313-4FCD-A05E-6E91A1F85D96}" type="datetime1">
              <a:rPr lang="ko-KR" altLang="en-US" smtClean="0">
                <a:latin typeface="+mj-lt"/>
              </a:rPr>
              <a:t>2025-05-19</a:t>
            </a:fld>
            <a:endParaRPr lang="ko-KR" altLang="en-US">
              <a:latin typeface="+mj-l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28A1F7-FA5F-4437-AF7A-D98761E0A0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+mj-lt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15F6DB-304A-4E15-8E9F-7869D00727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31DAF-6707-45F2-98E9-B4760D5F0A6F}" type="slidenum">
              <a:rPr lang="en-US" altLang="ko-KR" smtClean="0">
                <a:latin typeface="+mj-lt"/>
              </a:rPr>
              <a:t>‹#›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721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080E-8125-4917-97FF-C09C87DC96DA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1D38E-C9A2-4B0E-AA6F-3495D0F881A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899568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0342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10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151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5864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995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36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5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6308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6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010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7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4726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8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076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9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78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직사각형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F9B2E4-2A9A-4825-A901-D74954E17A80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9AF226-E643-4E0A-BAA5-1C618F75B2AD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99C43D-5A88-4D24-9EB9-05492E11FEFB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44D8AE-37DC-40B4-8F7D-33A15D0F0340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EABDA-ED87-4CFB-81E7-7FAD2A321AC5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E1388-49B4-4C42-A930-C0CDAB23030D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CEC74-3D31-4259-AADF-3228CDC18DC4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76F03-FF0A-4501-BB36-5E0E75736F01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4A82E0-0854-4149-B846-8C5ABD9AC7A6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4A840-FF68-430F-BD87-F76D2258FA3A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848CD-8B33-4DAD-9B7D-2762EB4EA681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7ECBF56-DBED-43EB-B9EA-091C10DF05C7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계획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800"/>
              <a:t>건축 프레임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70" cy="914400"/>
          </a:xfrm>
        </p:spPr>
        <p:txBody>
          <a:bodyPr rtlCol="0">
            <a:normAutofit/>
          </a:bodyPr>
          <a:lstStyle/>
          <a:p>
            <a:pPr rtl="0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영업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!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6083A9-53C1-4358-80D7-727411C12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454094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b="1"/>
              <a:t>someone@example.com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청사진을 보고 있는 여러 사람들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직사각형 2"/>
          <p:cNvSpPr/>
          <p:nvPr/>
        </p:nvSpPr>
        <p:spPr>
          <a:xfrm>
            <a:off x="0" y="754144"/>
            <a:ext cx="12199912" cy="533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11562944" cy="4601183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dirty="0" err="1" smtClean="0"/>
              <a:t>가챠샵</a:t>
            </a:r>
            <a:r>
              <a:rPr lang="ko-KR" altLang="en-US" dirty="0" smtClean="0"/>
              <a:t> 앱 개발 계획서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청사진을 보고 있는 여러 사람들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 err="1" smtClean="0"/>
              <a:t>가챠샵</a:t>
            </a:r>
            <a:r>
              <a:rPr lang="ko-KR" altLang="en-US" sz="3200" dirty="0" smtClean="0"/>
              <a:t> 앱 개발 계획서</a:t>
            </a:r>
            <a:endParaRPr lang="ko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내용 개체 틀 3" descr="Icon SmartArt placeholder ">
            <a:extLst>
              <a:ext uri="{FF2B5EF4-FFF2-40B4-BE49-F238E27FC236}">
                <a16:creationId xmlns:a16="http://schemas.microsoft.com/office/drawing/2014/main" id="{C2582C21-7073-4BDB-9E6E-0292C438B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398440"/>
              </p:ext>
            </p:extLst>
          </p:nvPr>
        </p:nvGraphicFramePr>
        <p:xfrm>
          <a:off x="3961566" y="960493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1565" y="1498575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ko-KR" altLang="en-US" sz="2000" dirty="0">
              <a:solidFill>
                <a:srgbClr val="A9A57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3654" y="2095717"/>
            <a:ext cx="7229864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프로젝트명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숨겨진 나의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가챠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목적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사용자가 직접 숨은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가챠샵을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등록하고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동네별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인기순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대상 사용자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가챠를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좋아하는 일반 사용자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숨겨진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샵을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공유하고 싶은 사람들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플랫폼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Android (Flutter)</a:t>
            </a:r>
          </a:p>
          <a:p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지도 기능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포함하지 않음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주소만 제공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직접 찾아가는 방식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DB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및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백엔드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Firebase </a:t>
            </a:r>
            <a:r>
              <a:rPr lang="en-US" altLang="ko-KR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Firestore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+ </a:t>
            </a:r>
            <a:r>
              <a:rPr lang="en-US" altLang="ko-KR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Firedbase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Storage</a:t>
            </a:r>
            <a:endParaRPr lang="ko-KR" altLang="en-US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6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청사진을 보고 있는 여러 사람들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 err="1" smtClean="0"/>
              <a:t>가챠샵</a:t>
            </a:r>
            <a:r>
              <a:rPr lang="ko-KR" altLang="en-US" sz="3200" dirty="0" smtClean="0"/>
              <a:t> 앱 개발 계획서</a:t>
            </a:r>
            <a:endParaRPr lang="ko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내용 개체 틀 3" descr="Icon SmartArt placeholder ">
            <a:extLst>
              <a:ext uri="{FF2B5EF4-FFF2-40B4-BE49-F238E27FC236}">
                <a16:creationId xmlns:a16="http://schemas.microsoft.com/office/drawing/2014/main" id="{C2582C21-7073-4BDB-9E6E-0292C438B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398440"/>
              </p:ext>
            </p:extLst>
          </p:nvPr>
        </p:nvGraphicFramePr>
        <p:xfrm>
          <a:off x="3961566" y="960493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1565" y="1498575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핵심 기능 및 설명</a:t>
            </a:r>
            <a:endParaRPr lang="ko-KR" altLang="en-US" sz="2000" dirty="0">
              <a:solidFill>
                <a:srgbClr val="A9A57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3654" y="2095717"/>
            <a:ext cx="66848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가챠샵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등록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사진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이름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운영시간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주소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누구나 등록 가능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가챠샵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리스트 조회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지역명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입력 시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해당 지역에 있는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가챠샵을</a:t>
            </a: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5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                    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인기순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조회수순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으로 표시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사진보기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각 샵의 대표 사진을 리스트 또는 상세 보기에서 확인 가능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조회수 증가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상세 페이지에 들어갈 때마다 조회수 자동 증가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로그인 기능 없음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초기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누구나 등록할 수 있으나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학성 등록 위험 존재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카드 형태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UI 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리스트에서 보기 좋은 카드 형태로 가게 표시</a:t>
            </a:r>
            <a:endParaRPr lang="ko-KR" altLang="en-US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12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청사진을 보고 있는 여러 사람들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 err="1" smtClean="0"/>
              <a:t>가챠샵</a:t>
            </a:r>
            <a:r>
              <a:rPr lang="ko-KR" altLang="en-US" sz="3200" dirty="0" smtClean="0"/>
              <a:t> 앱 개발 계획서</a:t>
            </a:r>
            <a:endParaRPr lang="ko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내용 개체 틀 3" descr="Icon SmartArt placeholder ">
            <a:extLst>
              <a:ext uri="{FF2B5EF4-FFF2-40B4-BE49-F238E27FC236}">
                <a16:creationId xmlns:a16="http://schemas.microsoft.com/office/drawing/2014/main" id="{C2582C21-7073-4BDB-9E6E-0292C438B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398440"/>
              </p:ext>
            </p:extLst>
          </p:nvPr>
        </p:nvGraphicFramePr>
        <p:xfrm>
          <a:off x="3961566" y="960493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1565" y="1498575"/>
            <a:ext cx="2223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</a:t>
            </a:r>
            <a:r>
              <a:rPr lang="en-US" altLang="ko-KR" sz="2000" dirty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(6</a:t>
            </a:r>
            <a:r>
              <a:rPr lang="ko-KR" altLang="en-US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</a:t>
            </a:r>
            <a:r>
              <a:rPr lang="en-US" altLang="ko-KR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dirty="0">
              <a:solidFill>
                <a:srgbClr val="A9A57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3654" y="2095717"/>
            <a:ext cx="4817344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요구사항 정리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UI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스케치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Firebase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세팅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가챠샵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등록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UI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및 기능 구현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리스트 조회 기능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검색 기능 구현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조회수 집계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인구수 정렬 구현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UI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개선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카드형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리스트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사진 업로드 완성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6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테스트 및 디버깅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리스크 대응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앱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패키징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8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청사진을 보고 있는 여러 사람들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 err="1" smtClean="0"/>
              <a:t>가챠샵</a:t>
            </a:r>
            <a:r>
              <a:rPr lang="ko-KR" altLang="en-US" sz="3200" dirty="0" smtClean="0"/>
              <a:t> 앱 개발 계획서</a:t>
            </a:r>
            <a:endParaRPr lang="ko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내용 개체 틀 3" descr="Icon SmartArt placeholder ">
            <a:extLst>
              <a:ext uri="{FF2B5EF4-FFF2-40B4-BE49-F238E27FC236}">
                <a16:creationId xmlns:a16="http://schemas.microsoft.com/office/drawing/2014/main" id="{C2582C21-7073-4BDB-9E6E-0292C438B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398440"/>
              </p:ext>
            </p:extLst>
          </p:nvPr>
        </p:nvGraphicFramePr>
        <p:xfrm>
          <a:off x="3961566" y="960493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1565" y="1498575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리스크 및 대응</a:t>
            </a:r>
            <a:endParaRPr lang="ko-KR" altLang="en-US" sz="2000" dirty="0">
              <a:solidFill>
                <a:srgbClr val="A9A57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3654" y="2095717"/>
            <a:ext cx="558678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악성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허위등록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초반에는 수동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필터링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중복 가게 등록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주소 중복 체크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로직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구현 고려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사진 업로드 실패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네트워크 확인 후 재시도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로직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구현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Firdbase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무료 플랜 한계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 많아지면 유료 플랜 고려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0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청사진을 보고 있는 여러 사람들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 err="1" smtClean="0"/>
              <a:t>가챠샵</a:t>
            </a:r>
            <a:r>
              <a:rPr lang="ko-KR" altLang="en-US" sz="3200" dirty="0" smtClean="0"/>
              <a:t> 앱 개발 계획서</a:t>
            </a:r>
            <a:endParaRPr lang="ko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내용 개체 틀 3" descr="Icon SmartArt placeholder ">
            <a:extLst>
              <a:ext uri="{FF2B5EF4-FFF2-40B4-BE49-F238E27FC236}">
                <a16:creationId xmlns:a16="http://schemas.microsoft.com/office/drawing/2014/main" id="{C2582C21-7073-4BDB-9E6E-0292C438B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398440"/>
              </p:ext>
            </p:extLst>
          </p:nvPr>
        </p:nvGraphicFramePr>
        <p:xfrm>
          <a:off x="3961566" y="960493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1565" y="1498575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기술 스택</a:t>
            </a:r>
            <a:endParaRPr lang="ko-KR" altLang="en-US" sz="2000" dirty="0">
              <a:solidFill>
                <a:srgbClr val="A9A57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3654" y="2095717"/>
            <a:ext cx="486543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프론트앤드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Flutter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백엔드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Firebase </a:t>
            </a:r>
            <a:r>
              <a:rPr lang="en-US" altLang="ko-KR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Firestore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Firebase Storage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상태관리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en-US" altLang="ko-KR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setState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또는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Provider(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간단한 구조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디자인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카드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UI +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리스트 형태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(Flutter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위젯 기반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57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청사진을 보고 있는 여러 사람들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 err="1" smtClean="0"/>
              <a:t>가챠샵</a:t>
            </a:r>
            <a:r>
              <a:rPr lang="ko-KR" altLang="en-US" sz="3200" dirty="0" smtClean="0"/>
              <a:t> 앱 개발 계획서</a:t>
            </a:r>
            <a:endParaRPr lang="ko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내용 개체 틀 3" descr="Icon SmartArt placeholder ">
            <a:extLst>
              <a:ext uri="{FF2B5EF4-FFF2-40B4-BE49-F238E27FC236}">
                <a16:creationId xmlns:a16="http://schemas.microsoft.com/office/drawing/2014/main" id="{C2582C21-7073-4BDB-9E6E-0292C438B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398440"/>
              </p:ext>
            </p:extLst>
          </p:nvPr>
        </p:nvGraphicFramePr>
        <p:xfrm>
          <a:off x="3961566" y="960493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1565" y="1498575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성과 목표</a:t>
            </a:r>
            <a:endParaRPr lang="ko-KR" altLang="en-US" sz="2000" dirty="0">
              <a:solidFill>
                <a:srgbClr val="A9A57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3654" y="2095717"/>
            <a:ext cx="658064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6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 내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MVP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완성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강남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홍대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신촌 같은 지역에서 테스트 등록 및 실제 사용자 피드백 확보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 최소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명 이상에게 앱 테스트 의뢰 및 피드백 수령</a:t>
            </a: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91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청사진을 보고 있는 여러 사람들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 err="1" smtClean="0"/>
              <a:t>가챠샵</a:t>
            </a:r>
            <a:r>
              <a:rPr lang="ko-KR" altLang="en-US" sz="3200" dirty="0" smtClean="0"/>
              <a:t> 앱 개발 계획서</a:t>
            </a:r>
            <a:endParaRPr lang="ko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내용 개체 틀 3" descr="Icon SmartArt placeholder ">
            <a:extLst>
              <a:ext uri="{FF2B5EF4-FFF2-40B4-BE49-F238E27FC236}">
                <a16:creationId xmlns:a16="http://schemas.microsoft.com/office/drawing/2014/main" id="{C2582C21-7073-4BDB-9E6E-0292C438B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398440"/>
              </p:ext>
            </p:extLst>
          </p:nvPr>
        </p:nvGraphicFramePr>
        <p:xfrm>
          <a:off x="3961566" y="960493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1565" y="1498575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성과 목표</a:t>
            </a:r>
            <a:endParaRPr lang="ko-KR" altLang="en-US" sz="2000" dirty="0">
              <a:solidFill>
                <a:srgbClr val="A9A57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3654" y="2095717"/>
            <a:ext cx="658064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6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 내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MVP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완성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강남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홍대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신촌 같은 지역에서 테스트 등록 및 실제 사용자 피드백 확보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 최소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명 이상에게 앱 테스트 의뢰 및 피드백 수령</a:t>
            </a: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6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틀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71af3243-3dd4-4a8d-8c0d-dd76da1f02a5"/>
    <ds:schemaRef ds:uri="16c05727-aa75-4e4a-9b5f-8a80a1165891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건축 디자인</Template>
  <TotalTime>0</TotalTime>
  <Words>411</Words>
  <Application>Microsoft Office PowerPoint</Application>
  <PresentationFormat>와이드스크린</PresentationFormat>
  <Paragraphs>86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HY중고딕</vt:lpstr>
      <vt:lpstr>HY헤드라인M</vt:lpstr>
      <vt:lpstr>맑은 고딕</vt:lpstr>
      <vt:lpstr>Corbel</vt:lpstr>
      <vt:lpstr>Wingdings 2</vt:lpstr>
      <vt:lpstr>틀</vt:lpstr>
      <vt:lpstr>건축 프레임 디자인</vt:lpstr>
      <vt:lpstr>가챠샵 앱 개발 계획서</vt:lpstr>
      <vt:lpstr>가챠샵 앱 개발 계획서</vt:lpstr>
      <vt:lpstr>가챠샵 앱 개발 계획서</vt:lpstr>
      <vt:lpstr>가챠샵 앱 개발 계획서</vt:lpstr>
      <vt:lpstr>가챠샵 앱 개발 계획서</vt:lpstr>
      <vt:lpstr>가챠샵 앱 개발 계획서</vt:lpstr>
      <vt:lpstr>가챠샵 앱 개발 계획서</vt:lpstr>
      <vt:lpstr>가챠샵 앱 개발 계획서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2025-05-19T01:06:17Z</dcterms:created>
  <dcterms:modified xsi:type="dcterms:W3CDTF">2025-05-19T03:01:00Z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