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69" r:id="rId4"/>
    <p:sldId id="271" r:id="rId5"/>
    <p:sldId id="263" r:id="rId6"/>
  </p:sldIdLst>
  <p:sldSz cx="18288000" cy="10287000"/>
  <p:notesSz cx="6858000" cy="9144000"/>
  <p:embeddedFontLst>
    <p:embeddedFont>
      <p:font typeface="NanumSquareRoundOTF Regular" panose="020B0600000101010101" charset="-12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NanumSquareRoundOTF ExtraBold" panose="020B0600000101010101" charset="-127"/>
      <p:bold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537" autoAdjust="0"/>
  </p:normalViewPr>
  <p:slideViewPr>
    <p:cSldViewPr>
      <p:cViewPr varScale="1">
        <p:scale>
          <a:sx n="72" d="100"/>
          <a:sy n="72" d="100"/>
        </p:scale>
        <p:origin x="8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2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6" t="19434" r="35833" b="38883"/>
          <a:stretch/>
        </p:blipFill>
        <p:spPr>
          <a:xfrm rot="686231">
            <a:off x="9615078" y="3719041"/>
            <a:ext cx="4647940" cy="3228984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 rot="21211904">
            <a:off x="1899850" y="2362200"/>
            <a:ext cx="11696700" cy="397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2000" b="0" i="0" u="none" strike="noStrike" dirty="0" smtClean="0">
                <a:solidFill>
                  <a:srgbClr val="2B2B2B"/>
                </a:solidFill>
                <a:ea typeface="NanumSquareRoundOTF ExtraBold"/>
              </a:rPr>
              <a:t>나의 숨은</a:t>
            </a:r>
            <a:endParaRPr lang="en-US" altLang="ko-KR" sz="12000" b="0" i="0" u="none" strike="noStrike" dirty="0" smtClean="0">
              <a:solidFill>
                <a:srgbClr val="2B2B2B"/>
              </a:solidFill>
              <a:ea typeface="NanumSquareRoundOTF ExtraBold"/>
            </a:endParaRPr>
          </a:p>
          <a:p>
            <a:pPr lvl="0" algn="ctr">
              <a:lnSpc>
                <a:spcPct val="99600"/>
              </a:lnSpc>
            </a:pPr>
            <a:r>
              <a:rPr lang="ko-KR" altLang="en-US" sz="12000" dirty="0" err="1" smtClean="0">
                <a:solidFill>
                  <a:srgbClr val="2B2B2B"/>
                </a:solidFill>
                <a:ea typeface="NanumSquareRoundOTF ExtraBold"/>
              </a:rPr>
              <a:t>가챠샵</a:t>
            </a:r>
            <a:r>
              <a:rPr lang="ko-KR" altLang="en-US" sz="12000" dirty="0" smtClean="0">
                <a:solidFill>
                  <a:srgbClr val="2B2B2B"/>
                </a:solidFill>
                <a:ea typeface="NanumSquareRoundOTF ExtraBold"/>
              </a:rPr>
              <a:t> </a:t>
            </a:r>
            <a:endParaRPr lang="ko-KR" sz="12000" b="0" i="0" u="none" strike="noStrike" dirty="0">
              <a:solidFill>
                <a:srgbClr val="2B2B2B"/>
              </a:solidFill>
              <a:ea typeface="NanumSquareRoundOTF Extra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1300" y="6896100"/>
            <a:ext cx="101981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800" b="0" i="0" u="none" strike="noStrike" dirty="0" smtClean="0">
                <a:solidFill>
                  <a:srgbClr val="2B2B2B"/>
                </a:solidFill>
                <a:ea typeface="NanumSquareRoundOTF Regular"/>
              </a:rPr>
              <a:t>김희선</a:t>
            </a:r>
            <a:endParaRPr lang="ko-KR" sz="3800" b="0" i="0" u="none" strike="noStrike" dirty="0">
              <a:solidFill>
                <a:srgbClr val="2B2B2B"/>
              </a:solidFill>
              <a:ea typeface="NanumSquareRound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3136900" y="4495800"/>
            <a:ext cx="120269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8400" dirty="0" err="1" smtClean="0">
                <a:solidFill>
                  <a:srgbClr val="2B2B2B"/>
                </a:solidFill>
                <a:ea typeface="NanumSquareRoundOTF ExtraBold"/>
              </a:rPr>
              <a:t>가챠샵</a:t>
            </a:r>
            <a:r>
              <a:rPr lang="ko-KR" altLang="en-US" sz="8400" dirty="0" smtClean="0">
                <a:solidFill>
                  <a:srgbClr val="2B2B2B"/>
                </a:solidFill>
                <a:ea typeface="NanumSquareRoundOTF ExtraBold"/>
              </a:rPr>
              <a:t> 주요 레이아웃</a:t>
            </a:r>
            <a:endParaRPr lang="ko-KR" sz="8400" b="0" i="0" u="none" strike="noStrike" dirty="0">
              <a:solidFill>
                <a:srgbClr val="2B2B2B"/>
              </a:solidFill>
              <a:ea typeface="NanumSquareRoundOTF Extra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826000" y="3848100"/>
            <a:ext cx="863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200" b="0" i="0" u="none" strike="noStrike" dirty="0" smtClean="0">
                <a:solidFill>
                  <a:srgbClr val="2B2B2B"/>
                </a:solidFill>
                <a:latin typeface="NanumSquareRoundOTF Regular"/>
              </a:rPr>
              <a:t>나만의 숨은 </a:t>
            </a:r>
            <a:r>
              <a:rPr lang="ko-KR" altLang="en-US" sz="3200" b="0" i="0" u="none" strike="noStrike" dirty="0" err="1" smtClean="0">
                <a:solidFill>
                  <a:srgbClr val="2B2B2B"/>
                </a:solidFill>
                <a:latin typeface="NanumSquareRoundOTF Regular"/>
              </a:rPr>
              <a:t>가챠샵</a:t>
            </a:r>
            <a:endParaRPr lang="en-US" sz="3200" b="0" i="0" u="none" strike="noStrike" dirty="0">
              <a:solidFill>
                <a:srgbClr val="2B2B2B"/>
              </a:solidFill>
              <a:latin typeface="NanumSquareRoundOTF Regular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1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1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1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18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19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20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21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24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25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2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4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3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44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45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46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47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48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49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50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9" name="TextBox 38"/>
          <p:cNvSpPr txBox="1"/>
          <p:nvPr/>
        </p:nvSpPr>
        <p:spPr>
          <a:xfrm>
            <a:off x="656144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메인화면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76271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상점</a:t>
            </a:r>
            <a:r>
              <a:rPr lang="en-US" altLang="ko-KR" sz="2000" b="1" dirty="0" smtClean="0">
                <a:solidFill>
                  <a:sysClr val="windowText" lastClr="000000"/>
                </a:solidFill>
              </a:rPr>
              <a:t> 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추가 화면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296398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상점상세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 및 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오류신고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3610772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즐겨찾기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656144" y="2386078"/>
            <a:ext cx="4020409" cy="6711030"/>
            <a:chOff x="656144" y="2386078"/>
            <a:chExt cx="4020409" cy="671103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6144" y="2391508"/>
              <a:ext cx="4020409" cy="6705600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73100" y="2386078"/>
              <a:ext cx="4003453" cy="395222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13610772" y="2439357"/>
            <a:ext cx="3969849" cy="6656094"/>
            <a:chOff x="13610772" y="2439357"/>
            <a:chExt cx="3969849" cy="6656094"/>
          </a:xfrm>
        </p:grpSpPr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610772" y="2440116"/>
              <a:ext cx="3969849" cy="665533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639800" y="2439357"/>
              <a:ext cx="3940821" cy="395222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980456" y="2391508"/>
            <a:ext cx="4012041" cy="6703943"/>
            <a:chOff x="4980456" y="2391508"/>
            <a:chExt cx="4012041" cy="6703943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980456" y="2391508"/>
              <a:ext cx="4012041" cy="6703943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94275" y="2395720"/>
              <a:ext cx="3998222" cy="38558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296398" y="2395720"/>
            <a:ext cx="4010471" cy="6715886"/>
            <a:chOff x="9296398" y="2395720"/>
            <a:chExt cx="4010471" cy="6715886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296400" y="2395720"/>
              <a:ext cx="4010469" cy="6715886"/>
            </a:xfrm>
            <a:prstGeom prst="rect">
              <a:avLst/>
            </a:prstGeom>
          </p:spPr>
        </p:pic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296398" y="2395720"/>
              <a:ext cx="3998222" cy="385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281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21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2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2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2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2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36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37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38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39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0" name="TextBox 39"/>
          <p:cNvSpPr txBox="1"/>
          <p:nvPr/>
        </p:nvSpPr>
        <p:spPr>
          <a:xfrm>
            <a:off x="656144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영업시간 설정 </a:t>
            </a:r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시계버전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976271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영업시간 설정 키보드 버전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96398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err="1" smtClean="0">
                <a:solidFill>
                  <a:sysClr val="windowText" lastClr="000000"/>
                </a:solidFill>
              </a:rPr>
              <a:t>상점명으로</a:t>
            </a:r>
            <a:r>
              <a:rPr lang="ko-KR" altLang="en-US" sz="2000" b="1" dirty="0" smtClean="0">
                <a:solidFill>
                  <a:sysClr val="windowText" lastClr="000000"/>
                </a:solidFill>
              </a:rPr>
              <a:t> 검색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3610772" y="9141687"/>
            <a:ext cx="40204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 smtClean="0">
                <a:solidFill>
                  <a:sysClr val="windowText" lastClr="000000"/>
                </a:solidFill>
              </a:rPr>
              <a:t>지역 위치로 검색</a:t>
            </a:r>
            <a:endParaRPr lang="ko-KR" altLang="en-US" sz="20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9296398" y="2356242"/>
            <a:ext cx="4009774" cy="6712490"/>
            <a:chOff x="9296398" y="2356242"/>
            <a:chExt cx="4009774" cy="6712490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296400" y="2356242"/>
              <a:ext cx="4009772" cy="6712490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96398" y="2356242"/>
              <a:ext cx="4003453" cy="395222"/>
            </a:xfrm>
            <a:prstGeom prst="rect">
              <a:avLst/>
            </a:prstGeom>
          </p:spPr>
        </p:pic>
      </p:grpSp>
      <p:grpSp>
        <p:nvGrpSpPr>
          <p:cNvPr id="8" name="그룹 7"/>
          <p:cNvGrpSpPr/>
          <p:nvPr/>
        </p:nvGrpSpPr>
        <p:grpSpPr>
          <a:xfrm>
            <a:off x="13512771" y="2356242"/>
            <a:ext cx="4013229" cy="6712490"/>
            <a:chOff x="13512771" y="2356242"/>
            <a:chExt cx="4013229" cy="6712490"/>
          </a:xfrm>
        </p:grpSpPr>
        <p:pic>
          <p:nvPicPr>
            <p:cNvPr id="35" name="그림 34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519092" y="2356242"/>
              <a:ext cx="4006908" cy="6712490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512771" y="2356242"/>
              <a:ext cx="4003453" cy="395222"/>
            </a:xfrm>
            <a:prstGeom prst="rect">
              <a:avLst/>
            </a:prstGeom>
          </p:spPr>
        </p:pic>
      </p:grpSp>
      <p:grpSp>
        <p:nvGrpSpPr>
          <p:cNvPr id="4" name="그룹 3"/>
          <p:cNvGrpSpPr/>
          <p:nvPr/>
        </p:nvGrpSpPr>
        <p:grpSpPr>
          <a:xfrm>
            <a:off x="682767" y="2356242"/>
            <a:ext cx="3993786" cy="6712491"/>
            <a:chOff x="682767" y="2356242"/>
            <a:chExt cx="3993786" cy="671249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682767" y="2356242"/>
              <a:ext cx="3993786" cy="6712491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94981" y="2356243"/>
              <a:ext cx="3981572" cy="395222"/>
            </a:xfrm>
            <a:prstGeom prst="rect">
              <a:avLst/>
            </a:prstGeom>
          </p:spPr>
        </p:pic>
      </p:grpSp>
      <p:grpSp>
        <p:nvGrpSpPr>
          <p:cNvPr id="5" name="그룹 4"/>
          <p:cNvGrpSpPr/>
          <p:nvPr/>
        </p:nvGrpSpPr>
        <p:grpSpPr>
          <a:xfrm>
            <a:off x="4969820" y="2356243"/>
            <a:ext cx="3993786" cy="6712489"/>
            <a:chOff x="4969820" y="2356243"/>
            <a:chExt cx="3993786" cy="6712489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969820" y="2360937"/>
              <a:ext cx="3993786" cy="6707795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82034" y="2356243"/>
              <a:ext cx="3981572" cy="395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162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8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104900"/>
            <a:ext cx="1841500" cy="184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960000">
            <a:off x="3911600" y="7899400"/>
            <a:ext cx="1168400" cy="1638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1200" y="5588000"/>
            <a:ext cx="2514600" cy="2514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15621000" y="914400"/>
            <a:ext cx="952500" cy="952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640000">
            <a:off x="12357100" y="1244600"/>
            <a:ext cx="18288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6273800"/>
            <a:ext cx="2628900" cy="1498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90800" y="2959100"/>
            <a:ext cx="2895600" cy="165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59200" y="368300"/>
            <a:ext cx="2527300" cy="143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10020000">
            <a:off x="12242800" y="8356600"/>
            <a:ext cx="2806700" cy="160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3200" y="3581400"/>
            <a:ext cx="23368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3289300" y="2641600"/>
            <a:ext cx="11696700" cy="3975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2000" b="0" i="0" u="none" strike="noStrike" dirty="0" smtClean="0">
                <a:solidFill>
                  <a:srgbClr val="2B2B2B"/>
                </a:solidFill>
                <a:ea typeface="NanumSquareRoundOTF ExtraBold"/>
              </a:rPr>
              <a:t>감사합니다</a:t>
            </a:r>
            <a:r>
              <a:rPr lang="en-US" sz="12000" b="0" i="0" u="none" strike="noStrike" dirty="0" smtClean="0">
                <a:solidFill>
                  <a:srgbClr val="2B2B2B"/>
                </a:solidFill>
                <a:latin typeface="NanumSquareRoundOTF ExtraBold"/>
              </a:rPr>
              <a:t>!</a:t>
            </a:r>
            <a:endParaRPr lang="en-US" sz="12000" b="0" i="0" u="none" strike="noStrike" dirty="0">
              <a:solidFill>
                <a:srgbClr val="2B2B2B"/>
              </a:solidFill>
              <a:latin typeface="NanumSquareRoundOTF Extra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051300" y="6896100"/>
            <a:ext cx="10198100" cy="67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6279"/>
              </a:lnSpc>
            </a:pPr>
            <a:r>
              <a:rPr lang="ko-KR" altLang="en-US" sz="3800" b="0" i="0" u="none" strike="noStrike" dirty="0" smtClean="0">
                <a:solidFill>
                  <a:srgbClr val="2B2B2B"/>
                </a:solidFill>
                <a:ea typeface="NanumSquareRoundOTF Regular"/>
              </a:rPr>
              <a:t>김희선</a:t>
            </a:r>
            <a:endParaRPr lang="ko-KR" sz="3800" b="0" i="0" u="none" strike="noStrike" dirty="0">
              <a:solidFill>
                <a:srgbClr val="2B2B2B"/>
              </a:solidFill>
              <a:ea typeface="NanumSquareRoundOTF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</Words>
  <Application>Microsoft Office PowerPoint</Application>
  <PresentationFormat>사용자 지정</PresentationFormat>
  <Paragraphs>15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NanumSquareRoundOTF Regular</vt:lpstr>
      <vt:lpstr>Calibri</vt:lpstr>
      <vt:lpstr>NanumSquareRoundOTF ExtraBold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ITSW</dc:creator>
  <cp:lastModifiedBy>ITSW</cp:lastModifiedBy>
  <cp:revision>18</cp:revision>
  <dcterms:created xsi:type="dcterms:W3CDTF">2006-08-16T00:00:00Z</dcterms:created>
  <dcterms:modified xsi:type="dcterms:W3CDTF">2025-06-09T02:34:49Z</dcterms:modified>
</cp:coreProperties>
</file>