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0" r:id="rId3"/>
    <p:sldId id="272" r:id="rId4"/>
    <p:sldId id="273" r:id="rId5"/>
    <p:sldId id="263" r:id="rId6"/>
  </p:sldIdLst>
  <p:sldSz cx="18288000" cy="10287000"/>
  <p:notesSz cx="6858000" cy="9144000"/>
  <p:embeddedFontLst>
    <p:embeddedFont>
      <p:font typeface="맑은 고딕" panose="020B0503020000020004" pitchFamily="50" charset="-127"/>
      <p:regular r:id="rId7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anumSquareRoundOTF ExtraBold" panose="020B0600000101010101" charset="-127"/>
      <p:bold r:id="rId13"/>
    </p:embeddedFont>
    <p:embeddedFont>
      <p:font typeface="NanumSquareRoundOTF Regular" panose="020B0600000101010101" charset="-127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3537" autoAdjust="0"/>
  </p:normalViewPr>
  <p:slideViewPr>
    <p:cSldViewPr>
      <p:cViewPr varScale="1">
        <p:scale>
          <a:sx n="72" d="100"/>
          <a:sy n="72" d="100"/>
        </p:scale>
        <p:origin x="8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6" t="19434" r="35833" b="38883"/>
          <a:stretch/>
        </p:blipFill>
        <p:spPr>
          <a:xfrm rot="686231">
            <a:off x="9615078" y="3719041"/>
            <a:ext cx="4647940" cy="3228984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104900"/>
            <a:ext cx="1841500" cy="184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960000">
            <a:off x="3911600" y="7899400"/>
            <a:ext cx="1168400" cy="1638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1200" y="5588000"/>
            <a:ext cx="2514600" cy="2514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340000">
            <a:off x="15621000" y="914400"/>
            <a:ext cx="952500" cy="952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640000">
            <a:off x="12357100" y="1244600"/>
            <a:ext cx="1828800" cy="800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800" y="6273800"/>
            <a:ext cx="2628900" cy="1498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90800" y="2959100"/>
            <a:ext cx="2895600" cy="1651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59200" y="368300"/>
            <a:ext cx="2527300" cy="1435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10020000">
            <a:off x="12242800" y="8356600"/>
            <a:ext cx="2806700" cy="1600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73200" y="3581400"/>
            <a:ext cx="2336800" cy="18669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 rot="21211904">
            <a:off x="1899850" y="2362200"/>
            <a:ext cx="11696700" cy="3975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2000" b="0" i="0" u="none" strike="noStrike" dirty="0" smtClean="0">
                <a:solidFill>
                  <a:srgbClr val="2B2B2B"/>
                </a:solidFill>
                <a:ea typeface="NanumSquareRoundOTF ExtraBold"/>
              </a:rPr>
              <a:t>나의 숨은</a:t>
            </a:r>
            <a:endParaRPr lang="en-US" altLang="ko-KR" sz="12000" b="0" i="0" u="none" strike="noStrike" dirty="0" smtClean="0">
              <a:solidFill>
                <a:srgbClr val="2B2B2B"/>
              </a:solidFill>
              <a:ea typeface="NanumSquareRoundOTF ExtraBold"/>
            </a:endParaRPr>
          </a:p>
          <a:p>
            <a:pPr lvl="0" algn="ctr">
              <a:lnSpc>
                <a:spcPct val="99600"/>
              </a:lnSpc>
            </a:pPr>
            <a:r>
              <a:rPr lang="ko-KR" altLang="en-US" sz="12000" dirty="0" err="1" smtClean="0">
                <a:solidFill>
                  <a:srgbClr val="2B2B2B"/>
                </a:solidFill>
                <a:ea typeface="NanumSquareRoundOTF ExtraBold"/>
              </a:rPr>
              <a:t>가챠샵</a:t>
            </a:r>
            <a:r>
              <a:rPr lang="ko-KR" altLang="en-US" sz="12000" dirty="0" smtClean="0">
                <a:solidFill>
                  <a:srgbClr val="2B2B2B"/>
                </a:solidFill>
                <a:ea typeface="NanumSquareRoundOTF ExtraBold"/>
              </a:rPr>
              <a:t> </a:t>
            </a:r>
            <a:endParaRPr lang="ko-KR" sz="12000" b="0" i="0" u="none" strike="noStrike" dirty="0">
              <a:solidFill>
                <a:srgbClr val="2B2B2B"/>
              </a:solidFill>
              <a:ea typeface="NanumSquareRoundOTF Extra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051300" y="6896100"/>
            <a:ext cx="10198100" cy="673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6279"/>
              </a:lnSpc>
            </a:pPr>
            <a:r>
              <a:rPr lang="ko-KR" altLang="en-US" sz="3800" b="0" i="0" u="none" strike="noStrike" dirty="0" smtClean="0">
                <a:solidFill>
                  <a:srgbClr val="2B2B2B"/>
                </a:solidFill>
                <a:ea typeface="NanumSquareRoundOTF Regular"/>
              </a:rPr>
              <a:t>김희선</a:t>
            </a:r>
            <a:endParaRPr lang="ko-KR" sz="3800" b="0" i="0" u="none" strike="noStrike" dirty="0">
              <a:solidFill>
                <a:srgbClr val="2B2B2B"/>
              </a:solidFill>
              <a:ea typeface="NanumSquareRoundOTF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136900" y="4495800"/>
            <a:ext cx="12026900" cy="149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8400" dirty="0" err="1" smtClean="0">
                <a:solidFill>
                  <a:srgbClr val="2B2B2B"/>
                </a:solidFill>
                <a:ea typeface="NanumSquareRoundOTF ExtraBold"/>
              </a:rPr>
              <a:t>가챠샵</a:t>
            </a:r>
            <a:r>
              <a:rPr lang="ko-KR" altLang="en-US" sz="8400" dirty="0" smtClean="0">
                <a:solidFill>
                  <a:srgbClr val="2B2B2B"/>
                </a:solidFill>
                <a:ea typeface="NanumSquareRoundOTF ExtraBold"/>
              </a:rPr>
              <a:t> 주요 레이아웃</a:t>
            </a:r>
            <a:endParaRPr lang="ko-KR" sz="8400" b="0" i="0" u="none" strike="noStrike" dirty="0">
              <a:solidFill>
                <a:srgbClr val="2B2B2B"/>
              </a:solidFill>
              <a:ea typeface="NanumSquareRoundOTF Extra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826000" y="3848100"/>
            <a:ext cx="8636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6279"/>
              </a:lnSpc>
            </a:pPr>
            <a:r>
              <a:rPr lang="ko-KR" altLang="en-US" sz="3200" b="0" i="0" u="none" strike="noStrike" dirty="0" smtClean="0">
                <a:solidFill>
                  <a:srgbClr val="2B2B2B"/>
                </a:solidFill>
                <a:latin typeface="NanumSquareRoundOTF Regular"/>
              </a:rPr>
              <a:t>나만의 숨은 </a:t>
            </a:r>
            <a:r>
              <a:rPr lang="ko-KR" altLang="en-US" sz="3200" b="0" i="0" u="none" strike="noStrike" dirty="0" err="1" smtClean="0">
                <a:solidFill>
                  <a:srgbClr val="2B2B2B"/>
                </a:solidFill>
                <a:latin typeface="NanumSquareRoundOTF Regular"/>
              </a:rPr>
              <a:t>가챠샵</a:t>
            </a:r>
            <a:endParaRPr lang="en-US" sz="3200" b="0" i="0" u="none" strike="noStrike" dirty="0">
              <a:solidFill>
                <a:srgbClr val="2B2B2B"/>
              </a:solidFill>
              <a:latin typeface="NanumSquareRoundOTF Regular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104900"/>
            <a:ext cx="1841500" cy="1841500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960000">
            <a:off x="3911600" y="7899400"/>
            <a:ext cx="1168400" cy="1638300"/>
          </a:xfrm>
          <a:prstGeom prst="rect">
            <a:avLst/>
          </a:prstGeom>
        </p:spPr>
      </p:pic>
      <p:pic>
        <p:nvPicPr>
          <p:cNvPr id="1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1200" y="5588000"/>
            <a:ext cx="2514600" cy="2514600"/>
          </a:xfrm>
          <a:prstGeom prst="rect">
            <a:avLst/>
          </a:prstGeom>
        </p:spPr>
      </p:pic>
      <p:pic>
        <p:nvPicPr>
          <p:cNvPr id="1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340000">
            <a:off x="15621000" y="914400"/>
            <a:ext cx="952500" cy="952500"/>
          </a:xfrm>
          <a:prstGeom prst="rect">
            <a:avLst/>
          </a:prstGeom>
        </p:spPr>
      </p:pic>
      <p:pic>
        <p:nvPicPr>
          <p:cNvPr id="18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640000">
            <a:off x="12357100" y="1244600"/>
            <a:ext cx="1828800" cy="800100"/>
          </a:xfrm>
          <a:prstGeom prst="rect">
            <a:avLst/>
          </a:prstGeom>
        </p:spPr>
      </p:pic>
      <p:pic>
        <p:nvPicPr>
          <p:cNvPr id="19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800" y="6273800"/>
            <a:ext cx="2628900" cy="1498600"/>
          </a:xfrm>
          <a:prstGeom prst="rect">
            <a:avLst/>
          </a:prstGeom>
        </p:spPr>
      </p:pic>
      <p:pic>
        <p:nvPicPr>
          <p:cNvPr id="20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90800" y="2959100"/>
            <a:ext cx="2895600" cy="1651000"/>
          </a:xfrm>
          <a:prstGeom prst="rect">
            <a:avLst/>
          </a:prstGeom>
        </p:spPr>
      </p:pic>
      <p:pic>
        <p:nvPicPr>
          <p:cNvPr id="21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9200" y="368300"/>
            <a:ext cx="2527300" cy="1435100"/>
          </a:xfrm>
          <a:prstGeom prst="rect">
            <a:avLst/>
          </a:prstGeom>
        </p:spPr>
      </p:pic>
      <p:pic>
        <p:nvPicPr>
          <p:cNvPr id="24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10020000">
            <a:off x="12242800" y="8356600"/>
            <a:ext cx="2806700" cy="1600200"/>
          </a:xfrm>
          <a:prstGeom prst="rect">
            <a:avLst/>
          </a:prstGeom>
        </p:spPr>
      </p:pic>
      <p:pic>
        <p:nvPicPr>
          <p:cNvPr id="25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3200" y="3581400"/>
            <a:ext cx="2336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104900"/>
            <a:ext cx="1841500" cy="1841500"/>
          </a:xfrm>
          <a:prstGeom prst="rect">
            <a:avLst/>
          </a:prstGeom>
        </p:spPr>
      </p:pic>
      <p:pic>
        <p:nvPicPr>
          <p:cNvPr id="4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960000">
            <a:off x="3911600" y="7899400"/>
            <a:ext cx="1168400" cy="1638300"/>
          </a:xfrm>
          <a:prstGeom prst="rect">
            <a:avLst/>
          </a:prstGeom>
        </p:spPr>
      </p:pic>
      <p:pic>
        <p:nvPicPr>
          <p:cNvPr id="43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1200" y="5588000"/>
            <a:ext cx="2514600" cy="2514600"/>
          </a:xfrm>
          <a:prstGeom prst="rect">
            <a:avLst/>
          </a:prstGeom>
        </p:spPr>
      </p:pic>
      <p:pic>
        <p:nvPicPr>
          <p:cNvPr id="44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340000">
            <a:off x="15621000" y="914400"/>
            <a:ext cx="952500" cy="952500"/>
          </a:xfrm>
          <a:prstGeom prst="rect">
            <a:avLst/>
          </a:prstGeom>
        </p:spPr>
      </p:pic>
      <p:pic>
        <p:nvPicPr>
          <p:cNvPr id="45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640000">
            <a:off x="12357100" y="1244600"/>
            <a:ext cx="1828800" cy="800100"/>
          </a:xfrm>
          <a:prstGeom prst="rect">
            <a:avLst/>
          </a:prstGeom>
        </p:spPr>
      </p:pic>
      <p:pic>
        <p:nvPicPr>
          <p:cNvPr id="46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800" y="6273800"/>
            <a:ext cx="2628900" cy="1498600"/>
          </a:xfrm>
          <a:prstGeom prst="rect">
            <a:avLst/>
          </a:prstGeom>
        </p:spPr>
      </p:pic>
      <p:pic>
        <p:nvPicPr>
          <p:cNvPr id="47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90800" y="2959100"/>
            <a:ext cx="2895600" cy="1651000"/>
          </a:xfrm>
          <a:prstGeom prst="rect">
            <a:avLst/>
          </a:prstGeom>
        </p:spPr>
      </p:pic>
      <p:pic>
        <p:nvPicPr>
          <p:cNvPr id="48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9200" y="368300"/>
            <a:ext cx="2527300" cy="1435100"/>
          </a:xfrm>
          <a:prstGeom prst="rect">
            <a:avLst/>
          </a:prstGeom>
        </p:spPr>
      </p:pic>
      <p:pic>
        <p:nvPicPr>
          <p:cNvPr id="49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10020000">
            <a:off x="12242800" y="8356600"/>
            <a:ext cx="2806700" cy="1600200"/>
          </a:xfrm>
          <a:prstGeom prst="rect">
            <a:avLst/>
          </a:prstGeom>
        </p:spPr>
      </p:pic>
      <p:pic>
        <p:nvPicPr>
          <p:cNvPr id="50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3200" y="3581400"/>
            <a:ext cx="2336800" cy="18669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39" name="TextBox 38"/>
          <p:cNvSpPr txBox="1"/>
          <p:nvPr/>
        </p:nvSpPr>
        <p:spPr>
          <a:xfrm>
            <a:off x="6212617" y="2215847"/>
            <a:ext cx="4020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ysClr val="windowText" lastClr="000000"/>
                </a:solidFill>
              </a:rPr>
              <a:t>&lt;-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영업시간 설정 </a:t>
            </a:r>
            <a:r>
              <a:rPr lang="ko-KR" altLang="en-US" sz="2000" b="1" dirty="0" err="1">
                <a:solidFill>
                  <a:sysClr val="windowText" lastClr="000000"/>
                </a:solidFill>
              </a:rPr>
              <a:t>시계버전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12617" y="2615957"/>
            <a:ext cx="580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상점등록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 화면에서 영업시간을 정할 때 시계 버전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r>
              <a:rPr lang="ko-KR" altLang="en-US" sz="2000" dirty="0" smtClean="0">
                <a:solidFill>
                  <a:sysClr val="windowText" lastClr="000000"/>
                </a:solidFill>
              </a:rPr>
              <a:t>왼쪽 하단 버튼을 누르면 키보드 버전으로 변경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77000" y="6955037"/>
            <a:ext cx="539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ysClr val="windowText" lastClr="000000"/>
                </a:solidFill>
              </a:rPr>
              <a:t>영업시간 설정 키보드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버전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 -&gt;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52022" y="7355147"/>
            <a:ext cx="6042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solidFill>
                  <a:sysClr val="windowText" lastClr="000000"/>
                </a:solidFill>
              </a:rPr>
              <a:t>상점등록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 화면에서 영업시간을 정할 때 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키보드 버전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  <a:p>
            <a:r>
              <a:rPr lang="ko-KR" altLang="en-US" sz="2000" dirty="0" smtClean="0">
                <a:solidFill>
                  <a:sysClr val="windowText" lastClr="000000"/>
                </a:solidFill>
              </a:rPr>
              <a:t>왼쪽 하단 버튼을 누르면 다시 시계 버전으로 돌아감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905000" y="2025650"/>
            <a:ext cx="3993786" cy="6712491"/>
            <a:chOff x="682767" y="2356242"/>
            <a:chExt cx="3993786" cy="6712491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2767" y="2356242"/>
              <a:ext cx="3993786" cy="6712491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94981" y="2356243"/>
              <a:ext cx="3981572" cy="395222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12008214" y="2025651"/>
            <a:ext cx="3993786" cy="6712489"/>
            <a:chOff x="4969820" y="2356243"/>
            <a:chExt cx="3993786" cy="6712489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969820" y="2360937"/>
              <a:ext cx="3993786" cy="6707795"/>
            </a:xfrm>
            <a:prstGeom prst="rect">
              <a:avLst/>
            </a:prstGeom>
          </p:spPr>
        </p:pic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982034" y="2356243"/>
              <a:ext cx="3981572" cy="395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494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6212617" y="2215847"/>
            <a:ext cx="4020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ysClr val="windowText" lastClr="000000"/>
                </a:solidFill>
              </a:rPr>
              <a:t>&lt;- </a:t>
            </a:r>
            <a:r>
              <a:rPr lang="ko-KR" altLang="en-US" sz="2000" b="1" dirty="0" err="1">
                <a:solidFill>
                  <a:sysClr val="windowText" lastClr="000000"/>
                </a:solidFill>
              </a:rPr>
              <a:t>상점명으로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 검색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12617" y="2615957"/>
            <a:ext cx="5804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상점명을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 검색할 경우 해당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상점명과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 동일한 다른 지역 상점도 뜸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849192" y="6955037"/>
            <a:ext cx="4020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ysClr val="windowText" lastClr="000000"/>
                </a:solidFill>
              </a:rPr>
              <a:t>지역 위치로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검색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-&gt;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05500" y="7355147"/>
            <a:ext cx="598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solidFill>
                  <a:sysClr val="windowText" lastClr="000000"/>
                </a:solidFill>
              </a:rPr>
              <a:t>원하는 지역으로 검색할 경우 설정된 지역의 </a:t>
            </a:r>
            <a:r>
              <a:rPr lang="ko-KR" altLang="en-US" sz="2000" dirty="0" err="1" smtClean="0">
                <a:solidFill>
                  <a:sysClr val="windowText" lastClr="000000"/>
                </a:solidFill>
              </a:rPr>
              <a:t>가챠샵이</a:t>
            </a:r>
            <a:r>
              <a:rPr lang="ko-KR" altLang="en-US" sz="2000" dirty="0" smtClean="0">
                <a:solidFill>
                  <a:sysClr val="windowText" lastClr="000000"/>
                </a:solidFill>
              </a:rPr>
              <a:t> 뜸</a:t>
            </a:r>
            <a:endParaRPr lang="en-US" altLang="ko-KR" sz="20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4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104900"/>
            <a:ext cx="1841500" cy="1841500"/>
          </a:xfrm>
          <a:prstGeom prst="rect">
            <a:avLst/>
          </a:prstGeom>
        </p:spPr>
      </p:pic>
      <p:pic>
        <p:nvPicPr>
          <p:cNvPr id="4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960000">
            <a:off x="3911600" y="7899400"/>
            <a:ext cx="1168400" cy="1638300"/>
          </a:xfrm>
          <a:prstGeom prst="rect">
            <a:avLst/>
          </a:prstGeom>
        </p:spPr>
      </p:pic>
      <p:pic>
        <p:nvPicPr>
          <p:cNvPr id="43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1200" y="5588000"/>
            <a:ext cx="2514600" cy="2514600"/>
          </a:xfrm>
          <a:prstGeom prst="rect">
            <a:avLst/>
          </a:prstGeom>
        </p:spPr>
      </p:pic>
      <p:pic>
        <p:nvPicPr>
          <p:cNvPr id="44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340000">
            <a:off x="15621000" y="914400"/>
            <a:ext cx="952500" cy="952500"/>
          </a:xfrm>
          <a:prstGeom prst="rect">
            <a:avLst/>
          </a:prstGeom>
        </p:spPr>
      </p:pic>
      <p:pic>
        <p:nvPicPr>
          <p:cNvPr id="45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640000">
            <a:off x="12357100" y="1244600"/>
            <a:ext cx="1828800" cy="800100"/>
          </a:xfrm>
          <a:prstGeom prst="rect">
            <a:avLst/>
          </a:prstGeom>
        </p:spPr>
      </p:pic>
      <p:pic>
        <p:nvPicPr>
          <p:cNvPr id="46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800" y="6273800"/>
            <a:ext cx="2628900" cy="1498600"/>
          </a:xfrm>
          <a:prstGeom prst="rect">
            <a:avLst/>
          </a:prstGeom>
        </p:spPr>
      </p:pic>
      <p:pic>
        <p:nvPicPr>
          <p:cNvPr id="47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90800" y="2959100"/>
            <a:ext cx="2895600" cy="1651000"/>
          </a:xfrm>
          <a:prstGeom prst="rect">
            <a:avLst/>
          </a:prstGeom>
        </p:spPr>
      </p:pic>
      <p:pic>
        <p:nvPicPr>
          <p:cNvPr id="48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9200" y="368300"/>
            <a:ext cx="2527300" cy="1435100"/>
          </a:xfrm>
          <a:prstGeom prst="rect">
            <a:avLst/>
          </a:prstGeom>
        </p:spPr>
      </p:pic>
      <p:pic>
        <p:nvPicPr>
          <p:cNvPr id="49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10020000">
            <a:off x="12242800" y="8356600"/>
            <a:ext cx="2806700" cy="1600200"/>
          </a:xfrm>
          <a:prstGeom prst="rect">
            <a:avLst/>
          </a:prstGeom>
        </p:spPr>
      </p:pic>
      <p:pic>
        <p:nvPicPr>
          <p:cNvPr id="50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3200" y="3581400"/>
            <a:ext cx="2336800" cy="18669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7" name="그룹 26"/>
          <p:cNvGrpSpPr/>
          <p:nvPr/>
        </p:nvGrpSpPr>
        <p:grpSpPr>
          <a:xfrm>
            <a:off x="1905000" y="2012410"/>
            <a:ext cx="4009774" cy="6712490"/>
            <a:chOff x="9296398" y="2356242"/>
            <a:chExt cx="4009774" cy="671249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296400" y="2356242"/>
              <a:ext cx="4009772" cy="6712490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96398" y="2356242"/>
              <a:ext cx="4003453" cy="395222"/>
            </a:xfrm>
            <a:prstGeom prst="rect">
              <a:avLst/>
            </a:prstGeom>
          </p:spPr>
        </p:pic>
      </p:grpSp>
      <p:grpSp>
        <p:nvGrpSpPr>
          <p:cNvPr id="30" name="그룹 29"/>
          <p:cNvGrpSpPr/>
          <p:nvPr/>
        </p:nvGrpSpPr>
        <p:grpSpPr>
          <a:xfrm>
            <a:off x="12064971" y="2012410"/>
            <a:ext cx="4013229" cy="6712490"/>
            <a:chOff x="13512771" y="2356242"/>
            <a:chExt cx="4013229" cy="6712490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519092" y="2356242"/>
              <a:ext cx="4006908" cy="671249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3512771" y="2356242"/>
              <a:ext cx="4003453" cy="395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615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104900"/>
            <a:ext cx="1841500" cy="184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960000">
            <a:off x="3911600" y="7899400"/>
            <a:ext cx="1168400" cy="1638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1200" y="5588000"/>
            <a:ext cx="2514600" cy="2514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340000">
            <a:off x="15621000" y="914400"/>
            <a:ext cx="952500" cy="952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640000">
            <a:off x="12357100" y="1244600"/>
            <a:ext cx="1828800" cy="800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800" y="6273800"/>
            <a:ext cx="2628900" cy="1498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90800" y="2959100"/>
            <a:ext cx="2895600" cy="1651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9200" y="368300"/>
            <a:ext cx="2527300" cy="1435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10020000">
            <a:off x="12242800" y="8356600"/>
            <a:ext cx="2806700" cy="1600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3200" y="3581400"/>
            <a:ext cx="2336800" cy="18669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3289300" y="2641600"/>
            <a:ext cx="11696700" cy="3975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2000" b="0" i="0" u="none" strike="noStrike" dirty="0" smtClean="0">
                <a:solidFill>
                  <a:srgbClr val="2B2B2B"/>
                </a:solidFill>
                <a:ea typeface="NanumSquareRoundOTF ExtraBold"/>
              </a:rPr>
              <a:t>감사합니다</a:t>
            </a:r>
            <a:r>
              <a:rPr lang="en-US" sz="12000" b="0" i="0" u="none" strike="noStrike" dirty="0" smtClean="0">
                <a:solidFill>
                  <a:srgbClr val="2B2B2B"/>
                </a:solidFill>
                <a:latin typeface="NanumSquareRoundOTF ExtraBold"/>
              </a:rPr>
              <a:t>!</a:t>
            </a:r>
            <a:endParaRPr lang="en-US" sz="12000" b="0" i="0" u="none" strike="noStrike" dirty="0">
              <a:solidFill>
                <a:srgbClr val="2B2B2B"/>
              </a:solidFill>
              <a:latin typeface="NanumSquareRoundOTF Extra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051300" y="6896100"/>
            <a:ext cx="10198100" cy="673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6279"/>
              </a:lnSpc>
            </a:pPr>
            <a:r>
              <a:rPr lang="ko-KR" altLang="en-US" sz="3800" b="0" i="0" u="none" strike="noStrike" dirty="0" smtClean="0">
                <a:solidFill>
                  <a:srgbClr val="2B2B2B"/>
                </a:solidFill>
                <a:ea typeface="NanumSquareRoundOTF Regular"/>
              </a:rPr>
              <a:t>김희선</a:t>
            </a:r>
            <a:endParaRPr lang="ko-KR" sz="3800" b="0" i="0" u="none" strike="noStrike" dirty="0">
              <a:solidFill>
                <a:srgbClr val="2B2B2B"/>
              </a:solidFill>
              <a:ea typeface="NanumSquareRoundOTF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76</Words>
  <Application>Microsoft Office PowerPoint</Application>
  <PresentationFormat>사용자 지정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NanumSquareRoundOTF ExtraBold</vt:lpstr>
      <vt:lpstr>NanumSquareRoundOTF Regular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ITSW</dc:creator>
  <cp:lastModifiedBy>ITSW</cp:lastModifiedBy>
  <cp:revision>20</cp:revision>
  <dcterms:created xsi:type="dcterms:W3CDTF">2006-08-16T00:00:00Z</dcterms:created>
  <dcterms:modified xsi:type="dcterms:W3CDTF">2025-06-09T02:52:58Z</dcterms:modified>
</cp:coreProperties>
</file>