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80" r:id="rId7"/>
    <p:sldId id="281" r:id="rId8"/>
    <p:sldId id="261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776041392"/>
        <c:axId val="776042376"/>
      </c:radarChart>
      <c:catAx>
        <c:axId val="7760413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6042376"/>
        <c:crosses val="autoZero"/>
        <c:auto val="1"/>
        <c:lblAlgn val="ctr"/>
        <c:lblOffset val="100"/>
        <c:noMultiLvlLbl val="0"/>
      </c:catAx>
      <c:valAx>
        <c:axId val="776042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7604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776041392"/>
        <c:axId val="776042376"/>
      </c:radarChart>
      <c:catAx>
        <c:axId val="7760413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6042376"/>
        <c:crosses val="autoZero"/>
        <c:auto val="1"/>
        <c:lblAlgn val="ctr"/>
        <c:lblOffset val="100"/>
        <c:noMultiLvlLbl val="0"/>
      </c:catAx>
      <c:valAx>
        <c:axId val="776042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7604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97AFA23-F58F-4CA2-A623-23DB1DD5B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22537-97D7-420F-814F-207D63EF5B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65231-B313-4FCD-A05E-6E91A1F85D96}" type="datetime1">
              <a:rPr lang="ko-KR" altLang="en-US" smtClean="0">
                <a:latin typeface="+mj-lt"/>
              </a:rPr>
              <a:t>2025-05-26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28A1F7-FA5F-4437-AF7A-D98761E0A0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15F6DB-304A-4E15-8E9F-7869D0072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31DAF-6707-45F2-98E9-B4760D5F0A6F}" type="slidenum">
              <a:rPr lang="en-US" altLang="ko-KR" smtClean="0">
                <a:latin typeface="+mj-lt"/>
              </a:r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721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080E-8125-4917-97FF-C09C87DC96DA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D38E-C9A2-4B0E-AA6F-3495D0F881A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9956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34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20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12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009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5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9B2E4-2A9A-4825-A901-D74954E17A80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AF226-E643-4E0A-BAA5-1C618F75B2AD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99C43D-5A88-4D24-9EB9-05492E11FEFB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4D8AE-37DC-40B4-8F7D-33A15D0F0340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EABDA-ED87-4CFB-81E7-7FAD2A321AC5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E1388-49B4-4C42-A930-C0CDAB23030D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CEC74-3D31-4259-AADF-3228CDC18DC4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76F03-FF0A-4501-BB36-5E0E75736F01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A82E0-0854-4149-B846-8C5ABD9AC7A6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4A840-FF68-430F-BD87-F76D2258FA3A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848CD-8B33-4DAD-9B7D-2762EB4EA681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ECBF56-DBED-43EB-B9EA-091C10DF05C7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계획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 dirty="0" smtClean="0"/>
              <a:t>내 손 안에 미니 </a:t>
            </a:r>
            <a:r>
              <a:rPr lang="ko-KR" altLang="en-US" sz="4800" dirty="0" err="1" smtClean="0"/>
              <a:t>가챠샵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프로젝트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70" cy="914400"/>
          </a:xfrm>
        </p:spPr>
        <p:txBody>
          <a:bodyPr rtlCol="0">
            <a:normAutofit/>
          </a:bodyPr>
          <a:lstStyle/>
          <a:p>
            <a:pPr rtl="0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754144"/>
            <a:ext cx="12199912" cy="533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1562944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 err="1" smtClean="0"/>
              <a:t>가챠샵</a:t>
            </a:r>
            <a:r>
              <a:rPr lang="ko-KR" altLang="en-US" dirty="0" smtClean="0"/>
              <a:t> 앱 개발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1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 descr="차트">
            <a:extLst>
              <a:ext uri="{FF2B5EF4-FFF2-40B4-BE49-F238E27FC236}">
                <a16:creationId xmlns:a16="http://schemas.microsoft.com/office/drawing/2014/main" id="{20C180B3-FF82-4BC4-AA2E-E7DF3EF96D8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66645" y="757326"/>
          <a:ext cx="11325353" cy="532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094" y="759643"/>
            <a:ext cx="2947482" cy="671407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3200" noProof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레이아웃</a:t>
            </a:r>
            <a:r>
              <a:rPr lang="en-US" altLang="ko-KR" sz="3200" noProof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3200" noProof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0894" y="5591385"/>
            <a:ext cx="23402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bg1"/>
                </a:solidFill>
              </a:rPr>
              <a:t>메인화면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95" y="1645853"/>
            <a:ext cx="2340235" cy="37734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07" y="1645853"/>
            <a:ext cx="2346603" cy="377343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42" y="1645853"/>
            <a:ext cx="2334811" cy="377343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72718" y="5591385"/>
            <a:ext cx="23402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bg1"/>
                </a:solidFill>
              </a:rPr>
              <a:t>상점등록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44507" y="5591385"/>
            <a:ext cx="23402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bg1"/>
                </a:solidFill>
              </a:rPr>
              <a:t>상점상세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 descr="차트">
            <a:extLst>
              <a:ext uri="{FF2B5EF4-FFF2-40B4-BE49-F238E27FC236}">
                <a16:creationId xmlns:a16="http://schemas.microsoft.com/office/drawing/2014/main" id="{20C180B3-FF82-4BC4-AA2E-E7DF3EF96D8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66645" y="757326"/>
          <a:ext cx="11325353" cy="532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094" y="759643"/>
            <a:ext cx="2947482" cy="671407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3200" noProof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레이아웃</a:t>
            </a:r>
            <a:r>
              <a:rPr lang="en-US" altLang="ko-KR" sz="3200" noProof="1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noProof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1406" y="5591385"/>
            <a:ext cx="23402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bg1"/>
                </a:solidFill>
              </a:rPr>
              <a:t>지역검색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7397" y="5591385"/>
            <a:ext cx="23402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bg1"/>
                </a:solidFill>
              </a:rPr>
              <a:t>상점명검색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45" y="1645857"/>
            <a:ext cx="2317850" cy="37734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6" y="1645857"/>
            <a:ext cx="2321809" cy="37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영업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dirty="0" smtClean="0"/>
              <a:t>2022136089@g.shingu.ac.kr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건축 디자인</Template>
  <TotalTime>0</TotalTime>
  <Words>28</Words>
  <Application>Microsoft Office PowerPoint</Application>
  <PresentationFormat>와이드스크린</PresentationFormat>
  <Paragraphs>16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HY중고딕</vt:lpstr>
      <vt:lpstr>HY헤드라인M</vt:lpstr>
      <vt:lpstr>맑은 고딕</vt:lpstr>
      <vt:lpstr>Corbel</vt:lpstr>
      <vt:lpstr>Wingdings 2</vt:lpstr>
      <vt:lpstr>틀</vt:lpstr>
      <vt:lpstr>내 손 안에 미니 가챠샵 프로젝트</vt:lpstr>
      <vt:lpstr>가챠샵 앱 개발 레이아웃</vt:lpstr>
      <vt:lpstr>레이아웃1</vt:lpstr>
      <vt:lpstr>레이아웃2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2025-05-19T01:06:17Z</dcterms:created>
  <dcterms:modified xsi:type="dcterms:W3CDTF">2025-05-26T02:59:08Z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