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84" r:id="rId4"/>
    <p:sldId id="385" r:id="rId5"/>
    <p:sldId id="387" r:id="rId6"/>
    <p:sldId id="388" r:id="rId7"/>
    <p:sldId id="389" r:id="rId8"/>
    <p:sldId id="390" r:id="rId9"/>
    <p:sldId id="400" r:id="rId10"/>
    <p:sldId id="401" r:id="rId11"/>
    <p:sldId id="394" r:id="rId12"/>
    <p:sldId id="395" r:id="rId13"/>
    <p:sldId id="397" r:id="rId14"/>
    <p:sldId id="396" r:id="rId15"/>
    <p:sldId id="357" r:id="rId16"/>
    <p:sldId id="392" r:id="rId17"/>
    <p:sldId id="393" r:id="rId18"/>
    <p:sldId id="399" r:id="rId19"/>
    <p:sldId id="398" r:id="rId20"/>
    <p:sldId id="405" r:id="rId21"/>
    <p:sldId id="414" r:id="rId22"/>
    <p:sldId id="4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7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52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5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696617" y="3805768"/>
            <a:ext cx="1907895" cy="476798"/>
            <a:chOff x="8797524" y="3805768"/>
            <a:chExt cx="190789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797524" y="3805768"/>
              <a:ext cx="1907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팀원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윤희선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조민정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ver0.2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1320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542A336-FCE3-4FFB-8F07-9A1EC09DD082}"/>
              </a:ext>
            </a:extLst>
          </p:cNvPr>
          <p:cNvSpPr txBox="1"/>
          <p:nvPr/>
        </p:nvSpPr>
        <p:spPr>
          <a:xfrm>
            <a:off x="9993962" y="6488668"/>
            <a:ext cx="21980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sub-member-login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827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비밀번호확인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97277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회원정보수정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CC78C14-AE6D-400E-BFCD-C569F797C71C}"/>
              </a:ext>
            </a:extLst>
          </p:cNvPr>
          <p:cNvSpPr txBox="1"/>
          <p:nvPr/>
        </p:nvSpPr>
        <p:spPr>
          <a:xfrm>
            <a:off x="7711286" y="6488668"/>
            <a:ext cx="44807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sub-member-editInfo</a:t>
            </a:r>
            <a:r>
              <a:rPr lang="en-US" altLang="ko-KR" dirty="0"/>
              <a:t>-authentication-fix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0764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738F13-ADC8-45C0-9441-5B4AFFD135F1}"/>
              </a:ext>
            </a:extLst>
          </p:cNvPr>
          <p:cNvSpPr txBox="1"/>
          <p:nvPr/>
        </p:nvSpPr>
        <p:spPr>
          <a:xfrm>
            <a:off x="9365585" y="6488668"/>
            <a:ext cx="28264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/>
              <a:t>sub-member-editInfo-fix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109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D9A0F9-22F2-4DD4-A351-AC50CAC1898A}"/>
              </a:ext>
            </a:extLst>
          </p:cNvPr>
          <p:cNvSpPr txBox="1"/>
          <p:nvPr/>
        </p:nvSpPr>
        <p:spPr>
          <a:xfrm>
            <a:off x="7839526" y="6488668"/>
            <a:ext cx="43524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sub-member-editInfo-withdrawl</a:t>
            </a:r>
            <a:r>
              <a:rPr lang="en-US" altLang="ko-KR" dirty="0"/>
              <a:t>-check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217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12BDFC6-40E1-4F0D-8B50-BEA913999C67}"/>
              </a:ext>
            </a:extLst>
          </p:cNvPr>
          <p:cNvSpPr txBox="1"/>
          <p:nvPr/>
        </p:nvSpPr>
        <p:spPr>
          <a:xfrm>
            <a:off x="7608694" y="6488668"/>
            <a:ext cx="45833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sub-member-editInfo</a:t>
            </a:r>
            <a:r>
              <a:rPr lang="en-US" altLang="ko-KR" dirty="0"/>
              <a:t>-withdrawal-submit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419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목록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6663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작성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C25D35-55D6-45D7-B84E-F1AD0D460B59}"/>
              </a:ext>
            </a:extLst>
          </p:cNvPr>
          <p:cNvGrpSpPr/>
          <p:nvPr/>
        </p:nvGrpSpPr>
        <p:grpSpPr>
          <a:xfrm>
            <a:off x="182818" y="2379261"/>
            <a:ext cx="8348905" cy="3085579"/>
            <a:chOff x="182818" y="2553942"/>
            <a:chExt cx="8348905" cy="308557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C5597-1BA4-4329-A61E-F5DC19D66761}"/>
                </a:ext>
              </a:extLst>
            </p:cNvPr>
            <p:cNvSpPr/>
            <p:nvPr/>
          </p:nvSpPr>
          <p:spPr>
            <a:xfrm>
              <a:off x="7551192" y="2740786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EE59CC-E554-4120-A678-63690226665E}"/>
                </a:ext>
              </a:extLst>
            </p:cNvPr>
            <p:cNvSpPr txBox="1"/>
            <p:nvPr/>
          </p:nvSpPr>
          <p:spPr>
            <a:xfrm>
              <a:off x="7406960" y="2733070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작 성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760AB72-BFAC-4F18-A38D-B67463395ED3}"/>
                </a:ext>
              </a:extLst>
            </p:cNvPr>
            <p:cNvGrpSpPr/>
            <p:nvPr/>
          </p:nvGrpSpPr>
          <p:grpSpPr>
            <a:xfrm>
              <a:off x="437446" y="3051901"/>
              <a:ext cx="7903914" cy="1916176"/>
              <a:chOff x="437446" y="3561567"/>
              <a:chExt cx="7639188" cy="191617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6566AA5-5A83-4898-A8A5-311540248D2E}"/>
                  </a:ext>
                </a:extLst>
              </p:cNvPr>
              <p:cNvCxnSpPr/>
              <p:nvPr/>
            </p:nvCxnSpPr>
            <p:spPr>
              <a:xfrm>
                <a:off x="437446" y="3561567"/>
                <a:ext cx="7639188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CBB5A26-D008-41C0-BD21-B3E5876AF49A}"/>
                  </a:ext>
                </a:extLst>
              </p:cNvPr>
              <p:cNvCxnSpPr/>
              <p:nvPr/>
            </p:nvCxnSpPr>
            <p:spPr>
              <a:xfrm>
                <a:off x="437446" y="3944802"/>
                <a:ext cx="7639188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4A7574B-6885-48F4-A1A0-62DEFBD8E7D2}"/>
                  </a:ext>
                </a:extLst>
              </p:cNvPr>
              <p:cNvCxnSpPr/>
              <p:nvPr/>
            </p:nvCxnSpPr>
            <p:spPr>
              <a:xfrm>
                <a:off x="437446" y="4328037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74B40E0-13F5-4630-BFFD-167674835117}"/>
                  </a:ext>
                </a:extLst>
              </p:cNvPr>
              <p:cNvCxnSpPr/>
              <p:nvPr/>
            </p:nvCxnSpPr>
            <p:spPr>
              <a:xfrm>
                <a:off x="437446" y="4711272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71CE185-3170-46FB-BE36-E75BB8E75223}"/>
                  </a:ext>
                </a:extLst>
              </p:cNvPr>
              <p:cNvCxnSpPr/>
              <p:nvPr/>
            </p:nvCxnSpPr>
            <p:spPr>
              <a:xfrm>
                <a:off x="437446" y="5094507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291444B-C415-4EE8-9BCC-4C319ED9E3F8}"/>
                  </a:ext>
                </a:extLst>
              </p:cNvPr>
              <p:cNvCxnSpPr/>
              <p:nvPr/>
            </p:nvCxnSpPr>
            <p:spPr>
              <a:xfrm>
                <a:off x="437446" y="5477743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7E27A88-C18E-47A7-8B86-91E8D237A4C5}"/>
                </a:ext>
              </a:extLst>
            </p:cNvPr>
            <p:cNvSpPr txBox="1"/>
            <p:nvPr/>
          </p:nvSpPr>
          <p:spPr>
            <a:xfrm>
              <a:off x="2875752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제목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6D01CE-8D18-4999-9680-D372DF45C6DB}"/>
                </a:ext>
              </a:extLst>
            </p:cNvPr>
            <p:cNvSpPr txBox="1"/>
            <p:nvPr/>
          </p:nvSpPr>
          <p:spPr>
            <a:xfrm>
              <a:off x="182818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8931D7-C6F9-4B77-BF7B-8079F1E3EE78}"/>
                </a:ext>
              </a:extLst>
            </p:cNvPr>
            <p:cNvSpPr txBox="1"/>
            <p:nvPr/>
          </p:nvSpPr>
          <p:spPr>
            <a:xfrm>
              <a:off x="5503852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글쓴이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A0950D-4BCF-4BC3-9B4B-F768E31E2435}"/>
                </a:ext>
              </a:extLst>
            </p:cNvPr>
            <p:cNvSpPr txBox="1"/>
            <p:nvPr/>
          </p:nvSpPr>
          <p:spPr>
            <a:xfrm>
              <a:off x="6376316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날짜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4A6973-03F7-4AB8-82F9-03F84DF08AB2}"/>
                </a:ext>
              </a:extLst>
            </p:cNvPr>
            <p:cNvSpPr txBox="1"/>
            <p:nvPr/>
          </p:nvSpPr>
          <p:spPr>
            <a:xfrm>
              <a:off x="7053033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댓글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88A9362-FC9C-4719-8ACF-D1968B74B626}"/>
                </a:ext>
              </a:extLst>
            </p:cNvPr>
            <p:cNvSpPr txBox="1"/>
            <p:nvPr/>
          </p:nvSpPr>
          <p:spPr>
            <a:xfrm>
              <a:off x="182818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B4402DC-505D-433D-9DE1-4675E3E0D625}"/>
                </a:ext>
              </a:extLst>
            </p:cNvPr>
            <p:cNvSpPr txBox="1"/>
            <p:nvPr/>
          </p:nvSpPr>
          <p:spPr>
            <a:xfrm>
              <a:off x="182818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DA5D52-C0A6-4C49-9C95-847EB745A7E7}"/>
                </a:ext>
              </a:extLst>
            </p:cNvPr>
            <p:cNvSpPr txBox="1"/>
            <p:nvPr/>
          </p:nvSpPr>
          <p:spPr>
            <a:xfrm>
              <a:off x="182818" y="4285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9400C6-4BB8-4523-B3D5-D9D69282FF8F}"/>
                </a:ext>
              </a:extLst>
            </p:cNvPr>
            <p:cNvSpPr txBox="1"/>
            <p:nvPr/>
          </p:nvSpPr>
          <p:spPr>
            <a:xfrm>
              <a:off x="182818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397A6E-8FA8-4307-800B-959D506D1B73}"/>
                </a:ext>
              </a:extLst>
            </p:cNvPr>
            <p:cNvSpPr txBox="1"/>
            <p:nvPr/>
          </p:nvSpPr>
          <p:spPr>
            <a:xfrm>
              <a:off x="2149435" y="3517249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640D64-A90F-42E3-9CE0-C4332ED5126B}"/>
                </a:ext>
              </a:extLst>
            </p:cNvPr>
            <p:cNvSpPr txBox="1"/>
            <p:nvPr/>
          </p:nvSpPr>
          <p:spPr>
            <a:xfrm>
              <a:off x="5503852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4A534C3-F085-4D47-97FF-5FB1C2917E4D}"/>
                </a:ext>
              </a:extLst>
            </p:cNvPr>
            <p:cNvSpPr txBox="1"/>
            <p:nvPr/>
          </p:nvSpPr>
          <p:spPr>
            <a:xfrm>
              <a:off x="5503852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user2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239198-04B6-485E-9580-0946C70284D0}"/>
                </a:ext>
              </a:extLst>
            </p:cNvPr>
            <p:cNvSpPr txBox="1"/>
            <p:nvPr/>
          </p:nvSpPr>
          <p:spPr>
            <a:xfrm>
              <a:off x="5503852" y="4285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A9DBF6-16AB-4464-A387-DCADF50FAF83}"/>
                </a:ext>
              </a:extLst>
            </p:cNvPr>
            <p:cNvSpPr txBox="1"/>
            <p:nvPr/>
          </p:nvSpPr>
          <p:spPr>
            <a:xfrm>
              <a:off x="5503852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user4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D06506-43C7-4D84-A4DF-5A9BE32D94A7}"/>
                </a:ext>
              </a:extLst>
            </p:cNvPr>
            <p:cNvSpPr txBox="1"/>
            <p:nvPr/>
          </p:nvSpPr>
          <p:spPr>
            <a:xfrm>
              <a:off x="6376316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2023-05-28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F85EA2-CF7D-42D8-AEED-FB98D62653A3}"/>
                </a:ext>
              </a:extLst>
            </p:cNvPr>
            <p:cNvSpPr txBox="1"/>
            <p:nvPr/>
          </p:nvSpPr>
          <p:spPr>
            <a:xfrm>
              <a:off x="6376316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2023-05-23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35565-2BDB-4041-BAB0-FA35F2D6B6CB}"/>
                </a:ext>
              </a:extLst>
            </p:cNvPr>
            <p:cNvSpPr txBox="1"/>
            <p:nvPr/>
          </p:nvSpPr>
          <p:spPr>
            <a:xfrm>
              <a:off x="6376316" y="428240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2023-04-01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5172615-02F2-4C20-843C-2E063A3B10CC}"/>
                </a:ext>
              </a:extLst>
            </p:cNvPr>
            <p:cNvSpPr txBox="1"/>
            <p:nvPr/>
          </p:nvSpPr>
          <p:spPr>
            <a:xfrm>
              <a:off x="6376316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2023-03-13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73464A-C342-47CB-BEA0-0A83E590299C}"/>
                </a:ext>
              </a:extLst>
            </p:cNvPr>
            <p:cNvSpPr txBox="1"/>
            <p:nvPr/>
          </p:nvSpPr>
          <p:spPr>
            <a:xfrm>
              <a:off x="7053033" y="3524943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CFEC9CE-27BB-4DF1-9048-E745AD77A237}"/>
                </a:ext>
              </a:extLst>
            </p:cNvPr>
            <p:cNvGrpSpPr/>
            <p:nvPr/>
          </p:nvGrpSpPr>
          <p:grpSpPr>
            <a:xfrm>
              <a:off x="2557630" y="5444947"/>
              <a:ext cx="3678220" cy="194574"/>
              <a:chOff x="2557630" y="5928481"/>
              <a:chExt cx="3678220" cy="19457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6075811-17CC-4571-914D-491323E64D0E}"/>
                  </a:ext>
                </a:extLst>
              </p:cNvPr>
              <p:cNvSpPr/>
              <p:nvPr/>
            </p:nvSpPr>
            <p:spPr>
              <a:xfrm>
                <a:off x="2557630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872771C-537F-4DFE-8FAA-4539191E3AEB}"/>
                  </a:ext>
                </a:extLst>
              </p:cNvPr>
              <p:cNvSpPr/>
              <p:nvPr/>
            </p:nvSpPr>
            <p:spPr>
              <a:xfrm>
                <a:off x="319339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61751B8-35C9-46FC-BDE0-8A657D65000E}"/>
                  </a:ext>
                </a:extLst>
              </p:cNvPr>
              <p:cNvSpPr/>
              <p:nvPr/>
            </p:nvSpPr>
            <p:spPr>
              <a:xfrm>
                <a:off x="346263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D566DB25-BC86-476E-A6B0-2C0394477EBF}"/>
                  </a:ext>
                </a:extLst>
              </p:cNvPr>
              <p:cNvSpPr/>
              <p:nvPr/>
            </p:nvSpPr>
            <p:spPr>
              <a:xfrm>
                <a:off x="373187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7849A6B3-5421-4049-B98D-151ECADA0D7E}"/>
                  </a:ext>
                </a:extLst>
              </p:cNvPr>
              <p:cNvSpPr/>
              <p:nvPr/>
            </p:nvSpPr>
            <p:spPr>
              <a:xfrm>
                <a:off x="400111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1F682C7-C312-4082-8A12-264D67AFE9F5}"/>
                  </a:ext>
                </a:extLst>
              </p:cNvPr>
              <p:cNvSpPr/>
              <p:nvPr/>
            </p:nvSpPr>
            <p:spPr>
              <a:xfrm>
                <a:off x="427035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912D6E4-4ADA-45C8-A75E-5D54751A1FD6}"/>
                  </a:ext>
                </a:extLst>
              </p:cNvPr>
              <p:cNvSpPr/>
              <p:nvPr/>
            </p:nvSpPr>
            <p:spPr>
              <a:xfrm>
                <a:off x="453959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AE45041-8626-49DC-B2FC-B6CA6515AE37}"/>
                  </a:ext>
                </a:extLst>
              </p:cNvPr>
              <p:cNvSpPr/>
              <p:nvPr/>
            </p:nvSpPr>
            <p:spPr>
              <a:xfrm>
                <a:off x="480883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9852C7DC-DB54-4EAA-845B-FC08A9C985D3}"/>
                  </a:ext>
                </a:extLst>
              </p:cNvPr>
              <p:cNvSpPr/>
              <p:nvPr/>
            </p:nvSpPr>
            <p:spPr>
              <a:xfrm>
                <a:off x="507807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44B0354-C64B-4430-9AE3-7EA3334B80DC}"/>
                  </a:ext>
                </a:extLst>
              </p:cNvPr>
              <p:cNvSpPr/>
              <p:nvPr/>
            </p:nvSpPr>
            <p:spPr>
              <a:xfrm>
                <a:off x="5347316" y="5928481"/>
                <a:ext cx="370301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B3160A9-2821-4CFD-8E56-043431E09426}"/>
                  </a:ext>
                </a:extLst>
              </p:cNvPr>
              <p:cNvSpPr/>
              <p:nvPr/>
            </p:nvSpPr>
            <p:spPr>
              <a:xfrm>
                <a:off x="571761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033F7D4-4DE4-492F-9F3A-6E3C40F0FFCF}"/>
                  </a:ext>
                </a:extLst>
              </p:cNvPr>
              <p:cNvSpPr/>
              <p:nvPr/>
            </p:nvSpPr>
            <p:spPr>
              <a:xfrm>
                <a:off x="2929248" y="5933902"/>
                <a:ext cx="183732" cy="1837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93D7B61-FE27-43A3-8BDA-758F242DC64E}"/>
                  </a:ext>
                </a:extLst>
              </p:cNvPr>
              <p:cNvSpPr/>
              <p:nvPr/>
            </p:nvSpPr>
            <p:spPr>
              <a:xfrm>
                <a:off x="6041276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C67A5C4-DE57-427A-BCAA-73FA702548F7}"/>
                  </a:ext>
                </a:extLst>
              </p:cNvPr>
              <p:cNvSpPr/>
              <p:nvPr/>
            </p:nvSpPr>
            <p:spPr>
              <a:xfrm>
                <a:off x="292415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</a:rPr>
                  <a:t>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6EE055-28D9-438D-AFE0-195C6E6CA728}"/>
                </a:ext>
              </a:extLst>
            </p:cNvPr>
            <p:cNvSpPr txBox="1"/>
            <p:nvPr/>
          </p:nvSpPr>
          <p:spPr>
            <a:xfrm>
              <a:off x="2149435" y="3899805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EE3976-E397-4C72-995E-FB2A0C810BF3}"/>
                </a:ext>
              </a:extLst>
            </p:cNvPr>
            <p:cNvSpPr txBox="1"/>
            <p:nvPr/>
          </p:nvSpPr>
          <p:spPr>
            <a:xfrm>
              <a:off x="2149435" y="4282360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55A380-0157-44A7-8F04-7FABB056B660}"/>
                </a:ext>
              </a:extLst>
            </p:cNvPr>
            <p:cNvSpPr txBox="1"/>
            <p:nvPr/>
          </p:nvSpPr>
          <p:spPr>
            <a:xfrm>
              <a:off x="2149435" y="4664915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690FD3-BB0A-41EF-9AF4-543686A53106}"/>
                </a:ext>
              </a:extLst>
            </p:cNvPr>
            <p:cNvSpPr txBox="1"/>
            <p:nvPr/>
          </p:nvSpPr>
          <p:spPr>
            <a:xfrm>
              <a:off x="7053033" y="3913750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F9070E-0CAF-4D78-B132-C25D56DE94F8}"/>
                </a:ext>
              </a:extLst>
            </p:cNvPr>
            <p:cNvSpPr txBox="1"/>
            <p:nvPr/>
          </p:nvSpPr>
          <p:spPr>
            <a:xfrm>
              <a:off x="7053033" y="4290094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4EBEBF8-BC09-41FE-83FF-BEB8350FEFDD}"/>
                </a:ext>
              </a:extLst>
            </p:cNvPr>
            <p:cNvSpPr txBox="1"/>
            <p:nvPr/>
          </p:nvSpPr>
          <p:spPr>
            <a:xfrm>
              <a:off x="7053033" y="4674039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1742BE9-4742-4025-895C-411C01134ED8}"/>
                </a:ext>
              </a:extLst>
            </p:cNvPr>
            <p:cNvGrpSpPr/>
            <p:nvPr/>
          </p:nvGrpSpPr>
          <p:grpSpPr>
            <a:xfrm>
              <a:off x="7909909" y="3524943"/>
              <a:ext cx="286271" cy="215444"/>
              <a:chOff x="7909909" y="4000990"/>
              <a:chExt cx="286271" cy="215444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D54D03FA-ABAA-49CE-8512-21657D819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72F5064-4113-47BB-A050-196928049777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273D4B0-80EE-4BEF-8E35-C10B41A871A5}"/>
                </a:ext>
              </a:extLst>
            </p:cNvPr>
            <p:cNvGrpSpPr/>
            <p:nvPr/>
          </p:nvGrpSpPr>
          <p:grpSpPr>
            <a:xfrm>
              <a:off x="7909909" y="3913750"/>
              <a:ext cx="286271" cy="215444"/>
              <a:chOff x="7909909" y="4000990"/>
              <a:chExt cx="286271" cy="215444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90E0F224-28FD-4FF0-8106-1B3C80E33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F23913E-929A-48DF-AC0B-EFC13C210496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7023544-C239-4B6B-A0ED-8930148ACE92}"/>
                </a:ext>
              </a:extLst>
            </p:cNvPr>
            <p:cNvGrpSpPr/>
            <p:nvPr/>
          </p:nvGrpSpPr>
          <p:grpSpPr>
            <a:xfrm>
              <a:off x="7909909" y="4290094"/>
              <a:ext cx="286271" cy="215444"/>
              <a:chOff x="7909909" y="4000990"/>
              <a:chExt cx="286271" cy="215444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2E4AEF4F-E104-4AE4-8CBF-67D24438F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50267F9-20B0-41E8-9C3C-A079791CEA9A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FE562EE-9CD2-4513-ACE2-E7B7C237C91A}"/>
                </a:ext>
              </a:extLst>
            </p:cNvPr>
            <p:cNvGrpSpPr/>
            <p:nvPr/>
          </p:nvGrpSpPr>
          <p:grpSpPr>
            <a:xfrm>
              <a:off x="7909909" y="4674039"/>
              <a:ext cx="286271" cy="215444"/>
              <a:chOff x="7909909" y="4000990"/>
              <a:chExt cx="286271" cy="215444"/>
            </a:xfrm>
          </p:grpSpPr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7B45A79C-F309-49B8-AF5B-2B0225370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242B17C-A1B5-461B-87CF-8BD8FF70CA86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75823F2-7D13-4EF6-9581-551FDCEBD19E}"/>
                </a:ext>
              </a:extLst>
            </p:cNvPr>
            <p:cNvSpPr txBox="1"/>
            <p:nvPr/>
          </p:nvSpPr>
          <p:spPr>
            <a:xfrm>
              <a:off x="7534617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추천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2433EBB-95A7-4183-B98E-241DE4FF4FD6}"/>
                </a:ext>
              </a:extLst>
            </p:cNvPr>
            <p:cNvSpPr txBox="1"/>
            <p:nvPr/>
          </p:nvSpPr>
          <p:spPr>
            <a:xfrm>
              <a:off x="3940339" y="2553942"/>
              <a:ext cx="1237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게시판</a:t>
              </a:r>
            </a:p>
          </p:txBody>
        </p:sp>
      </p:grp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9C6B2681-C7C1-4DC7-9257-63C8F6FA2D8C}"/>
              </a:ext>
            </a:extLst>
          </p:cNvPr>
          <p:cNvSpPr txBox="1"/>
          <p:nvPr/>
        </p:nvSpPr>
        <p:spPr>
          <a:xfrm>
            <a:off x="10468451" y="6488668"/>
            <a:ext cx="17235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/>
              <a:t>sub-board-list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1288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D64AF73-503E-479A-B5D4-F24BAF231659}"/>
              </a:ext>
            </a:extLst>
          </p:cNvPr>
          <p:cNvSpPr txBox="1"/>
          <p:nvPr/>
        </p:nvSpPr>
        <p:spPr>
          <a:xfrm>
            <a:off x="10314563" y="6488668"/>
            <a:ext cx="187743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sub-board-post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5272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76470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숫자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세대란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F8FFEA-D6AF-4BD4-9138-54E0176D51C0}"/>
              </a:ext>
            </a:extLst>
          </p:cNvPr>
          <p:cNvGrpSpPr/>
          <p:nvPr/>
        </p:nvGrpSpPr>
        <p:grpSpPr>
          <a:xfrm>
            <a:off x="7866377" y="3362691"/>
            <a:ext cx="339387" cy="215444"/>
            <a:chOff x="7856793" y="4000990"/>
            <a:chExt cx="339387" cy="21544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CC843B-62F2-4AF6-8D08-1196D997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6793" y="4024808"/>
              <a:ext cx="160161" cy="16016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284528-0869-4AEA-A323-9FBD923C7714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60" y="5438391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690310-FDB4-4ED8-90DC-0EB5AA9CFF22}"/>
              </a:ext>
            </a:extLst>
          </p:cNvPr>
          <p:cNvSpPr txBox="1"/>
          <p:nvPr/>
        </p:nvSpPr>
        <p:spPr>
          <a:xfrm>
            <a:off x="533260" y="5729335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38391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3F717F-4152-49ED-8BE8-821048639DBA}"/>
              </a:ext>
            </a:extLst>
          </p:cNvPr>
          <p:cNvSpPr txBox="1"/>
          <p:nvPr/>
        </p:nvSpPr>
        <p:spPr>
          <a:xfrm>
            <a:off x="1475652" y="5729335"/>
            <a:ext cx="101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208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D81D9C9-9F7C-4F15-AEAE-FFE7266BBE53}"/>
              </a:ext>
            </a:extLst>
          </p:cNvPr>
          <p:cNvSpPr/>
          <p:nvPr/>
        </p:nvSpPr>
        <p:spPr>
          <a:xfrm>
            <a:off x="7625057" y="32308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38391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268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12F86-7F0F-4E67-9646-7EF02734410A}"/>
              </a:ext>
            </a:extLst>
          </p:cNvPr>
          <p:cNvSpPr txBox="1"/>
          <p:nvPr/>
        </p:nvSpPr>
        <p:spPr>
          <a:xfrm>
            <a:off x="10147851" y="6488668"/>
            <a:ext cx="20441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sub-board-watch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5675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4C4F94E-4363-4A4B-B8DF-FCF43695E86A}"/>
              </a:ext>
            </a:extLst>
          </p:cNvPr>
          <p:cNvSpPr txBox="1"/>
          <p:nvPr/>
        </p:nvSpPr>
        <p:spPr>
          <a:xfrm>
            <a:off x="10135027" y="6488668"/>
            <a:ext cx="20569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sub-member-join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912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2FAE4CA-678C-4363-A1E5-771CC677E745}"/>
              </a:ext>
            </a:extLst>
          </p:cNvPr>
          <p:cNvSpPr txBox="1"/>
          <p:nvPr/>
        </p:nvSpPr>
        <p:spPr>
          <a:xfrm>
            <a:off x="9147577" y="6488668"/>
            <a:ext cx="30444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sub-member-idFind</a:t>
            </a:r>
            <a:r>
              <a:rPr lang="en-US" altLang="ko-KR" dirty="0"/>
              <a:t>-result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15530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10C4B-B2DD-4B71-B771-B665B316B50B}"/>
              </a:ext>
            </a:extLst>
          </p:cNvPr>
          <p:cNvSpPr txBox="1"/>
          <p:nvPr/>
        </p:nvSpPr>
        <p:spPr>
          <a:xfrm>
            <a:off x="11404605" y="6488668"/>
            <a:ext cx="7873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632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7A32ED9-F450-4124-A067-D7D6FD9EB185}"/>
              </a:ext>
            </a:extLst>
          </p:cNvPr>
          <p:cNvSpPr txBox="1"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</a:t>
            </a:r>
            <a:r>
              <a:rPr lang="en-US" altLang="ko-KR" dirty="0" err="1"/>
              <a:t>pwFind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9514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71AB8D-020E-4B85-A576-9FB2F1FF6708}"/>
              </a:ext>
            </a:extLst>
          </p:cNvPr>
          <p:cNvSpPr txBox="1"/>
          <p:nvPr/>
        </p:nvSpPr>
        <p:spPr>
          <a:xfrm>
            <a:off x="8852624" y="6488668"/>
            <a:ext cx="33393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sub-member-pwFind</a:t>
            </a:r>
            <a:r>
              <a:rPr lang="en-US" altLang="ko-KR" dirty="0"/>
              <a:t>-change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417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5727525-D973-4E5C-9484-5616164FA436}"/>
              </a:ext>
            </a:extLst>
          </p:cNvPr>
          <p:cNvSpPr txBox="1"/>
          <p:nvPr/>
        </p:nvSpPr>
        <p:spPr>
          <a:xfrm>
            <a:off x="8903920" y="6488668"/>
            <a:ext cx="328808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sub-member-pwFind</a:t>
            </a:r>
            <a:r>
              <a:rPr lang="en-US" altLang="ko-KR" dirty="0"/>
              <a:t>-submit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82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9296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8297"/>
              </p:ext>
            </p:extLst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02BD6B-9468-4F45-A8E1-03D631D00708}"/>
              </a:ext>
            </a:extLst>
          </p:cNvPr>
          <p:cNvSpPr txBox="1"/>
          <p:nvPr/>
        </p:nvSpPr>
        <p:spPr>
          <a:xfrm>
            <a:off x="10968588" y="6488668"/>
            <a:ext cx="12234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function1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685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15274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정보를 기반으로 산출된 취업자 비율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정보를 기반으로 산출된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정보를 기반으로 빈도수가 가장 높은 최종학력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1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762389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676291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676291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676291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1771968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3650482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B4BF7D0-7A2B-4B14-894C-111C5164650D}"/>
              </a:ext>
            </a:extLst>
          </p:cNvPr>
          <p:cNvSpPr/>
          <p:nvPr/>
        </p:nvSpPr>
        <p:spPr>
          <a:xfrm>
            <a:off x="5109187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07074"/>
              </p:ext>
            </p:extLst>
          </p:nvPr>
        </p:nvGraphicFramePr>
        <p:xfrm>
          <a:off x="8840764" y="711200"/>
          <a:ext cx="3287735" cy="442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카테고리만 선택 가능하며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카테고리에서 중복 선택이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항목을 막대그래프로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현근무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기업규모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33EA4C-803B-40C2-AE4F-775FA1DA3826}"/>
              </a:ext>
            </a:extLst>
          </p:cNvPr>
          <p:cNvGrpSpPr/>
          <p:nvPr/>
        </p:nvGrpSpPr>
        <p:grpSpPr>
          <a:xfrm>
            <a:off x="263869" y="4740824"/>
            <a:ext cx="1161408" cy="167619"/>
            <a:chOff x="401233" y="4740824"/>
            <a:chExt cx="1161408" cy="16761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779633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464156" y="4740824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63869" y="4509508"/>
            <a:ext cx="1161408" cy="167619"/>
            <a:chOff x="401233" y="4509508"/>
            <a:chExt cx="1161408" cy="1676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63869" y="4972140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63869" y="5203456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CE5DFA2-4841-45F3-A7E1-8EE5EFA17946}"/>
              </a:ext>
            </a:extLst>
          </p:cNvPr>
          <p:cNvGrpSpPr/>
          <p:nvPr/>
        </p:nvGrpSpPr>
        <p:grpSpPr>
          <a:xfrm>
            <a:off x="263869" y="2795810"/>
            <a:ext cx="483292" cy="167619"/>
            <a:chOff x="392973" y="3126181"/>
            <a:chExt cx="483292" cy="16761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2D602F-49FC-4A1E-8EE0-32EF1A85165C}"/>
                </a:ext>
              </a:extLst>
            </p:cNvPr>
            <p:cNvSpPr/>
            <p:nvPr/>
          </p:nvSpPr>
          <p:spPr>
            <a:xfrm>
              <a:off x="392973" y="3126181"/>
              <a:ext cx="483292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BB169F3-7A01-421A-9E94-CC4AFED6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795810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D4F43B8-48BF-4CDA-876C-E615CCEDD26E}"/>
              </a:ext>
            </a:extLst>
          </p:cNvPr>
          <p:cNvGrpSpPr/>
          <p:nvPr/>
        </p:nvGrpSpPr>
        <p:grpSpPr>
          <a:xfrm>
            <a:off x="263869" y="3331516"/>
            <a:ext cx="907710" cy="167619"/>
            <a:chOff x="398562" y="3126181"/>
            <a:chExt cx="907710" cy="16761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A5A30C1-440D-443E-B3F5-1FEA123B06C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7AFD9D0-F22C-48C1-A55E-4307C4EA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7F9E31-DDDC-40D2-AAFE-2949AA78B3FE}"/>
              </a:ext>
            </a:extLst>
          </p:cNvPr>
          <p:cNvGrpSpPr/>
          <p:nvPr/>
        </p:nvGrpSpPr>
        <p:grpSpPr>
          <a:xfrm>
            <a:off x="263869" y="3592185"/>
            <a:ext cx="907710" cy="167619"/>
            <a:chOff x="398562" y="3958596"/>
            <a:chExt cx="907710" cy="16761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EAB41E90-D136-4BF0-93D8-B9F5B878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FFEF908-256E-4F56-8E76-2926FB740C9F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2BEB8-DBED-403F-B23A-380A034FF976}"/>
              </a:ext>
            </a:extLst>
          </p:cNvPr>
          <p:cNvGrpSpPr/>
          <p:nvPr/>
        </p:nvGrpSpPr>
        <p:grpSpPr>
          <a:xfrm>
            <a:off x="1021599" y="3331516"/>
            <a:ext cx="907710" cy="167619"/>
            <a:chOff x="398562" y="3958596"/>
            <a:chExt cx="907710" cy="16761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B5AB9C8-2EB8-4F29-B13E-D1642072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F41B9D-DA92-4208-8223-0C255C0FFDB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1457F61-8E70-49CA-A8A8-61B7EC928AA2}"/>
              </a:ext>
            </a:extLst>
          </p:cNvPr>
          <p:cNvGrpSpPr/>
          <p:nvPr/>
        </p:nvGrpSpPr>
        <p:grpSpPr>
          <a:xfrm>
            <a:off x="1021599" y="3592185"/>
            <a:ext cx="907710" cy="167619"/>
            <a:chOff x="398562" y="3958596"/>
            <a:chExt cx="907710" cy="16761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9A16248-A07A-4C8C-BFA1-7EBB5833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D2BAA-7A62-45E2-9943-86BB468FD4C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8769AB-E0D5-4180-A990-5FF7639D5DD3}"/>
              </a:ext>
            </a:extLst>
          </p:cNvPr>
          <p:cNvGrpSpPr/>
          <p:nvPr/>
        </p:nvGrpSpPr>
        <p:grpSpPr>
          <a:xfrm>
            <a:off x="263869" y="5766482"/>
            <a:ext cx="907710" cy="167619"/>
            <a:chOff x="398562" y="3126181"/>
            <a:chExt cx="907710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4BBD00-9521-439F-A904-2CAE1756C3C3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E217419-18C5-41F8-8A5E-A7244FEB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0EF2A24-E87D-446B-8B2E-E47CCA00EEFB}"/>
              </a:ext>
            </a:extLst>
          </p:cNvPr>
          <p:cNvGrpSpPr/>
          <p:nvPr/>
        </p:nvGrpSpPr>
        <p:grpSpPr>
          <a:xfrm>
            <a:off x="1059699" y="5766482"/>
            <a:ext cx="907710" cy="167619"/>
            <a:chOff x="398562" y="3958596"/>
            <a:chExt cx="907710" cy="167619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08E580D-E3F9-4B9B-A59A-86484F10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C5A1AF7-A6F9-445A-A82F-A92BA77F850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F80C107-9EBE-46BF-B688-DF08112AD876}"/>
              </a:ext>
            </a:extLst>
          </p:cNvPr>
          <p:cNvGrpSpPr/>
          <p:nvPr/>
        </p:nvGrpSpPr>
        <p:grpSpPr>
          <a:xfrm>
            <a:off x="263869" y="5972701"/>
            <a:ext cx="907710" cy="167619"/>
            <a:chOff x="398562" y="3958596"/>
            <a:chExt cx="907710" cy="167619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B3DDF37F-5450-4C54-AF22-9411127F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A6D9EA-CE44-4F99-9A0D-ACFC8268AD2A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DB2880F-563E-4183-ACE2-95EFDE6F16AB}"/>
              </a:ext>
            </a:extLst>
          </p:cNvPr>
          <p:cNvGrpSpPr/>
          <p:nvPr/>
        </p:nvGrpSpPr>
        <p:grpSpPr>
          <a:xfrm>
            <a:off x="1059699" y="5972701"/>
            <a:ext cx="907710" cy="167619"/>
            <a:chOff x="398562" y="3958596"/>
            <a:chExt cx="907710" cy="167619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AAD4191-83F9-435C-95E1-8762285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479FFF-7433-4C5F-A7D7-A1379E50F9B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666BD5-689F-46A9-B7FF-342640560DF1}"/>
              </a:ext>
            </a:extLst>
          </p:cNvPr>
          <p:cNvGrpSpPr/>
          <p:nvPr/>
        </p:nvGrpSpPr>
        <p:grpSpPr>
          <a:xfrm>
            <a:off x="263869" y="6178920"/>
            <a:ext cx="907710" cy="167619"/>
            <a:chOff x="275825" y="6158971"/>
            <a:chExt cx="907710" cy="167619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A8FA18A-33A5-40D6-B0D4-4422ADCC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EFD0BF1-457B-4C58-9C94-6C48D118890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980D9E-3B08-452F-B082-0BD5F0E064E2}"/>
              </a:ext>
            </a:extLst>
          </p:cNvPr>
          <p:cNvGrpSpPr/>
          <p:nvPr/>
        </p:nvGrpSpPr>
        <p:grpSpPr>
          <a:xfrm>
            <a:off x="1059699" y="6178920"/>
            <a:ext cx="907710" cy="167619"/>
            <a:chOff x="398562" y="3958596"/>
            <a:chExt cx="907710" cy="167619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891F65D-5241-45A4-BDF9-F6843EAC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E5C3D4-B991-467B-AF47-1041128DD06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40608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복수 선택은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카테고리만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14F123BF-4A6B-4842-91B7-88875CCE7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88" y="2834619"/>
            <a:ext cx="90000" cy="90000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84C8A2B-DA9D-4B4F-BF70-9272E074D3CB}"/>
              </a:ext>
            </a:extLst>
          </p:cNvPr>
          <p:cNvGrpSpPr/>
          <p:nvPr/>
        </p:nvGrpSpPr>
        <p:grpSpPr>
          <a:xfrm>
            <a:off x="263869" y="3859091"/>
            <a:ext cx="907710" cy="167619"/>
            <a:chOff x="398562" y="3958596"/>
            <a:chExt cx="907710" cy="16761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241D4C56-E643-4138-84FA-46B7F964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76D3CA1-8BFF-43A7-A07A-A874FBF07B4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FDBD036-6004-4E8E-80B3-E7C64FA00A41}"/>
              </a:ext>
            </a:extLst>
          </p:cNvPr>
          <p:cNvGrpSpPr/>
          <p:nvPr/>
        </p:nvGrpSpPr>
        <p:grpSpPr>
          <a:xfrm>
            <a:off x="1021599" y="3859091"/>
            <a:ext cx="907710" cy="167619"/>
            <a:chOff x="398562" y="3958596"/>
            <a:chExt cx="907710" cy="167619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58023E89-3AB7-4F69-B9A1-3E9F122D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12A6A7-243B-46AE-8892-C7C731E2686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E445BC1-7F4D-4E9E-94C3-34F30534E2D3}"/>
              </a:ext>
            </a:extLst>
          </p:cNvPr>
          <p:cNvCxnSpPr>
            <a:cxnSpLocks/>
          </p:cNvCxnSpPr>
          <p:nvPr/>
        </p:nvCxnSpPr>
        <p:spPr>
          <a:xfrm>
            <a:off x="212617" y="3192095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834971" y="3128585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834971" y="2603900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82AE75C-BB72-4D6B-A196-324AB060BCC3}"/>
              </a:ext>
            </a:extLst>
          </p:cNvPr>
          <p:cNvCxnSpPr>
            <a:cxnSpLocks/>
          </p:cNvCxnSpPr>
          <p:nvPr/>
        </p:nvCxnSpPr>
        <p:spPr>
          <a:xfrm>
            <a:off x="212617" y="4335394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63C69A0-10A9-4202-8ECC-65CF288FDFEA}"/>
              </a:ext>
            </a:extLst>
          </p:cNvPr>
          <p:cNvSpPr/>
          <p:nvPr/>
        </p:nvSpPr>
        <p:spPr>
          <a:xfrm>
            <a:off x="834971" y="4271884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896EA0A-FEF7-4BC2-8644-E89D39BE1A03}"/>
              </a:ext>
            </a:extLst>
          </p:cNvPr>
          <p:cNvCxnSpPr>
            <a:cxnSpLocks/>
          </p:cNvCxnSpPr>
          <p:nvPr/>
        </p:nvCxnSpPr>
        <p:spPr>
          <a:xfrm>
            <a:off x="212617" y="560047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311D94-F74B-4F41-83EE-85CB16BDC3C7}"/>
              </a:ext>
            </a:extLst>
          </p:cNvPr>
          <p:cNvSpPr/>
          <p:nvPr/>
        </p:nvSpPr>
        <p:spPr>
          <a:xfrm>
            <a:off x="834971" y="5536968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 임금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3280083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3280083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535849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E7E8472-688D-4613-B53A-3DC30BFD4135}"/>
              </a:ext>
            </a:extLst>
          </p:cNvPr>
          <p:cNvSpPr txBox="1"/>
          <p:nvPr/>
        </p:nvSpPr>
        <p:spPr>
          <a:xfrm>
            <a:off x="10968588" y="6488668"/>
            <a:ext cx="12234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function2</a:t>
            </a:r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5931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2592D44-C07B-4D4C-B91D-823894AAB10A}"/>
              </a:ext>
            </a:extLst>
          </p:cNvPr>
          <p:cNvCxnSpPr>
            <a:cxnSpLocks/>
          </p:cNvCxnSpPr>
          <p:nvPr/>
        </p:nvCxnSpPr>
        <p:spPr>
          <a:xfrm>
            <a:off x="168559" y="657024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7B11039-2A67-4210-B74A-55760346D24D}"/>
              </a:ext>
            </a:extLst>
          </p:cNvPr>
          <p:cNvSpPr/>
          <p:nvPr/>
        </p:nvSpPr>
        <p:spPr>
          <a:xfrm>
            <a:off x="721952" y="6506733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056280-F99D-4C93-B4C7-B9236D590E99}"/>
              </a:ext>
            </a:extLst>
          </p:cNvPr>
          <p:cNvGrpSpPr/>
          <p:nvPr/>
        </p:nvGrpSpPr>
        <p:grpSpPr>
          <a:xfrm>
            <a:off x="1996512" y="2106473"/>
            <a:ext cx="126000" cy="4681676"/>
            <a:chOff x="1805826" y="2112823"/>
            <a:chExt cx="126000" cy="468167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BB93D9-D24B-470F-A91D-5B1DCD1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1805826" y="211282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7F4D45-B499-4068-8DD6-C01FF527D7E7}"/>
                </a:ext>
              </a:extLst>
            </p:cNvPr>
            <p:cNvSpPr/>
            <p:nvPr/>
          </p:nvSpPr>
          <p:spPr>
            <a:xfrm>
              <a:off x="1805826" y="212049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372C8946-073B-4909-88B1-AF1236A131A1}"/>
                </a:ext>
              </a:extLst>
            </p:cNvPr>
            <p:cNvSpPr/>
            <p:nvPr/>
          </p:nvSpPr>
          <p:spPr>
            <a:xfrm>
              <a:off x="1838679" y="215481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A48C43BE-21C5-40B1-9E10-B2DB91C6DE18}"/>
                </a:ext>
              </a:extLst>
            </p:cNvPr>
            <p:cNvSpPr/>
            <p:nvPr/>
          </p:nvSpPr>
          <p:spPr>
            <a:xfrm rot="10800000">
              <a:off x="1838679" y="670367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607C2FF-C68E-4460-94F7-64D97AAFB477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5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84305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168559" y="324295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319A5A-A4CE-4F2F-97EC-207B05DAEC1D}"/>
              </a:ext>
            </a:extLst>
          </p:cNvPr>
          <p:cNvSpPr/>
          <p:nvPr/>
        </p:nvSpPr>
        <p:spPr>
          <a:xfrm>
            <a:off x="790913" y="3179442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288896" y="2172294"/>
            <a:ext cx="1098485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중학교 졸업 이하</a:t>
            </a:r>
            <a:endParaRPr lang="en-US" altLang="ko-KR" sz="75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44D0E0-7C7D-4383-AA73-A7197E30A02B}"/>
              </a:ext>
            </a:extLst>
          </p:cNvPr>
          <p:cNvGrpSpPr/>
          <p:nvPr/>
        </p:nvGrpSpPr>
        <p:grpSpPr>
          <a:xfrm>
            <a:off x="225973" y="2203500"/>
            <a:ext cx="1161408" cy="367729"/>
            <a:chOff x="275825" y="4429058"/>
            <a:chExt cx="1161408" cy="36772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667977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338748" y="462916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429058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25973" y="2634926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25973" y="2866242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A37C198-9775-4EB8-A811-1AA8D9BD916C}"/>
              </a:ext>
            </a:extLst>
          </p:cNvPr>
          <p:cNvCxnSpPr>
            <a:cxnSpLocks/>
          </p:cNvCxnSpPr>
          <p:nvPr/>
        </p:nvCxnSpPr>
        <p:spPr>
          <a:xfrm>
            <a:off x="168559" y="43136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065A32-77DE-4FAB-8BD8-90EFEF2D53DD}"/>
              </a:ext>
            </a:extLst>
          </p:cNvPr>
          <p:cNvSpPr/>
          <p:nvPr/>
        </p:nvSpPr>
        <p:spPr>
          <a:xfrm>
            <a:off x="721952" y="4250100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58948A7-B547-4A8E-8230-45C1D44B0C27}"/>
              </a:ext>
            </a:extLst>
          </p:cNvPr>
          <p:cNvGrpSpPr/>
          <p:nvPr/>
        </p:nvGrpSpPr>
        <p:grpSpPr>
          <a:xfrm>
            <a:off x="263869" y="4499926"/>
            <a:ext cx="907710" cy="167619"/>
            <a:chOff x="398562" y="3126181"/>
            <a:chExt cx="90771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9008772-2716-4F3F-A0F7-25CA0732F380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5F43AB4-1656-4DC6-81F4-A4860813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61E366-2AC3-444A-9A09-97E7CE364A28}"/>
              </a:ext>
            </a:extLst>
          </p:cNvPr>
          <p:cNvGrpSpPr/>
          <p:nvPr/>
        </p:nvGrpSpPr>
        <p:grpSpPr>
          <a:xfrm>
            <a:off x="1059699" y="4499926"/>
            <a:ext cx="907710" cy="167619"/>
            <a:chOff x="398562" y="3958596"/>
            <a:chExt cx="907710" cy="167619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2A695255-EC7E-4658-9C55-B189706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557A90E-4021-459E-ADCC-B5EF2B61199C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71E03EA7-24ED-4F05-8F2D-7A9803C6CB4D}"/>
              </a:ext>
            </a:extLst>
          </p:cNvPr>
          <p:cNvCxnSpPr>
            <a:cxnSpLocks/>
          </p:cNvCxnSpPr>
          <p:nvPr/>
        </p:nvCxnSpPr>
        <p:spPr>
          <a:xfrm>
            <a:off x="168559" y="4795549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F6B308-ED55-46DF-88D2-EDC88C587B58}"/>
              </a:ext>
            </a:extLst>
          </p:cNvPr>
          <p:cNvSpPr/>
          <p:nvPr/>
        </p:nvSpPr>
        <p:spPr>
          <a:xfrm>
            <a:off x="678093" y="4732039"/>
            <a:ext cx="708932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월평균 임금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2BDCD11-758A-4F06-A052-3B97C81A32B4}"/>
              </a:ext>
            </a:extLst>
          </p:cNvPr>
          <p:cNvGrpSpPr/>
          <p:nvPr/>
        </p:nvGrpSpPr>
        <p:grpSpPr>
          <a:xfrm>
            <a:off x="263869" y="4981865"/>
            <a:ext cx="907710" cy="167619"/>
            <a:chOff x="398562" y="3126181"/>
            <a:chExt cx="907710" cy="16761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29CC2B-77E4-4A5C-BA40-BB19B026F3FF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미만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09769B37-81CE-4ADF-8F2B-EA8C2546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1DFF61F-5C22-4F10-BFE9-71BAF0C1A127}"/>
              </a:ext>
            </a:extLst>
          </p:cNvPr>
          <p:cNvGrpSpPr/>
          <p:nvPr/>
        </p:nvGrpSpPr>
        <p:grpSpPr>
          <a:xfrm>
            <a:off x="1059699" y="4981865"/>
            <a:ext cx="907710" cy="167619"/>
            <a:chOff x="398562" y="3958596"/>
            <a:chExt cx="907710" cy="167619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930C87A8-F061-4885-B8E5-242DDFE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EEEE6DF-E4BE-4C28-9730-F56CA5BA3C4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50~99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08E74A4-2700-48B2-A24E-AC7BDDE5852B}"/>
              </a:ext>
            </a:extLst>
          </p:cNvPr>
          <p:cNvGrpSpPr/>
          <p:nvPr/>
        </p:nvGrpSpPr>
        <p:grpSpPr>
          <a:xfrm>
            <a:off x="263869" y="5188351"/>
            <a:ext cx="907710" cy="167619"/>
            <a:chOff x="398562" y="3958596"/>
            <a:chExt cx="907710" cy="167619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FDF5C17-369D-4715-8EDB-E8EEB612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E2E90C9-9229-42A5-B9AF-F45D1E8FD18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100~149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F33D73-34D5-43A6-885B-218EC160D56C}"/>
              </a:ext>
            </a:extLst>
          </p:cNvPr>
          <p:cNvGrpSpPr/>
          <p:nvPr/>
        </p:nvGrpSpPr>
        <p:grpSpPr>
          <a:xfrm>
            <a:off x="1059699" y="5188351"/>
            <a:ext cx="907710" cy="167619"/>
            <a:chOff x="398562" y="3958596"/>
            <a:chExt cx="907710" cy="167619"/>
          </a:xfrm>
        </p:grpSpPr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3D9C0C11-61C1-4903-9718-C94536D15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73EAD89-861B-4B88-A297-834C8499C69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150~199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251DE9-64C2-4D1E-81B4-FF22CA9F87F8}"/>
              </a:ext>
            </a:extLst>
          </p:cNvPr>
          <p:cNvGrpSpPr/>
          <p:nvPr/>
        </p:nvGrpSpPr>
        <p:grpSpPr>
          <a:xfrm>
            <a:off x="263869" y="5394837"/>
            <a:ext cx="907710" cy="167619"/>
            <a:chOff x="398562" y="3958596"/>
            <a:chExt cx="907710" cy="167619"/>
          </a:xfrm>
        </p:grpSpPr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23F3E9E5-7BD3-4879-8295-9405B239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EDE1B39-B026-457E-9661-CDA4A319796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200~249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F48231BF-E44A-4A92-9157-1D200BF1BC2B}"/>
              </a:ext>
            </a:extLst>
          </p:cNvPr>
          <p:cNvGrpSpPr/>
          <p:nvPr/>
        </p:nvGrpSpPr>
        <p:grpSpPr>
          <a:xfrm>
            <a:off x="1059699" y="5394837"/>
            <a:ext cx="907710" cy="167619"/>
            <a:chOff x="398562" y="3958596"/>
            <a:chExt cx="907710" cy="167619"/>
          </a:xfrm>
        </p:grpSpPr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6C56EE00-8121-4AA6-BCBC-BB6FF573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C5786D68-3C43-4838-8CA8-5C2D7E59B31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250~299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D2E0FEA-DBA1-4D42-AADE-251C9BFA4607}"/>
              </a:ext>
            </a:extLst>
          </p:cNvPr>
          <p:cNvGrpSpPr/>
          <p:nvPr/>
        </p:nvGrpSpPr>
        <p:grpSpPr>
          <a:xfrm>
            <a:off x="263869" y="5601323"/>
            <a:ext cx="907710" cy="167619"/>
            <a:chOff x="398562" y="3958596"/>
            <a:chExt cx="907710" cy="167619"/>
          </a:xfrm>
        </p:grpSpPr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90B70F6A-E02C-4329-9330-D16931D0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5973DFF-C6D1-4FC4-A01A-9FED29396F0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이상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1630D36-342F-44AD-A74A-BB46F6699E34}"/>
              </a:ext>
            </a:extLst>
          </p:cNvPr>
          <p:cNvCxnSpPr>
            <a:cxnSpLocks/>
          </p:cNvCxnSpPr>
          <p:nvPr/>
        </p:nvCxnSpPr>
        <p:spPr>
          <a:xfrm>
            <a:off x="168559" y="5894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DF7D386-C7CE-4796-B8A5-FBCDC9D20B8F}"/>
              </a:ext>
            </a:extLst>
          </p:cNvPr>
          <p:cNvSpPr/>
          <p:nvPr/>
        </p:nvSpPr>
        <p:spPr>
          <a:xfrm>
            <a:off x="484318" y="5831152"/>
            <a:ext cx="116900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en-US" altLang="ko-KR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비정규직 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43A1B3C-D76F-467D-B220-C8289927B058}"/>
              </a:ext>
            </a:extLst>
          </p:cNvPr>
          <p:cNvGrpSpPr/>
          <p:nvPr/>
        </p:nvGrpSpPr>
        <p:grpSpPr>
          <a:xfrm>
            <a:off x="263869" y="6035014"/>
            <a:ext cx="907710" cy="167619"/>
            <a:chOff x="398562" y="3126181"/>
            <a:chExt cx="907710" cy="167619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5C890B6-F7E5-4339-98C9-6389A6AC2C7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219D2527-9F46-43D6-B959-324E3EAC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CD6B823-B3B9-4344-B73C-6FC34A7D8075}"/>
              </a:ext>
            </a:extLst>
          </p:cNvPr>
          <p:cNvGrpSpPr/>
          <p:nvPr/>
        </p:nvGrpSpPr>
        <p:grpSpPr>
          <a:xfrm>
            <a:off x="1059699" y="6035014"/>
            <a:ext cx="907710" cy="167619"/>
            <a:chOff x="398562" y="3958596"/>
            <a:chExt cx="907710" cy="16761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A1C18DEF-7BC7-4D12-9593-8DD44398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3FEB732-473E-4A75-9C31-5D2F9C25379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56BEB0-783C-41F5-8C5C-90E8EB216251}"/>
              </a:ext>
            </a:extLst>
          </p:cNvPr>
          <p:cNvGrpSpPr/>
          <p:nvPr/>
        </p:nvGrpSpPr>
        <p:grpSpPr>
          <a:xfrm>
            <a:off x="214681" y="6365256"/>
            <a:ext cx="1621124" cy="270218"/>
            <a:chOff x="214304" y="6384306"/>
            <a:chExt cx="1621124" cy="2702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E08D4E-10C9-43D0-9C3C-3A74E398908E}"/>
                </a:ext>
              </a:extLst>
            </p:cNvPr>
            <p:cNvSpPr/>
            <p:nvPr/>
          </p:nvSpPr>
          <p:spPr>
            <a:xfrm>
              <a:off x="214304" y="6384306"/>
              <a:ext cx="162112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935610F-DFAB-4428-B5EA-9C2C3BA93896}"/>
                </a:ext>
              </a:extLst>
            </p:cNvPr>
            <p:cNvSpPr txBox="1"/>
            <p:nvPr/>
          </p:nvSpPr>
          <p:spPr>
            <a:xfrm>
              <a:off x="495872" y="6403999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C506FA5-3006-4E41-B36D-40E39AB47A05}"/>
              </a:ext>
            </a:extLst>
          </p:cNvPr>
          <p:cNvGrpSpPr/>
          <p:nvPr/>
        </p:nvGrpSpPr>
        <p:grpSpPr>
          <a:xfrm>
            <a:off x="2475126" y="2344160"/>
            <a:ext cx="5895251" cy="4051682"/>
            <a:chOff x="2271926" y="2280660"/>
            <a:chExt cx="5895251" cy="4051682"/>
          </a:xfrm>
        </p:grpSpPr>
        <p:pic>
          <p:nvPicPr>
            <p:cNvPr id="270" name="그림 269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C446717-8A6F-4E59-B024-D80039E8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1" name="그림 270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DBBB4F93-7790-484E-A5EE-BAE460D6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2" name="그림 271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262C897B-EBB5-4FF5-A245-7A934348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3" name="그림 272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32EFF1D2-4D6E-42E6-82AA-DBB76BEE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0A28273-5684-44CD-B401-3345A3E8EC79}"/>
                </a:ext>
              </a:extLst>
            </p:cNvPr>
            <p:cNvSpPr txBox="1"/>
            <p:nvPr/>
          </p:nvSpPr>
          <p:spPr>
            <a:xfrm>
              <a:off x="2604941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고용형태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780DFB6-F9C9-45B1-9A4D-C78D698E7039}"/>
                </a:ext>
              </a:extLst>
            </p:cNvPr>
            <p:cNvSpPr txBox="1"/>
            <p:nvPr/>
          </p:nvSpPr>
          <p:spPr>
            <a:xfrm>
              <a:off x="5889124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C9B92F0-474D-44F9-AB2C-B4BF8F836DC5}"/>
                </a:ext>
              </a:extLst>
            </p:cNvPr>
            <p:cNvSpPr txBox="1"/>
            <p:nvPr/>
          </p:nvSpPr>
          <p:spPr>
            <a:xfrm>
              <a:off x="2604941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현근무</a:t>
              </a:r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기업규모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B22881C-6C20-47A6-B4A7-74A0257812C7}"/>
                </a:ext>
              </a:extLst>
            </p:cNvPr>
            <p:cNvSpPr txBox="1"/>
            <p:nvPr/>
          </p:nvSpPr>
          <p:spPr>
            <a:xfrm>
              <a:off x="5889124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</a:t>
              </a:r>
              <a:endPara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E358C86-F879-4E2B-AB2A-D401E491307A}"/>
                </a:ext>
              </a:extLst>
            </p:cNvPr>
            <p:cNvSpPr txBox="1"/>
            <p:nvPr/>
          </p:nvSpPr>
          <p:spPr>
            <a:xfrm>
              <a:off x="3076883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6F3208F-5582-498F-9AF2-522F3352D7AC}"/>
                </a:ext>
              </a:extLst>
            </p:cNvPr>
            <p:cNvSpPr txBox="1"/>
            <p:nvPr/>
          </p:nvSpPr>
          <p:spPr>
            <a:xfrm>
              <a:off x="3076883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EA2F5E0-DC6B-45F5-9DB8-B010FAEA6046}"/>
                </a:ext>
              </a:extLst>
            </p:cNvPr>
            <p:cNvSpPr txBox="1"/>
            <p:nvPr/>
          </p:nvSpPr>
          <p:spPr>
            <a:xfrm>
              <a:off x="6332649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66409A3-07BC-4007-8E60-25AA25A0E9FF}"/>
                </a:ext>
              </a:extLst>
            </p:cNvPr>
            <p:cNvSpPr txBox="1"/>
            <p:nvPr/>
          </p:nvSpPr>
          <p:spPr>
            <a:xfrm>
              <a:off x="6332649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630FAB-2A3A-43C1-9046-3C61D60EE375}"/>
                </a:ext>
              </a:extLst>
            </p:cNvPr>
            <p:cNvSpPr txBox="1"/>
            <p:nvPr/>
          </p:nvSpPr>
          <p:spPr>
            <a:xfrm>
              <a:off x="2271926" y="4033427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삶의 만족도는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0.0%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17DFAB3-528B-4D2B-AE13-09F54F8AE89E}"/>
                </a:ext>
              </a:extLst>
            </p:cNvPr>
            <p:cNvSpPr txBox="1"/>
            <p:nvPr/>
          </p:nvSpPr>
          <p:spPr>
            <a:xfrm>
              <a:off x="5556109" y="4033427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여가환경 만족도는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0.0%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2555367-8203-4363-B358-3BFB32C2496B}"/>
                </a:ext>
              </a:extLst>
            </p:cNvPr>
            <p:cNvSpPr txBox="1"/>
            <p:nvPr/>
          </p:nvSpPr>
          <p:spPr>
            <a:xfrm>
              <a:off x="3825006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defTabSz="914400" rtl="0" eaLnBrk="1" latinLnBrk="1" hangingPunct="1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2CA7AF1-A948-4B1E-A8B8-FFA48278E67C}"/>
                </a:ext>
              </a:extLst>
            </p:cNvPr>
            <p:cNvSpPr txBox="1"/>
            <p:nvPr/>
          </p:nvSpPr>
          <p:spPr>
            <a:xfrm>
              <a:off x="7109189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156EE62-F8D1-4442-AF69-BED62CDF6995}"/>
                </a:ext>
              </a:extLst>
            </p:cNvPr>
            <p:cNvSpPr txBox="1"/>
            <p:nvPr/>
          </p:nvSpPr>
          <p:spPr>
            <a:xfrm>
              <a:off x="3825006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F49E205-AD5F-4A04-8F73-2E00C09A3734}"/>
                </a:ext>
              </a:extLst>
            </p:cNvPr>
            <p:cNvSpPr txBox="1"/>
            <p:nvPr/>
          </p:nvSpPr>
          <p:spPr>
            <a:xfrm>
              <a:off x="7109189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25CA182-82CB-45A0-9AC2-79F7F20A37A9}"/>
                </a:ext>
              </a:extLst>
            </p:cNvPr>
            <p:cNvSpPr txBox="1"/>
            <p:nvPr/>
          </p:nvSpPr>
          <p:spPr>
            <a:xfrm>
              <a:off x="2271926" y="6101510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삶의 만족도는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0.0%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8645E3-E985-42D1-9EF3-4372D7EB63E0}"/>
                </a:ext>
              </a:extLst>
            </p:cNvPr>
            <p:cNvSpPr txBox="1"/>
            <p:nvPr/>
          </p:nvSpPr>
          <p:spPr>
            <a:xfrm>
              <a:off x="5556109" y="6101510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여가환경 만족도는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0.0%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2A4BA71-4A4A-407C-934F-8C60AE4A9407}"/>
              </a:ext>
            </a:extLst>
          </p:cNvPr>
          <p:cNvSpPr/>
          <p:nvPr/>
        </p:nvSpPr>
        <p:spPr>
          <a:xfrm>
            <a:off x="2015408" y="3627645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12D8C28-1DC2-4B5D-BAE8-6E8E494C9DEB}"/>
              </a:ext>
            </a:extLst>
          </p:cNvPr>
          <p:cNvGrpSpPr/>
          <p:nvPr/>
        </p:nvGrpSpPr>
        <p:grpSpPr>
          <a:xfrm>
            <a:off x="263869" y="3508429"/>
            <a:ext cx="907710" cy="167619"/>
            <a:chOff x="398562" y="3126181"/>
            <a:chExt cx="907710" cy="167619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A43E222F-60AE-495E-B9AD-4A5C8CD3BAB5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4F8135A8-DE53-4076-A12D-705A8727C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65956B47-827E-4B80-B60F-589319D048AB}"/>
              </a:ext>
            </a:extLst>
          </p:cNvPr>
          <p:cNvGrpSpPr/>
          <p:nvPr/>
        </p:nvGrpSpPr>
        <p:grpSpPr>
          <a:xfrm>
            <a:off x="1059699" y="3508429"/>
            <a:ext cx="907710" cy="167619"/>
            <a:chOff x="398562" y="3958596"/>
            <a:chExt cx="907710" cy="167619"/>
          </a:xfrm>
        </p:grpSpPr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EEE4F972-B040-4286-A241-2FAF71EC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BD7A24-1F15-4139-8B67-3839FB0D313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EB81C24D-5133-4173-B757-967A7F0CABB5}"/>
              </a:ext>
            </a:extLst>
          </p:cNvPr>
          <p:cNvGrpSpPr/>
          <p:nvPr/>
        </p:nvGrpSpPr>
        <p:grpSpPr>
          <a:xfrm>
            <a:off x="263869" y="3714648"/>
            <a:ext cx="907710" cy="167619"/>
            <a:chOff x="398562" y="3958596"/>
            <a:chExt cx="907710" cy="167619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13B947EA-A41F-49BE-B739-E544FEDF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04B80BBB-6C32-404B-A98A-79FEA19D537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601DAE1-EFDA-42A5-9B36-93C591BF7030}"/>
              </a:ext>
            </a:extLst>
          </p:cNvPr>
          <p:cNvGrpSpPr/>
          <p:nvPr/>
        </p:nvGrpSpPr>
        <p:grpSpPr>
          <a:xfrm>
            <a:off x="1059699" y="3714648"/>
            <a:ext cx="907710" cy="167619"/>
            <a:chOff x="398562" y="3958596"/>
            <a:chExt cx="907710" cy="167619"/>
          </a:xfrm>
        </p:grpSpPr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9952A52F-C0DA-4420-ACC1-9A2AF347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59CDFDAA-A9CE-4505-AC78-AAAB8348D69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76D6F0F-A890-4180-9A3D-C5DDC3BEC1A2}"/>
              </a:ext>
            </a:extLst>
          </p:cNvPr>
          <p:cNvGrpSpPr/>
          <p:nvPr/>
        </p:nvGrpSpPr>
        <p:grpSpPr>
          <a:xfrm>
            <a:off x="263869" y="3920867"/>
            <a:ext cx="907710" cy="167619"/>
            <a:chOff x="275825" y="6158971"/>
            <a:chExt cx="907710" cy="167619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A18AEBB3-2C2D-4F41-B07F-217BCF25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26135EDA-C205-4730-BDE3-3945E6FBB1E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FEEBD671-6ACC-4557-854F-6F9A7A8A2E6B}"/>
              </a:ext>
            </a:extLst>
          </p:cNvPr>
          <p:cNvGrpSpPr/>
          <p:nvPr/>
        </p:nvGrpSpPr>
        <p:grpSpPr>
          <a:xfrm>
            <a:off x="1059699" y="3920867"/>
            <a:ext cx="907710" cy="167619"/>
            <a:chOff x="398562" y="3958596"/>
            <a:chExt cx="907710" cy="167619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E5AEFD5B-BB4F-41AB-831D-D0ED1CEB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AAC0BD5-7AFE-4185-BD9C-DD0F799CA0BE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52" name="타원 351">
            <a:extLst>
              <a:ext uri="{FF2B5EF4-FFF2-40B4-BE49-F238E27FC236}">
                <a16:creationId xmlns:a16="http://schemas.microsoft.com/office/drawing/2014/main" id="{826D9A7C-AC73-421B-B708-5A7F051550FF}"/>
              </a:ext>
            </a:extLst>
          </p:cNvPr>
          <p:cNvSpPr/>
          <p:nvPr/>
        </p:nvSpPr>
        <p:spPr>
          <a:xfrm>
            <a:off x="165729" y="619441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2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302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04173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65E862A-5967-4F44-9ACC-D5260F7ED5CB}"/>
              </a:ext>
            </a:extLst>
          </p:cNvPr>
          <p:cNvGrpSpPr/>
          <p:nvPr/>
        </p:nvGrpSpPr>
        <p:grpSpPr>
          <a:xfrm>
            <a:off x="2328771" y="5980954"/>
            <a:ext cx="4243972" cy="491927"/>
            <a:chOff x="2328771" y="2832593"/>
            <a:chExt cx="4243972" cy="491927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328771" y="2832593"/>
              <a:ext cx="1412649" cy="491927"/>
              <a:chOff x="2328771" y="3222410"/>
              <a:chExt cx="1412649" cy="491927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D649567-95ED-4DF2-BA32-CC1C4729A477}"/>
                </a:ext>
              </a:extLst>
            </p:cNvPr>
            <p:cNvGrpSpPr/>
            <p:nvPr/>
          </p:nvGrpSpPr>
          <p:grpSpPr>
            <a:xfrm>
              <a:off x="3730673" y="2832593"/>
              <a:ext cx="1412649" cy="491927"/>
              <a:chOff x="2328771" y="3222410"/>
              <a:chExt cx="1412649" cy="491927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B3513C4-1B55-4203-B747-CF058D35D28B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336D39-C93D-45AE-B0DE-F206D1393C11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634A6D-433B-45E3-9A9E-76114D81DD0B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B68DC742-E042-4848-AC8A-7A8DC8EEE163}"/>
                </a:ext>
              </a:extLst>
            </p:cNvPr>
            <p:cNvGrpSpPr/>
            <p:nvPr/>
          </p:nvGrpSpPr>
          <p:grpSpPr>
            <a:xfrm>
              <a:off x="5160094" y="2832593"/>
              <a:ext cx="1412649" cy="491927"/>
              <a:chOff x="2328771" y="3222410"/>
              <a:chExt cx="1412649" cy="49192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09D8571-55F2-4408-B6DD-11B966A58AC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D62577-C6B1-431B-A0EF-F0C8440EE718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0207E62-A6F8-4A2C-A6DD-B520F782EA6E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혼인여부</a:t>
                </a:r>
              </a:p>
            </p:txBody>
          </p:sp>
        </p:grpSp>
      </p:grp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6FB6F85E-F5DA-4BE8-B5A8-B6406C77D62C}"/>
              </a:ext>
            </a:extLst>
          </p:cNvPr>
          <p:cNvSpPr/>
          <p:nvPr/>
        </p:nvSpPr>
        <p:spPr>
          <a:xfrm rot="10800000">
            <a:off x="3549013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908F2468-ED7F-434B-9863-A552EA85292A}"/>
              </a:ext>
            </a:extLst>
          </p:cNvPr>
          <p:cNvSpPr/>
          <p:nvPr/>
        </p:nvSpPr>
        <p:spPr>
          <a:xfrm rot="10800000">
            <a:off x="4977408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F58159CC-953A-441E-ABB9-D72BA225C314}"/>
              </a:ext>
            </a:extLst>
          </p:cNvPr>
          <p:cNvSpPr/>
          <p:nvPr/>
        </p:nvSpPr>
        <p:spPr>
          <a:xfrm rot="10800000">
            <a:off x="6412026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1B7C2AC-D735-407A-8768-CE6FB516D909}"/>
              </a:ext>
            </a:extLst>
          </p:cNvPr>
          <p:cNvSpPr txBox="1"/>
          <p:nvPr/>
        </p:nvSpPr>
        <p:spPr>
          <a:xfrm>
            <a:off x="10135027" y="6488668"/>
            <a:ext cx="20569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sub-member-join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9011" y="27327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217869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3704335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A755786-10FF-4256-BA7F-F371A7B1268A}"/>
              </a:ext>
            </a:extLst>
          </p:cNvPr>
          <p:cNvSpPr/>
          <p:nvPr/>
        </p:nvSpPr>
        <p:spPr>
          <a:xfrm>
            <a:off x="5113840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BCD48E-EC8F-460C-BC0A-644102E9B977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158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3832"/>
              </p:ext>
            </p:extLst>
          </p:nvPr>
        </p:nvGraphicFramePr>
        <p:xfrm>
          <a:off x="8840764" y="711200"/>
          <a:ext cx="3287735" cy="279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월평균임금액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제공동의 여부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유효기간 선택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회원가입완료페이지로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8A5051-04B3-40FF-A17D-95F82C5BCA26}"/>
              </a:ext>
            </a:extLst>
          </p:cNvPr>
          <p:cNvGrpSpPr/>
          <p:nvPr/>
        </p:nvGrpSpPr>
        <p:grpSpPr>
          <a:xfrm>
            <a:off x="2328771" y="2393427"/>
            <a:ext cx="4243972" cy="491927"/>
            <a:chOff x="2328771" y="3410957"/>
            <a:chExt cx="4243972" cy="491927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9977AF0-5286-4A85-8637-75B2F3E5A29B}"/>
                </a:ext>
              </a:extLst>
            </p:cNvPr>
            <p:cNvGrpSpPr/>
            <p:nvPr/>
          </p:nvGrpSpPr>
          <p:grpSpPr>
            <a:xfrm>
              <a:off x="2328771" y="3410957"/>
              <a:ext cx="1412649" cy="491927"/>
              <a:chOff x="2328771" y="3222410"/>
              <a:chExt cx="1412649" cy="49192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2AAC788-55D1-44AB-A798-82E310B922D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E9D5D9-5E71-45A9-A1A7-5F452B71C616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4CC944-9A43-4513-8BAA-9450E9BFC910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730673" y="3410957"/>
              <a:ext cx="1412649" cy="491927"/>
              <a:chOff x="2328771" y="3222410"/>
              <a:chExt cx="1412649" cy="49192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160094" y="3410957"/>
              <a:ext cx="1412649" cy="491927"/>
              <a:chOff x="2328771" y="3222410"/>
              <a:chExt cx="1412649" cy="49192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임금액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C3103ADE-0867-40B7-8067-145A29C63932}"/>
              </a:ext>
            </a:extLst>
          </p:cNvPr>
          <p:cNvSpPr/>
          <p:nvPr/>
        </p:nvSpPr>
        <p:spPr>
          <a:xfrm rot="10800000">
            <a:off x="3549013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5BBD9D2B-2136-4DD3-AB10-2DE960001F50}"/>
              </a:ext>
            </a:extLst>
          </p:cNvPr>
          <p:cNvSpPr/>
          <p:nvPr/>
        </p:nvSpPr>
        <p:spPr>
          <a:xfrm rot="10800000">
            <a:off x="4977408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ABE54B5E-6EE2-4038-ABCF-E1483956EBC4}"/>
              </a:ext>
            </a:extLst>
          </p:cNvPr>
          <p:cNvSpPr/>
          <p:nvPr/>
        </p:nvSpPr>
        <p:spPr>
          <a:xfrm rot="10800000">
            <a:off x="6412026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3064523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334081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335828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3370441"/>
            <a:ext cx="530410" cy="215444"/>
            <a:chOff x="5484704" y="5787972"/>
            <a:chExt cx="530410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3370441"/>
            <a:ext cx="599606" cy="215444"/>
            <a:chOff x="5484704" y="5787972"/>
            <a:chExt cx="599606" cy="215444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378509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3797252"/>
            <a:ext cx="433958" cy="215444"/>
            <a:chOff x="5484704" y="5787972"/>
            <a:chExt cx="433958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3797252"/>
            <a:ext cx="433958" cy="215444"/>
            <a:chOff x="5484704" y="5787972"/>
            <a:chExt cx="433958" cy="215444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3797252"/>
            <a:ext cx="851735" cy="215444"/>
            <a:chOff x="5484704" y="5787972"/>
            <a:chExt cx="851735" cy="215444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3767624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4399635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4485336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805938-BFD2-444D-808C-4CCCB86C2F69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371834-67E1-4FA3-BF42-B3E31CA750F3}"/>
              </a:ext>
            </a:extLst>
          </p:cNvPr>
          <p:cNvSpPr/>
          <p:nvPr/>
        </p:nvSpPr>
        <p:spPr>
          <a:xfrm>
            <a:off x="2207521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D86BBBA-466D-465E-8E06-DCFD8789E603}"/>
              </a:ext>
            </a:extLst>
          </p:cNvPr>
          <p:cNvSpPr/>
          <p:nvPr/>
        </p:nvSpPr>
        <p:spPr>
          <a:xfrm>
            <a:off x="3668287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103559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EF2A237-06C5-4BC0-8147-2AE4A133F0EB}"/>
              </a:ext>
            </a:extLst>
          </p:cNvPr>
          <p:cNvSpPr/>
          <p:nvPr/>
        </p:nvSpPr>
        <p:spPr>
          <a:xfrm>
            <a:off x="5368259" y="31268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36D9B02-7C9B-4AAC-955D-EEF6831E599C}"/>
              </a:ext>
            </a:extLst>
          </p:cNvPr>
          <p:cNvSpPr/>
          <p:nvPr/>
        </p:nvSpPr>
        <p:spPr>
          <a:xfrm>
            <a:off x="4721236" y="36211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242047" y="41719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F5B36C3-E7F0-4F31-A4B6-9449BF09FA92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3137E9-B53E-40BE-B7FF-C0A13CA9C2C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C963FF87-DE3E-44C0-8C7F-7FD173E3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FB993B6-8920-4F89-B967-79DB21BDBE73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2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119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974C246-7A20-4DAD-89F6-7FFB3BC4EED4}"/>
              </a:ext>
            </a:extLst>
          </p:cNvPr>
          <p:cNvSpPr txBox="1"/>
          <p:nvPr/>
        </p:nvSpPr>
        <p:spPr>
          <a:xfrm>
            <a:off x="9301465" y="6488668"/>
            <a:ext cx="28905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sub-member-join-submit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2524</Words>
  <Application>Microsoft Office PowerPoint</Application>
  <PresentationFormat>와이드스크린</PresentationFormat>
  <Paragraphs>923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1408</cp:revision>
  <dcterms:created xsi:type="dcterms:W3CDTF">2023-05-26T05:47:42Z</dcterms:created>
  <dcterms:modified xsi:type="dcterms:W3CDTF">2023-06-20T01:45:28Z</dcterms:modified>
</cp:coreProperties>
</file>