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8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9" r:id="rId2"/>
    <p:sldId id="300" r:id="rId3"/>
    <p:sldId id="367" r:id="rId4"/>
    <p:sldId id="368" r:id="rId5"/>
    <p:sldId id="369" r:id="rId6"/>
    <p:sldId id="370" r:id="rId7"/>
    <p:sldId id="338" r:id="rId8"/>
    <p:sldId id="339" r:id="rId9"/>
    <p:sldId id="325" r:id="rId10"/>
    <p:sldId id="330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35" r:id="rId19"/>
    <p:sldId id="341" r:id="rId20"/>
    <p:sldId id="349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sun Yun" initials="HY" lastIdx="1" clrIdx="0">
    <p:extLst>
      <p:ext uri="{19B8F6BF-5375-455C-9EA6-DF929625EA0E}">
        <p15:presenceInfo xmlns:p15="http://schemas.microsoft.com/office/powerpoint/2012/main" userId="775b0093dd65e5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66DD"/>
    <a:srgbClr val="EDEDED"/>
    <a:srgbClr val="D14132"/>
    <a:srgbClr val="FF6600"/>
    <a:srgbClr val="9A9A9A"/>
    <a:srgbClr val="001627"/>
    <a:srgbClr val="043654"/>
    <a:srgbClr val="043147"/>
    <a:srgbClr val="163038"/>
    <a:srgbClr val="0F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353" autoAdjust="0"/>
  </p:normalViewPr>
  <p:slideViewPr>
    <p:cSldViewPr snapToGrid="0">
      <p:cViewPr varScale="1">
        <p:scale>
          <a:sx n="109" d="100"/>
          <a:sy n="109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77-49ED-BE10-34E4FD32B02F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77-49ED-BE10-34E4FD32B02F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77-49ED-BE10-34E4FD32B02F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77-49ED-BE10-34E4FD32B02F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477-49ED-BE10-34E4FD32B02F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477-49ED-BE10-34E4FD32B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정규직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20-24세 남성</c:v>
                </c:pt>
                <c:pt idx="1">
                  <c:v>20-24세 여성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70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80-4001-8950-39DCCA926B3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비정규직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20-24세 남성</c:v>
                </c:pt>
                <c:pt idx="1">
                  <c:v>20-24세 여성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30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80-4001-8950-39DCCA926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20"/>
        <c:min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20-24세 남성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주당 평균 근로시간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80-4001-8950-39DCCA926B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20-24세 여성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주당 평균 근로시간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80-4001-8950-39DCCA926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50"/>
          <c:min val="3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기업규모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D9-453B-A4C3-2A17616FE9F3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D9-453B-A4C3-2A17616FE9F3}"/>
              </c:ext>
            </c:extLst>
          </c:dPt>
          <c:dPt>
            <c:idx val="2"/>
            <c:bubble3D val="0"/>
            <c:spPr>
              <a:solidFill>
                <a:schemeClr val="accent5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D9-453B-A4C3-2A17616FE9F3}"/>
              </c:ext>
            </c:extLst>
          </c:dPt>
          <c:cat>
            <c:strRef>
              <c:f>Sheet1!$A$2:$A$4</c:f>
              <c:strCache>
                <c:ptCount val="3"/>
                <c:pt idx="0">
                  <c:v>대기업</c:v>
                </c:pt>
                <c:pt idx="1">
                  <c:v>중견기업</c:v>
                </c:pt>
                <c:pt idx="2">
                  <c:v>중소기업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</c:v>
                </c:pt>
                <c:pt idx="1">
                  <c:v>45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FD9-453B-A4C3-2A17616FE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기업규모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DB-4470-ABE4-FBCFFBB8F31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DB-4470-ABE4-FBCFFBB8F312}"/>
              </c:ext>
            </c:extLst>
          </c:dPt>
          <c:dPt>
            <c:idx val="2"/>
            <c:bubble3D val="0"/>
            <c:spPr>
              <a:solidFill>
                <a:schemeClr val="accent4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8DB-4470-ABE4-FBCFFBB8F312}"/>
              </c:ext>
            </c:extLst>
          </c:dPt>
          <c:cat>
            <c:strRef>
              <c:f>Sheet1!$A$2:$A$4</c:f>
              <c:strCache>
                <c:ptCount val="3"/>
                <c:pt idx="0">
                  <c:v>대기업</c:v>
                </c:pt>
                <c:pt idx="1">
                  <c:v>중견기업</c:v>
                </c:pt>
                <c:pt idx="2">
                  <c:v>중소기업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55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8DB-4470-ABE4-FBCFFBB8F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20-24세 남성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</c:v>
                </c:pt>
                <c:pt idx="1">
                  <c:v>2.9</c:v>
                </c:pt>
                <c:pt idx="2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80-4001-8950-39DCCA926B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20-24세 여성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10.1</c:v>
                </c:pt>
                <c:pt idx="1">
                  <c:v>8</c:v>
                </c:pt>
                <c:pt idx="2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80-4001-8950-39DCCA926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20"/>
        <c:minorUnit val="10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20-24세 남성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</c:v>
                </c:pt>
                <c:pt idx="1">
                  <c:v>2.9</c:v>
                </c:pt>
                <c:pt idx="2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80-4001-8950-39DCCA926B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20-24세 여성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10.1</c:v>
                </c:pt>
                <c:pt idx="1">
                  <c:v>8</c:v>
                </c:pt>
                <c:pt idx="2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80-4001-8950-39DCCA926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20"/>
        <c:minorUnit val="10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A6-4018-9D37-AAB8D2638FA1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A6-4018-9D37-AAB8D2638FA1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AA6-4018-9D37-AAB8D2638FA1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AA6-4018-9D37-AAB8D2638FA1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AA6-4018-9D37-AAB8D2638FA1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AA6-4018-9D37-AAB8D2638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77-49ED-BE10-34E4FD32B02F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77-49ED-BE10-34E4FD32B02F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77-49ED-BE10-34E4FD32B02F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77-49ED-BE10-34E4FD32B02F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477-49ED-BE10-34E4FD32B02F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477-49ED-BE10-34E4FD32B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A6-4018-9D37-AAB8D2638FA1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A6-4018-9D37-AAB8D2638FA1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AA6-4018-9D37-AAB8D2638FA1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AA6-4018-9D37-AAB8D2638FA1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AA6-4018-9D37-AAB8D2638FA1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AA6-4018-9D37-AAB8D2638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77-49ED-BE10-34E4FD32B02F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77-49ED-BE10-34E4FD32B02F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77-49ED-BE10-34E4FD32B02F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77-49ED-BE10-34E4FD32B02F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477-49ED-BE10-34E4FD32B02F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477-49ED-BE10-34E4FD32B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A6-4018-9D37-AAB8D2638FA1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A6-4018-9D37-AAB8D2638FA1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AA6-4018-9D37-AAB8D2638FA1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AA6-4018-9D37-AAB8D2638FA1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AA6-4018-9D37-AAB8D2638FA1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AA6-4018-9D37-AAB8D2638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1C-4B8D-8D18-FD275953D41C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1C-4B8D-8D18-FD275953D4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취업</c:v>
                </c:pt>
                <c:pt idx="1">
                  <c:v>미취업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01C-4B8D-8D18-FD275953D41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취업률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F3-4F6A-AB97-87AF1A8EF734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F3-4F6A-AB97-87AF1A8EF7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취업</c:v>
                </c:pt>
                <c:pt idx="1">
                  <c:v>미취업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3F3-4F6A-AB97-87AF1A8EF73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20-24세 남성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200</c:v>
                </c:pt>
                <c:pt idx="1">
                  <c:v>220</c:v>
                </c:pt>
                <c:pt idx="2">
                  <c:v>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80-4001-8950-39DCCA926B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20-24세 여성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180</c:v>
                </c:pt>
                <c:pt idx="1">
                  <c:v>210</c:v>
                </c:pt>
                <c:pt idx="2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80-4001-8950-39DCCA926B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300"/>
          <c:min val="1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100"/>
        <c:min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1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1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DD0B-2625-497C-B4B4-66E92496A6AF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0DBE2-E3D4-4AE8-9D8D-BD08E9D0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6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3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19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6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33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44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7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10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A411-A3DC-4898-A910-521334FE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40613-309F-4670-8124-418C87E8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F4BA2-E92C-4C6C-9C0A-EB3195E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481EB-D810-4865-8DBE-5686526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5F5C0-3F42-4B71-8B37-ADEAEA2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BC6CF-2757-44CD-9767-AF23B783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3E21E-5D24-48C5-8511-906FB8D1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A61E7-1847-4D20-8337-5D766AB2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69C9D-5E85-4476-BD08-0CFE1F6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A28FE-DF15-4978-82E6-C0F5FDE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04142-92CA-4450-B3C5-00750C828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E7797-B13B-4990-BF6E-D8EE0783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114EC-3A40-46FF-AF66-A44F9A24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7F9AF-EC02-4DCD-80D9-B23DF2A9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64819-9148-4F08-9544-7708D150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2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8729-1F25-405D-BEA7-ED863D5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990B6-3CCB-485E-AEF3-65656CE3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AA59-50FE-4F5B-A703-51D14EF9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3A4A2-C40C-4E32-AAB5-31861825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E8B8F-EDDE-4806-BBD5-C4BD8AE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A1D6-8200-461C-A048-882033CE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08F01-35DE-4CDB-BF21-4C6B281C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CD040-05F4-4087-8F74-97458F84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265B-3130-425D-85A8-EA2488C7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043F-D84A-4E4E-BE1D-AC88CB40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DCF7-D3A5-4600-B63D-0CD781D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7A66B-85C9-42CD-99E0-5531770B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4EAD2-C519-4F79-8327-1EB6019D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B495E-92AA-4BC8-950B-7DB39895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A8A20-508F-4D50-843B-4FE99949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2915E-5031-4A0C-B8A0-FF41C14B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6067-4B8A-4DD6-9E48-CFD5C672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76685-9F5D-4CDF-A849-CE0A7749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27400-247C-4CC8-816D-A88B54791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21DB05-728D-4394-8ACC-FB7B9350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C03D4-7B7F-46CC-9287-55416CF5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36219-400E-4301-971E-F984523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C84B7B-8109-4831-AB7D-21DFB602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6E1AD-9D88-432A-8498-DC7BD0D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4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1679-BB94-4C54-ABD1-9341BE62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49F68-3605-4F84-8DDB-9E1BA608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8A874-A6BA-42BD-81E2-24C0967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5DB10-0CB1-42E1-9547-1F94D01C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C96AC1-69A9-44B9-96FB-2371D022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EC9C0-47C2-4E9D-B5A9-C75E36CA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34790-3349-48F3-AA04-BF3145F5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2F3-DAB9-4EFE-9680-0ECD3501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8C04D-07C6-4913-9C50-BFA0C019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E8C0F-5E96-46A1-B0F4-8F71ACB8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1C511-CFDB-4565-B619-58DE4BCC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A8D98-625A-4473-B661-62B81FDA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5EB65-D770-4D8E-822A-09A7D615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78AE3-F489-4C25-8BE8-B64548D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3DBD70-8408-43A4-9FCA-77096517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F2C0F-715D-4D28-9674-54BD9352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54D93-E19F-4A7D-9790-92621313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5ADA4-B87D-4BBB-938D-53542B52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65ABF-EBD7-419E-9B59-483366AC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717FAC-FBC5-4385-B4B3-936A630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C7430-7920-4BAC-AD85-E4C06417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FB06-6CA7-4EF2-A608-76507C22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FC2D-F0DF-4219-BE71-D54D514826A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85AA7-CCB6-4AA7-8361-B0E1E76F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56401-2E05-457B-9824-3B153E34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hart" Target="../charts/chart6.xml"/><Relationship Id="rId5" Type="http://schemas.openxmlformats.org/officeDocument/2006/relationships/image" Target="../media/image4.png"/><Relationship Id="rId10" Type="http://schemas.openxmlformats.org/officeDocument/2006/relationships/chart" Target="../charts/chart5.xml"/><Relationship Id="rId4" Type="http://schemas.openxmlformats.org/officeDocument/2006/relationships/image" Target="../media/image3.png"/><Relationship Id="rId9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hart" Target="../charts/chart13.xml"/><Relationship Id="rId5" Type="http://schemas.openxmlformats.org/officeDocument/2006/relationships/image" Target="../media/image4.png"/><Relationship Id="rId10" Type="http://schemas.openxmlformats.org/officeDocument/2006/relationships/chart" Target="../charts/chart12.xml"/><Relationship Id="rId4" Type="http://schemas.openxmlformats.org/officeDocument/2006/relationships/image" Target="../media/image3.png"/><Relationship Id="rId9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177B77-AFF2-4B6B-B878-B1F8AA3D38D2}"/>
              </a:ext>
            </a:extLst>
          </p:cNvPr>
          <p:cNvSpPr/>
          <p:nvPr/>
        </p:nvSpPr>
        <p:spPr>
          <a:xfrm>
            <a:off x="3679249" y="1923108"/>
            <a:ext cx="503828" cy="503828"/>
          </a:xfrm>
          <a:prstGeom prst="rect">
            <a:avLst/>
          </a:prstGeom>
          <a:gradFill>
            <a:gsLst>
              <a:gs pos="100000">
                <a:srgbClr val="FDDFF2"/>
              </a:gs>
              <a:gs pos="1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D47DB-FE32-4A32-860D-D64200443C73}"/>
              </a:ext>
            </a:extLst>
          </p:cNvPr>
          <p:cNvSpPr txBox="1"/>
          <p:nvPr/>
        </p:nvSpPr>
        <p:spPr>
          <a:xfrm>
            <a:off x="3759463" y="1699158"/>
            <a:ext cx="46522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 분석서비스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나는 어떤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일까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A049-C8A0-442E-B756-1EC9F54E35CB}"/>
              </a:ext>
            </a:extLst>
          </p:cNvPr>
          <p:cNvSpPr txBox="1"/>
          <p:nvPr/>
        </p:nvSpPr>
        <p:spPr>
          <a:xfrm>
            <a:off x="3759463" y="2935513"/>
            <a:ext cx="1367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와이어프레임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8B669D-62CB-4A58-90C3-67BBF6C732F4}"/>
              </a:ext>
            </a:extLst>
          </p:cNvPr>
          <p:cNvSpPr txBox="1"/>
          <p:nvPr/>
        </p:nvSpPr>
        <p:spPr>
          <a:xfrm>
            <a:off x="8797524" y="3805768"/>
            <a:ext cx="2709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팀원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윤희선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조민정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이준형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3E54E-11B3-4CF2-9BAC-ACDA5620E307}"/>
              </a:ext>
            </a:extLst>
          </p:cNvPr>
          <p:cNvSpPr txBox="1"/>
          <p:nvPr/>
        </p:nvSpPr>
        <p:spPr>
          <a:xfrm>
            <a:off x="587488" y="4370011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History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74F4814-E75D-4F1A-909B-3313FBB6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40152"/>
              </p:ext>
            </p:extLst>
          </p:nvPr>
        </p:nvGraphicFramePr>
        <p:xfrm>
          <a:off x="587488" y="4708565"/>
          <a:ext cx="11121912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304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370730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707304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</a:tblGrid>
              <a:tr h="243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업데이트 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문서버전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23.05.31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ver0.1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화면설계서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23.06.02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ver0.2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화면설계 수정안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_1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5982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2191FD6-45B1-4D3C-ACDA-078AFBC62349}"/>
              </a:ext>
            </a:extLst>
          </p:cNvPr>
          <p:cNvSpPr txBox="1"/>
          <p:nvPr/>
        </p:nvSpPr>
        <p:spPr>
          <a:xfrm>
            <a:off x="8797524" y="4144322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문서번호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ver0.2</a:t>
            </a:r>
            <a:endParaRPr lang="ko-KR" altLang="en-US" sz="1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86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42256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만족도 통합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나의 만족도 알아보기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삶의 만족도를 높이려면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? |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여가환경 만족도를 높이려면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? |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직무만족도를 높이려면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?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버튼 클릭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31100"/>
              </p:ext>
            </p:extLst>
          </p:nvPr>
        </p:nvGraphicFramePr>
        <p:xfrm>
          <a:off x="8840764" y="711200"/>
          <a:ext cx="3287735" cy="340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3C7CD9-4C0A-4455-81A2-4D7D04459646}"/>
              </a:ext>
            </a:extLst>
          </p:cNvPr>
          <p:cNvSpPr/>
          <p:nvPr/>
        </p:nvSpPr>
        <p:spPr>
          <a:xfrm>
            <a:off x="2815673" y="1842952"/>
            <a:ext cx="4650285" cy="1216946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7CAF4DC6-D56A-4A11-9788-85F1A8A1E77E}"/>
              </a:ext>
            </a:extLst>
          </p:cNvPr>
          <p:cNvSpPr/>
          <p:nvPr/>
        </p:nvSpPr>
        <p:spPr>
          <a:xfrm>
            <a:off x="8668595" y="4411386"/>
            <a:ext cx="89256" cy="1440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C05B4B40-03AA-4F2B-B7A6-F773DE17C6ED}"/>
              </a:ext>
            </a:extLst>
          </p:cNvPr>
          <p:cNvSpPr/>
          <p:nvPr/>
        </p:nvSpPr>
        <p:spPr>
          <a:xfrm>
            <a:off x="4247095" y="3498649"/>
            <a:ext cx="1787440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직무환경 만족도를 높이려면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982C2B8-A88A-43B0-9013-62359677E678}"/>
              </a:ext>
            </a:extLst>
          </p:cNvPr>
          <p:cNvSpPr/>
          <p:nvPr/>
        </p:nvSpPr>
        <p:spPr>
          <a:xfrm>
            <a:off x="2815673" y="3864876"/>
            <a:ext cx="4650285" cy="1930843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F0B4800-5A47-4F89-AC1E-C7C9583885D8}"/>
              </a:ext>
            </a:extLst>
          </p:cNvPr>
          <p:cNvGrpSpPr/>
          <p:nvPr/>
        </p:nvGrpSpPr>
        <p:grpSpPr>
          <a:xfrm>
            <a:off x="3130053" y="4246813"/>
            <a:ext cx="4021525" cy="1025398"/>
            <a:chOff x="3128417" y="3848620"/>
            <a:chExt cx="4021525" cy="1025398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FDAF3DB9-FC2B-4E8F-A772-FA16053EB059}"/>
                </a:ext>
              </a:extLst>
            </p:cNvPr>
            <p:cNvGrpSpPr/>
            <p:nvPr/>
          </p:nvGrpSpPr>
          <p:grpSpPr>
            <a:xfrm>
              <a:off x="3128417" y="3848620"/>
              <a:ext cx="1025398" cy="1025398"/>
              <a:chOff x="3128417" y="3848620"/>
              <a:chExt cx="1025398" cy="1025398"/>
            </a:xfrm>
          </p:grpSpPr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A7839D57-C9BB-47F7-A3D0-D0E7449252F5}"/>
                  </a:ext>
                </a:extLst>
              </p:cNvPr>
              <p:cNvSpPr/>
              <p:nvPr/>
            </p:nvSpPr>
            <p:spPr>
              <a:xfrm>
                <a:off x="3128417" y="3848620"/>
                <a:ext cx="1025398" cy="10253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D66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46422EC-B5F4-41A7-91A7-5ADEBCC03A23}"/>
                  </a:ext>
                </a:extLst>
              </p:cNvPr>
              <p:cNvSpPr txBox="1"/>
              <p:nvPr/>
            </p:nvSpPr>
            <p:spPr>
              <a:xfrm>
                <a:off x="3190412" y="4130487"/>
                <a:ext cx="9014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rgbClr val="0D66DD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근로시간</a:t>
                </a:r>
                <a:endParaRPr lang="en-US" altLang="ko-KR" sz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하향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37" name="이등변 삼각형 136">
                <a:extLst>
                  <a:ext uri="{FF2B5EF4-FFF2-40B4-BE49-F238E27FC236}">
                    <a16:creationId xmlns:a16="http://schemas.microsoft.com/office/drawing/2014/main" id="{98BE3E1D-1C53-454D-9F73-9337B105BC03}"/>
                  </a:ext>
                </a:extLst>
              </p:cNvPr>
              <p:cNvSpPr/>
              <p:nvPr/>
            </p:nvSpPr>
            <p:spPr>
              <a:xfrm rot="10800000">
                <a:off x="3571184" y="4602396"/>
                <a:ext cx="139866" cy="109614"/>
              </a:xfrm>
              <a:prstGeom prst="triangle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4466C9E-78C2-456D-81AB-E70681CA6A67}"/>
                </a:ext>
              </a:extLst>
            </p:cNvPr>
            <p:cNvGrpSpPr/>
            <p:nvPr/>
          </p:nvGrpSpPr>
          <p:grpSpPr>
            <a:xfrm>
              <a:off x="4625863" y="3848620"/>
              <a:ext cx="1025398" cy="1025398"/>
              <a:chOff x="4625863" y="3848620"/>
              <a:chExt cx="1025398" cy="1025398"/>
            </a:xfrm>
          </p:grpSpPr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794F8D4C-37C6-42CA-BEFE-742148512039}"/>
                  </a:ext>
                </a:extLst>
              </p:cNvPr>
              <p:cNvSpPr/>
              <p:nvPr/>
            </p:nvSpPr>
            <p:spPr>
              <a:xfrm>
                <a:off x="4625863" y="3848620"/>
                <a:ext cx="1025398" cy="10253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D66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6FD148E-4B12-47D6-899F-B71B00867372}"/>
                  </a:ext>
                </a:extLst>
              </p:cNvPr>
              <p:cNvSpPr txBox="1"/>
              <p:nvPr/>
            </p:nvSpPr>
            <p:spPr>
              <a:xfrm>
                <a:off x="4629091" y="4130487"/>
                <a:ext cx="10189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rgbClr val="0D66DD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월 평균임금</a:t>
                </a:r>
                <a:endParaRPr lang="en-US" altLang="ko-KR" sz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상향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34" name="이등변 삼각형 133">
                <a:extLst>
                  <a:ext uri="{FF2B5EF4-FFF2-40B4-BE49-F238E27FC236}">
                    <a16:creationId xmlns:a16="http://schemas.microsoft.com/office/drawing/2014/main" id="{994D38D9-02E1-43BD-B4EA-E5A8390BD3B0}"/>
                  </a:ext>
                </a:extLst>
              </p:cNvPr>
              <p:cNvSpPr/>
              <p:nvPr/>
            </p:nvSpPr>
            <p:spPr>
              <a:xfrm>
                <a:off x="5068629" y="4602396"/>
                <a:ext cx="139866" cy="109614"/>
              </a:xfrm>
              <a:prstGeom prst="triangle">
                <a:avLst/>
              </a:prstGeom>
              <a:solidFill>
                <a:srgbClr val="D141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84B81D17-3105-41DA-98A4-FFA91CD7806A}"/>
                </a:ext>
              </a:extLst>
            </p:cNvPr>
            <p:cNvGrpSpPr/>
            <p:nvPr/>
          </p:nvGrpSpPr>
          <p:grpSpPr>
            <a:xfrm>
              <a:off x="6124544" y="3848620"/>
              <a:ext cx="1025398" cy="1025398"/>
              <a:chOff x="6124544" y="3848620"/>
              <a:chExt cx="1025398" cy="1025398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E26C118A-36D3-4D52-920C-3625D103FEB4}"/>
                  </a:ext>
                </a:extLst>
              </p:cNvPr>
              <p:cNvSpPr/>
              <p:nvPr/>
            </p:nvSpPr>
            <p:spPr>
              <a:xfrm>
                <a:off x="6124544" y="3848620"/>
                <a:ext cx="1025398" cy="10253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D66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F4245EF-E9F5-4F6D-B3C5-1D3422DF231B}"/>
                  </a:ext>
                </a:extLst>
              </p:cNvPr>
              <p:cNvSpPr txBox="1"/>
              <p:nvPr/>
            </p:nvSpPr>
            <p:spPr>
              <a:xfrm>
                <a:off x="6127772" y="4130487"/>
                <a:ext cx="10189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rgbClr val="0D66DD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상향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21" name="이등변 삼각형 120">
                <a:extLst>
                  <a:ext uri="{FF2B5EF4-FFF2-40B4-BE49-F238E27FC236}">
                    <a16:creationId xmlns:a16="http://schemas.microsoft.com/office/drawing/2014/main" id="{77A7F702-23B8-497F-A871-D8A4E1BE04C3}"/>
                  </a:ext>
                </a:extLst>
              </p:cNvPr>
              <p:cNvSpPr/>
              <p:nvPr/>
            </p:nvSpPr>
            <p:spPr>
              <a:xfrm>
                <a:off x="6567310" y="4602396"/>
                <a:ext cx="139866" cy="109614"/>
              </a:xfrm>
              <a:prstGeom prst="triangle">
                <a:avLst/>
              </a:prstGeom>
              <a:solidFill>
                <a:srgbClr val="D141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18" name="그림 117">
            <a:extLst>
              <a:ext uri="{FF2B5EF4-FFF2-40B4-BE49-F238E27FC236}">
                <a16:creationId xmlns:a16="http://schemas.microsoft.com/office/drawing/2014/main" id="{11BE677C-A8BC-47D8-8C70-C6DA1380939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5763" b="-1727"/>
          <a:stretch/>
        </p:blipFill>
        <p:spPr>
          <a:xfrm>
            <a:off x="3130053" y="2441152"/>
            <a:ext cx="4035902" cy="479174"/>
          </a:xfrm>
          <a:prstGeom prst="rect">
            <a:avLst/>
          </a:prstGeom>
        </p:spPr>
      </p:pic>
      <p:cxnSp>
        <p:nvCxnSpPr>
          <p:cNvPr id="119" name="직선 연결선 118"/>
          <p:cNvCxnSpPr/>
          <p:nvPr/>
        </p:nvCxnSpPr>
        <p:spPr>
          <a:xfrm>
            <a:off x="2853931" y="2340522"/>
            <a:ext cx="136238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72818" y="2435317"/>
            <a:ext cx="1888033" cy="4359266"/>
            <a:chOff x="-1929840" y="2435317"/>
            <a:chExt cx="1888033" cy="4359266"/>
          </a:xfrm>
        </p:grpSpPr>
        <p:pic>
          <p:nvPicPr>
            <p:cNvPr id="274" name="그림 273">
              <a:extLst>
                <a:ext uri="{FF2B5EF4-FFF2-40B4-BE49-F238E27FC236}">
                  <a16:creationId xmlns:a16="http://schemas.microsoft.com/office/drawing/2014/main" id="{928084BA-D57D-42D7-ADD6-B67C8A2D7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603463" y="4450195"/>
              <a:ext cx="90000" cy="90000"/>
            </a:xfrm>
            <a:prstGeom prst="rect">
              <a:avLst/>
            </a:prstGeom>
          </p:spPr>
        </p:pic>
        <p:grpSp>
          <p:nvGrpSpPr>
            <p:cNvPr id="123" name="그룹 122"/>
            <p:cNvGrpSpPr/>
            <p:nvPr/>
          </p:nvGrpSpPr>
          <p:grpSpPr>
            <a:xfrm>
              <a:off x="-1929840" y="2435317"/>
              <a:ext cx="1888033" cy="4359266"/>
              <a:chOff x="79376" y="2435317"/>
              <a:chExt cx="1888033" cy="4359266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82550" y="2435317"/>
                <a:ext cx="1849276" cy="435918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5" name="직선 연결선 124"/>
              <p:cNvCxnSpPr/>
              <p:nvPr/>
            </p:nvCxnSpPr>
            <p:spPr>
              <a:xfrm>
                <a:off x="1805826" y="2435317"/>
                <a:ext cx="0" cy="435022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4B2CB429-2EE2-429B-BEC2-3CAA47FB7DFC}"/>
                  </a:ext>
                </a:extLst>
              </p:cNvPr>
              <p:cNvSpPr/>
              <p:nvPr/>
            </p:nvSpPr>
            <p:spPr>
              <a:xfrm>
                <a:off x="79376" y="2435401"/>
                <a:ext cx="1849276" cy="435918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02354517-D271-4390-B7EC-C2090A04A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59" y="5507528"/>
                <a:ext cx="150429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45895B7E-75DC-4635-BA49-D66B64D4E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912" y="3035612"/>
                <a:ext cx="150429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3B37EA6A-92E7-4E30-A71C-74B489C4CC05}"/>
                  </a:ext>
                </a:extLst>
              </p:cNvPr>
              <p:cNvSpPr/>
              <p:nvPr/>
            </p:nvSpPr>
            <p:spPr>
              <a:xfrm>
                <a:off x="701413" y="2963310"/>
                <a:ext cx="483292" cy="167619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rgbClr val="FF6600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A7C3914D-F8EB-46C3-BFE0-CC144C3FE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912" y="3512158"/>
                <a:ext cx="150429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A02ED1FE-75F5-4F4E-8AC9-B12EA7F95285}"/>
                  </a:ext>
                </a:extLst>
              </p:cNvPr>
              <p:cNvSpPr/>
              <p:nvPr/>
            </p:nvSpPr>
            <p:spPr>
              <a:xfrm>
                <a:off x="701413" y="3439856"/>
                <a:ext cx="483292" cy="167619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rgbClr val="FF6600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5E8F0DE2-3788-4E78-89C5-8FEBF7A32D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912" y="4303259"/>
                <a:ext cx="150429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738EF721-439E-4B73-A82D-6982D157C964}"/>
                  </a:ext>
                </a:extLst>
              </p:cNvPr>
              <p:cNvSpPr/>
              <p:nvPr/>
            </p:nvSpPr>
            <p:spPr>
              <a:xfrm>
                <a:off x="701413" y="4230957"/>
                <a:ext cx="483292" cy="167619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rgbClr val="FF6600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C32523E5-6330-4481-9962-72E91F8CCA97}"/>
                  </a:ext>
                </a:extLst>
              </p:cNvPr>
              <p:cNvSpPr/>
              <p:nvPr/>
            </p:nvSpPr>
            <p:spPr>
              <a:xfrm>
                <a:off x="701413" y="5444018"/>
                <a:ext cx="483292" cy="167619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rgbClr val="FF6600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지역</a:t>
                </a:r>
                <a:endParaRPr lang="en-US" altLang="ko-KR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34348885-E95A-4AAD-B9C7-866010417DF9}"/>
                  </a:ext>
                </a:extLst>
              </p:cNvPr>
              <p:cNvSpPr/>
              <p:nvPr/>
            </p:nvSpPr>
            <p:spPr>
              <a:xfrm>
                <a:off x="464156" y="4436870"/>
                <a:ext cx="1098485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중학교 졸업 이하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id="{A1AEEEA9-67E3-4525-8744-1E59C5F166EC}"/>
                  </a:ext>
                </a:extLst>
              </p:cNvPr>
              <p:cNvGrpSpPr/>
              <p:nvPr/>
            </p:nvGrpSpPr>
            <p:grpSpPr>
              <a:xfrm>
                <a:off x="401233" y="4668186"/>
                <a:ext cx="1161408" cy="167619"/>
                <a:chOff x="275825" y="4629168"/>
                <a:chExt cx="1161408" cy="167619"/>
              </a:xfrm>
            </p:grpSpPr>
            <p:pic>
              <p:nvPicPr>
                <p:cNvPr id="271" name="그림 270">
                  <a:extLst>
                    <a:ext uri="{FF2B5EF4-FFF2-40B4-BE49-F238E27FC236}">
                      <a16:creationId xmlns:a16="http://schemas.microsoft.com/office/drawing/2014/main" id="{65CE68EC-A5EE-4FF6-9D24-E75DDD07EE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5825" y="4667977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2160B1B0-64A1-4906-B32F-17D7AE8272FF}"/>
                    </a:ext>
                  </a:extLst>
                </p:cNvPr>
                <p:cNvSpPr/>
                <p:nvPr/>
              </p:nvSpPr>
              <p:spPr>
                <a:xfrm>
                  <a:off x="338748" y="4629168"/>
                  <a:ext cx="1098485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고등학교 졸업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180" name="그룹 179">
                <a:extLst>
                  <a:ext uri="{FF2B5EF4-FFF2-40B4-BE49-F238E27FC236}">
                    <a16:creationId xmlns:a16="http://schemas.microsoft.com/office/drawing/2014/main" id="{2803AD34-5B60-41E4-BD53-78082E412D86}"/>
                  </a:ext>
                </a:extLst>
              </p:cNvPr>
              <p:cNvGrpSpPr/>
              <p:nvPr/>
            </p:nvGrpSpPr>
            <p:grpSpPr>
              <a:xfrm>
                <a:off x="401233" y="4899502"/>
                <a:ext cx="1161408" cy="167619"/>
                <a:chOff x="275825" y="4894342"/>
                <a:chExt cx="1161408" cy="167619"/>
              </a:xfrm>
            </p:grpSpPr>
            <p:pic>
              <p:nvPicPr>
                <p:cNvPr id="269" name="그림 268">
                  <a:extLst>
                    <a:ext uri="{FF2B5EF4-FFF2-40B4-BE49-F238E27FC236}">
                      <a16:creationId xmlns:a16="http://schemas.microsoft.com/office/drawing/2014/main" id="{D8EAF1DE-7FC1-4783-B781-7D21085D2A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5825" y="4933151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D1723FFC-6ED3-49C0-81CF-3E422FB05D96}"/>
                    </a:ext>
                  </a:extLst>
                </p:cNvPr>
                <p:cNvSpPr/>
                <p:nvPr/>
              </p:nvSpPr>
              <p:spPr>
                <a:xfrm>
                  <a:off x="338748" y="4894342"/>
                  <a:ext cx="1098485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전문대학 졸업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E90C5825-F8D4-48F7-B8A1-1B2C83670B63}"/>
                  </a:ext>
                </a:extLst>
              </p:cNvPr>
              <p:cNvGrpSpPr/>
              <p:nvPr/>
            </p:nvGrpSpPr>
            <p:grpSpPr>
              <a:xfrm>
                <a:off x="401233" y="5130818"/>
                <a:ext cx="1161408" cy="167619"/>
                <a:chOff x="275825" y="5114126"/>
                <a:chExt cx="1161408" cy="167619"/>
              </a:xfrm>
            </p:grpSpPr>
            <p:pic>
              <p:nvPicPr>
                <p:cNvPr id="267" name="그림 266">
                  <a:extLst>
                    <a:ext uri="{FF2B5EF4-FFF2-40B4-BE49-F238E27FC236}">
                      <a16:creationId xmlns:a16="http://schemas.microsoft.com/office/drawing/2014/main" id="{4CFCAEBE-C637-41EA-B005-32B75E9352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5825" y="515293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CD00725D-655F-403A-9CB3-1A8F7FABA45C}"/>
                    </a:ext>
                  </a:extLst>
                </p:cNvPr>
                <p:cNvSpPr/>
                <p:nvPr/>
              </p:nvSpPr>
              <p:spPr>
                <a:xfrm>
                  <a:off x="338748" y="5114126"/>
                  <a:ext cx="1098485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4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년제 대학 졸업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186" name="그룹 185">
                <a:extLst>
                  <a:ext uri="{FF2B5EF4-FFF2-40B4-BE49-F238E27FC236}">
                    <a16:creationId xmlns:a16="http://schemas.microsoft.com/office/drawing/2014/main" id="{C4D50EF2-E01E-4B17-A0AC-01B7ED981053}"/>
                  </a:ext>
                </a:extLst>
              </p:cNvPr>
              <p:cNvGrpSpPr/>
              <p:nvPr/>
            </p:nvGrpSpPr>
            <p:grpSpPr>
              <a:xfrm>
                <a:off x="439129" y="3151410"/>
                <a:ext cx="1103862" cy="167619"/>
                <a:chOff x="407710" y="3134718"/>
                <a:chExt cx="1103862" cy="167619"/>
              </a:xfrm>
            </p:grpSpPr>
            <p:grpSp>
              <p:nvGrpSpPr>
                <p:cNvPr id="261" name="그룹 260">
                  <a:extLst>
                    <a:ext uri="{FF2B5EF4-FFF2-40B4-BE49-F238E27FC236}">
                      <a16:creationId xmlns:a16="http://schemas.microsoft.com/office/drawing/2014/main" id="{233F5EFE-79B3-4882-AD02-C10F58C0ABE4}"/>
                    </a:ext>
                  </a:extLst>
                </p:cNvPr>
                <p:cNvGrpSpPr/>
                <p:nvPr/>
              </p:nvGrpSpPr>
              <p:grpSpPr>
                <a:xfrm>
                  <a:off x="407710" y="3134718"/>
                  <a:ext cx="483292" cy="167619"/>
                  <a:chOff x="392973" y="3126181"/>
                  <a:chExt cx="483292" cy="167619"/>
                </a:xfrm>
              </p:grpSpPr>
              <p:sp>
                <p:nvSpPr>
                  <p:cNvPr id="265" name="직사각형 264">
                    <a:extLst>
                      <a:ext uri="{FF2B5EF4-FFF2-40B4-BE49-F238E27FC236}">
                        <a16:creationId xmlns:a16="http://schemas.microsoft.com/office/drawing/2014/main" id="{6C6E28CA-7F81-4DCA-8EAF-18966AED4217}"/>
                      </a:ext>
                    </a:extLst>
                  </p:cNvPr>
                  <p:cNvSpPr/>
                  <p:nvPr/>
                </p:nvSpPr>
                <p:spPr>
                  <a:xfrm>
                    <a:off x="392973" y="3126181"/>
                    <a:ext cx="483292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남성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  <p:pic>
                <p:nvPicPr>
                  <p:cNvPr id="266" name="그림 265">
                    <a:extLst>
                      <a:ext uri="{FF2B5EF4-FFF2-40B4-BE49-F238E27FC236}">
                        <a16:creationId xmlns:a16="http://schemas.microsoft.com/office/drawing/2014/main" id="{16B239B3-0C81-4711-92C6-20707BB790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98562" y="3164990"/>
                    <a:ext cx="90000" cy="9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2" name="그룹 261">
                  <a:extLst>
                    <a:ext uri="{FF2B5EF4-FFF2-40B4-BE49-F238E27FC236}">
                      <a16:creationId xmlns:a16="http://schemas.microsoft.com/office/drawing/2014/main" id="{26BE0E0D-6F6A-4017-8B7C-EDB7F9B3F6FE}"/>
                    </a:ext>
                  </a:extLst>
                </p:cNvPr>
                <p:cNvGrpSpPr/>
                <p:nvPr/>
              </p:nvGrpSpPr>
              <p:grpSpPr>
                <a:xfrm>
                  <a:off x="1028280" y="3134718"/>
                  <a:ext cx="483292" cy="167619"/>
                  <a:chOff x="392973" y="3345190"/>
                  <a:chExt cx="483292" cy="167619"/>
                </a:xfrm>
              </p:grpSpPr>
              <p:sp>
                <p:nvSpPr>
                  <p:cNvPr id="263" name="직사각형 262">
                    <a:extLst>
                      <a:ext uri="{FF2B5EF4-FFF2-40B4-BE49-F238E27FC236}">
                        <a16:creationId xmlns:a16="http://schemas.microsoft.com/office/drawing/2014/main" id="{F6624E77-91B1-49CA-B618-656071D83A69}"/>
                      </a:ext>
                    </a:extLst>
                  </p:cNvPr>
                  <p:cNvSpPr/>
                  <p:nvPr/>
                </p:nvSpPr>
                <p:spPr>
                  <a:xfrm>
                    <a:off x="392973" y="3345190"/>
                    <a:ext cx="483292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여성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  <p:pic>
                <p:nvPicPr>
                  <p:cNvPr id="264" name="그림 263">
                    <a:extLst>
                      <a:ext uri="{FF2B5EF4-FFF2-40B4-BE49-F238E27FC236}">
                        <a16:creationId xmlns:a16="http://schemas.microsoft.com/office/drawing/2014/main" id="{74900EA3-3E56-4B35-A4CD-1197FC2395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8562" y="3383999"/>
                    <a:ext cx="90000" cy="900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A04A4CD1-CA81-4CB0-897A-05DD402FE9B1}"/>
                  </a:ext>
                </a:extLst>
              </p:cNvPr>
              <p:cNvGrpSpPr/>
              <p:nvPr/>
            </p:nvGrpSpPr>
            <p:grpSpPr>
              <a:xfrm>
                <a:off x="401029" y="3687116"/>
                <a:ext cx="1528280" cy="428288"/>
                <a:chOff x="407710" y="3670424"/>
                <a:chExt cx="1528280" cy="428288"/>
              </a:xfrm>
            </p:grpSpPr>
            <p:grpSp>
              <p:nvGrpSpPr>
                <p:cNvPr id="249" name="그룹 248">
                  <a:extLst>
                    <a:ext uri="{FF2B5EF4-FFF2-40B4-BE49-F238E27FC236}">
                      <a16:creationId xmlns:a16="http://schemas.microsoft.com/office/drawing/2014/main" id="{E3735CC9-0D0A-4225-B27A-5058C7398DD3}"/>
                    </a:ext>
                  </a:extLst>
                </p:cNvPr>
                <p:cNvGrpSpPr/>
                <p:nvPr/>
              </p:nvGrpSpPr>
              <p:grpSpPr>
                <a:xfrm>
                  <a:off x="407710" y="3670424"/>
                  <a:ext cx="907710" cy="167619"/>
                  <a:chOff x="398562" y="3126181"/>
                  <a:chExt cx="907710" cy="167619"/>
                </a:xfrm>
              </p:grpSpPr>
              <p:sp>
                <p:nvSpPr>
                  <p:cNvPr id="259" name="직사각형 258">
                    <a:extLst>
                      <a:ext uri="{FF2B5EF4-FFF2-40B4-BE49-F238E27FC236}">
                        <a16:creationId xmlns:a16="http://schemas.microsoft.com/office/drawing/2014/main" id="{004A104D-ACB6-445E-900A-E0A7B02FFF8A}"/>
                      </a:ext>
                    </a:extLst>
                  </p:cNvPr>
                  <p:cNvSpPr/>
                  <p:nvPr/>
                </p:nvSpPr>
                <p:spPr>
                  <a:xfrm>
                    <a:off x="461486" y="3126181"/>
                    <a:ext cx="844786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20-24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세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  <p:pic>
                <p:nvPicPr>
                  <p:cNvPr id="260" name="그림 259">
                    <a:extLst>
                      <a:ext uri="{FF2B5EF4-FFF2-40B4-BE49-F238E27FC236}">
                        <a16:creationId xmlns:a16="http://schemas.microsoft.com/office/drawing/2014/main" id="{377687D5-AF69-4061-860D-F3CC8D854C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98562" y="3164990"/>
                    <a:ext cx="90000" cy="9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0" name="그룹 249">
                  <a:extLst>
                    <a:ext uri="{FF2B5EF4-FFF2-40B4-BE49-F238E27FC236}">
                      <a16:creationId xmlns:a16="http://schemas.microsoft.com/office/drawing/2014/main" id="{8526C736-9275-4972-B305-0BAA79CAD7C4}"/>
                    </a:ext>
                  </a:extLst>
                </p:cNvPr>
                <p:cNvGrpSpPr/>
                <p:nvPr/>
              </p:nvGrpSpPr>
              <p:grpSpPr>
                <a:xfrm>
                  <a:off x="407710" y="3931093"/>
                  <a:ext cx="907710" cy="167619"/>
                  <a:chOff x="398562" y="3958596"/>
                  <a:chExt cx="907710" cy="167619"/>
                </a:xfrm>
              </p:grpSpPr>
              <p:pic>
                <p:nvPicPr>
                  <p:cNvPr id="257" name="그림 256">
                    <a:extLst>
                      <a:ext uri="{FF2B5EF4-FFF2-40B4-BE49-F238E27FC236}">
                        <a16:creationId xmlns:a16="http://schemas.microsoft.com/office/drawing/2014/main" id="{B0807CD2-ACE3-42B9-868A-0559B6D810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8562" y="3997405"/>
                    <a:ext cx="90000" cy="90000"/>
                  </a:xfrm>
                  <a:prstGeom prst="rect">
                    <a:avLst/>
                  </a:prstGeom>
                </p:spPr>
              </p:pic>
              <p:sp>
                <p:nvSpPr>
                  <p:cNvPr id="258" name="직사각형 257">
                    <a:extLst>
                      <a:ext uri="{FF2B5EF4-FFF2-40B4-BE49-F238E27FC236}">
                        <a16:creationId xmlns:a16="http://schemas.microsoft.com/office/drawing/2014/main" id="{86E43F57-D539-4129-8117-5F1A99985838}"/>
                      </a:ext>
                    </a:extLst>
                  </p:cNvPr>
                  <p:cNvSpPr/>
                  <p:nvPr/>
                </p:nvSpPr>
                <p:spPr>
                  <a:xfrm>
                    <a:off x="461486" y="3958596"/>
                    <a:ext cx="844786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30-34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세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</p:grpSp>
            <p:grpSp>
              <p:nvGrpSpPr>
                <p:cNvPr id="251" name="그룹 250">
                  <a:extLst>
                    <a:ext uri="{FF2B5EF4-FFF2-40B4-BE49-F238E27FC236}">
                      <a16:creationId xmlns:a16="http://schemas.microsoft.com/office/drawing/2014/main" id="{E875595E-F329-484A-8E07-3D399338B197}"/>
                    </a:ext>
                  </a:extLst>
                </p:cNvPr>
                <p:cNvGrpSpPr/>
                <p:nvPr/>
              </p:nvGrpSpPr>
              <p:grpSpPr>
                <a:xfrm>
                  <a:off x="1028280" y="3670424"/>
                  <a:ext cx="907710" cy="167619"/>
                  <a:chOff x="398562" y="3958596"/>
                  <a:chExt cx="907710" cy="167619"/>
                </a:xfrm>
              </p:grpSpPr>
              <p:pic>
                <p:nvPicPr>
                  <p:cNvPr id="255" name="그림 254">
                    <a:extLst>
                      <a:ext uri="{FF2B5EF4-FFF2-40B4-BE49-F238E27FC236}">
                        <a16:creationId xmlns:a16="http://schemas.microsoft.com/office/drawing/2014/main" id="{9836E647-ABF3-4F59-A37B-579E7B890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8562" y="3997405"/>
                    <a:ext cx="90000" cy="90000"/>
                  </a:xfrm>
                  <a:prstGeom prst="rect">
                    <a:avLst/>
                  </a:prstGeom>
                </p:spPr>
              </p:pic>
              <p:sp>
                <p:nvSpPr>
                  <p:cNvPr id="256" name="직사각형 255">
                    <a:extLst>
                      <a:ext uri="{FF2B5EF4-FFF2-40B4-BE49-F238E27FC236}">
                        <a16:creationId xmlns:a16="http://schemas.microsoft.com/office/drawing/2014/main" id="{23B6651A-8FFE-4213-84C7-54F33873C01F}"/>
                      </a:ext>
                    </a:extLst>
                  </p:cNvPr>
                  <p:cNvSpPr/>
                  <p:nvPr/>
                </p:nvSpPr>
                <p:spPr>
                  <a:xfrm>
                    <a:off x="461486" y="3958596"/>
                    <a:ext cx="844786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25-29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세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</p:grpSp>
            <p:grpSp>
              <p:nvGrpSpPr>
                <p:cNvPr id="252" name="그룹 251">
                  <a:extLst>
                    <a:ext uri="{FF2B5EF4-FFF2-40B4-BE49-F238E27FC236}">
                      <a16:creationId xmlns:a16="http://schemas.microsoft.com/office/drawing/2014/main" id="{389C944F-4B41-41D0-A298-3D58EE2ADD87}"/>
                    </a:ext>
                  </a:extLst>
                </p:cNvPr>
                <p:cNvGrpSpPr/>
                <p:nvPr/>
              </p:nvGrpSpPr>
              <p:grpSpPr>
                <a:xfrm>
                  <a:off x="1028280" y="3931093"/>
                  <a:ext cx="907710" cy="167619"/>
                  <a:chOff x="398562" y="3958596"/>
                  <a:chExt cx="907710" cy="167619"/>
                </a:xfrm>
              </p:grpSpPr>
              <p:pic>
                <p:nvPicPr>
                  <p:cNvPr id="253" name="그림 252">
                    <a:extLst>
                      <a:ext uri="{FF2B5EF4-FFF2-40B4-BE49-F238E27FC236}">
                        <a16:creationId xmlns:a16="http://schemas.microsoft.com/office/drawing/2014/main" id="{64E43923-3AFD-4F77-AD3C-B8CA6A10AD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8562" y="3997405"/>
                    <a:ext cx="90000" cy="90000"/>
                  </a:xfrm>
                  <a:prstGeom prst="rect">
                    <a:avLst/>
                  </a:prstGeom>
                </p:spPr>
              </p:pic>
              <p:sp>
                <p:nvSpPr>
                  <p:cNvPr id="254" name="직사각형 253">
                    <a:extLst>
                      <a:ext uri="{FF2B5EF4-FFF2-40B4-BE49-F238E27FC236}">
                        <a16:creationId xmlns:a16="http://schemas.microsoft.com/office/drawing/2014/main" id="{41E189B0-3556-4021-B133-929845176A98}"/>
                      </a:ext>
                    </a:extLst>
                  </p:cNvPr>
                  <p:cNvSpPr/>
                  <p:nvPr/>
                </p:nvSpPr>
                <p:spPr>
                  <a:xfrm>
                    <a:off x="461486" y="3958596"/>
                    <a:ext cx="844786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35-39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세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</p:grpSp>
          </p:grp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FFCD51BB-26B8-425A-98E3-92DDDAB8A519}"/>
                  </a:ext>
                </a:extLst>
              </p:cNvPr>
              <p:cNvGrpSpPr/>
              <p:nvPr/>
            </p:nvGrpSpPr>
            <p:grpSpPr>
              <a:xfrm>
                <a:off x="396264" y="4470591"/>
                <a:ext cx="1571145" cy="2009530"/>
                <a:chOff x="364845" y="4453899"/>
                <a:chExt cx="1571145" cy="2009530"/>
              </a:xfrm>
            </p:grpSpPr>
            <p:grpSp>
              <p:nvGrpSpPr>
                <p:cNvPr id="206" name="그룹 205">
                  <a:extLst>
                    <a:ext uri="{FF2B5EF4-FFF2-40B4-BE49-F238E27FC236}">
                      <a16:creationId xmlns:a16="http://schemas.microsoft.com/office/drawing/2014/main" id="{AD5904FA-AAC9-4C54-A53A-696662E4A832}"/>
                    </a:ext>
                  </a:extLst>
                </p:cNvPr>
                <p:cNvGrpSpPr/>
                <p:nvPr/>
              </p:nvGrpSpPr>
              <p:grpSpPr>
                <a:xfrm>
                  <a:off x="364845" y="4453899"/>
                  <a:ext cx="950575" cy="1390872"/>
                  <a:chOff x="355697" y="1902928"/>
                  <a:chExt cx="950575" cy="1390872"/>
                </a:xfrm>
              </p:grpSpPr>
              <p:sp>
                <p:nvSpPr>
                  <p:cNvPr id="247" name="직사각형 246">
                    <a:extLst>
                      <a:ext uri="{FF2B5EF4-FFF2-40B4-BE49-F238E27FC236}">
                        <a16:creationId xmlns:a16="http://schemas.microsoft.com/office/drawing/2014/main" id="{52B5B1CE-DA4B-429D-9844-8A47EEC324D7}"/>
                      </a:ext>
                    </a:extLst>
                  </p:cNvPr>
                  <p:cNvSpPr/>
                  <p:nvPr/>
                </p:nvSpPr>
                <p:spPr>
                  <a:xfrm>
                    <a:off x="461486" y="3126181"/>
                    <a:ext cx="844786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서울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  <p:pic>
                <p:nvPicPr>
                  <p:cNvPr id="248" name="그림 247">
                    <a:extLst>
                      <a:ext uri="{FF2B5EF4-FFF2-40B4-BE49-F238E27FC236}">
                        <a16:creationId xmlns:a16="http://schemas.microsoft.com/office/drawing/2014/main" id="{80AFCF83-1D0F-426D-8838-2C2FB45816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98562" y="3164990"/>
                    <a:ext cx="90000" cy="90000"/>
                  </a:xfrm>
                  <a:prstGeom prst="rect">
                    <a:avLst/>
                  </a:prstGeom>
                </p:spPr>
              </p:pic>
              <p:pic>
                <p:nvPicPr>
                  <p:cNvPr id="275" name="그림 274">
                    <a:extLst>
                      <a:ext uri="{FF2B5EF4-FFF2-40B4-BE49-F238E27FC236}">
                        <a16:creationId xmlns:a16="http://schemas.microsoft.com/office/drawing/2014/main" id="{80AFCF83-1D0F-426D-8838-2C2FB45816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55697" y="1902928"/>
                    <a:ext cx="90000" cy="9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7" name="그룹 206">
                  <a:extLst>
                    <a:ext uri="{FF2B5EF4-FFF2-40B4-BE49-F238E27FC236}">
                      <a16:creationId xmlns:a16="http://schemas.microsoft.com/office/drawing/2014/main" id="{9A1C73D8-CD20-4251-B0D6-37ACF8EC2DE7}"/>
                    </a:ext>
                  </a:extLst>
                </p:cNvPr>
                <p:cNvGrpSpPr/>
                <p:nvPr/>
              </p:nvGrpSpPr>
              <p:grpSpPr>
                <a:xfrm>
                  <a:off x="1028280" y="5677152"/>
                  <a:ext cx="907710" cy="167619"/>
                  <a:chOff x="398562" y="3958596"/>
                  <a:chExt cx="907710" cy="167619"/>
                </a:xfrm>
              </p:grpSpPr>
              <p:pic>
                <p:nvPicPr>
                  <p:cNvPr id="245" name="그림 244">
                    <a:extLst>
                      <a:ext uri="{FF2B5EF4-FFF2-40B4-BE49-F238E27FC236}">
                        <a16:creationId xmlns:a16="http://schemas.microsoft.com/office/drawing/2014/main" id="{60FCC07B-4C95-4A7E-918B-1602E32D81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8562" y="3997405"/>
                    <a:ext cx="90000" cy="90000"/>
                  </a:xfrm>
                  <a:prstGeom prst="rect">
                    <a:avLst/>
                  </a:prstGeom>
                </p:spPr>
              </p:pic>
              <p:sp>
                <p:nvSpPr>
                  <p:cNvPr id="246" name="직사각형 245">
                    <a:extLst>
                      <a:ext uri="{FF2B5EF4-FFF2-40B4-BE49-F238E27FC236}">
                        <a16:creationId xmlns:a16="http://schemas.microsoft.com/office/drawing/2014/main" id="{3FA39219-E727-4F8E-A43C-BC0E650CD962}"/>
                      </a:ext>
                    </a:extLst>
                  </p:cNvPr>
                  <p:cNvSpPr/>
                  <p:nvPr/>
                </p:nvSpPr>
                <p:spPr>
                  <a:xfrm>
                    <a:off x="461486" y="3958596"/>
                    <a:ext cx="844786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경기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</p:grpSp>
            <p:grpSp>
              <p:nvGrpSpPr>
                <p:cNvPr id="208" name="그룹 207">
                  <a:extLst>
                    <a:ext uri="{FF2B5EF4-FFF2-40B4-BE49-F238E27FC236}">
                      <a16:creationId xmlns:a16="http://schemas.microsoft.com/office/drawing/2014/main" id="{A3C78E7E-6895-42FB-A39B-A9BE2412F54E}"/>
                    </a:ext>
                  </a:extLst>
                </p:cNvPr>
                <p:cNvGrpSpPr/>
                <p:nvPr/>
              </p:nvGrpSpPr>
              <p:grpSpPr>
                <a:xfrm>
                  <a:off x="407710" y="5883371"/>
                  <a:ext cx="907710" cy="167619"/>
                  <a:chOff x="398562" y="3958596"/>
                  <a:chExt cx="907710" cy="167619"/>
                </a:xfrm>
              </p:grpSpPr>
              <p:pic>
                <p:nvPicPr>
                  <p:cNvPr id="243" name="그림 242">
                    <a:extLst>
                      <a:ext uri="{FF2B5EF4-FFF2-40B4-BE49-F238E27FC236}">
                        <a16:creationId xmlns:a16="http://schemas.microsoft.com/office/drawing/2014/main" id="{3DAD35E8-07B4-4EE1-9604-0DD91AAA9F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8562" y="3997405"/>
                    <a:ext cx="90000" cy="90000"/>
                  </a:xfrm>
                  <a:prstGeom prst="rect">
                    <a:avLst/>
                  </a:prstGeom>
                </p:spPr>
              </p:pic>
              <p:sp>
                <p:nvSpPr>
                  <p:cNvPr id="244" name="직사각형 243">
                    <a:extLst>
                      <a:ext uri="{FF2B5EF4-FFF2-40B4-BE49-F238E27FC236}">
                        <a16:creationId xmlns:a16="http://schemas.microsoft.com/office/drawing/2014/main" id="{C894DE77-34C5-40B7-B567-F3B498063476}"/>
                      </a:ext>
                    </a:extLst>
                  </p:cNvPr>
                  <p:cNvSpPr/>
                  <p:nvPr/>
                </p:nvSpPr>
                <p:spPr>
                  <a:xfrm>
                    <a:off x="461486" y="3958596"/>
                    <a:ext cx="844786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부산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</p:grpSp>
            <p:grpSp>
              <p:nvGrpSpPr>
                <p:cNvPr id="209" name="그룹 208">
                  <a:extLst>
                    <a:ext uri="{FF2B5EF4-FFF2-40B4-BE49-F238E27FC236}">
                      <a16:creationId xmlns:a16="http://schemas.microsoft.com/office/drawing/2014/main" id="{9A42D4F3-0B77-42DB-A1B1-5B7E758C6E31}"/>
                    </a:ext>
                  </a:extLst>
                </p:cNvPr>
                <p:cNvGrpSpPr/>
                <p:nvPr/>
              </p:nvGrpSpPr>
              <p:grpSpPr>
                <a:xfrm>
                  <a:off x="1028280" y="5883371"/>
                  <a:ext cx="907710" cy="167619"/>
                  <a:chOff x="398562" y="3958596"/>
                  <a:chExt cx="907710" cy="167619"/>
                </a:xfrm>
              </p:grpSpPr>
              <p:pic>
                <p:nvPicPr>
                  <p:cNvPr id="224" name="그림 223">
                    <a:extLst>
                      <a:ext uri="{FF2B5EF4-FFF2-40B4-BE49-F238E27FC236}">
                        <a16:creationId xmlns:a16="http://schemas.microsoft.com/office/drawing/2014/main" id="{89C64CFA-E6E5-48B3-AC7D-B3DF3D0AF6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8562" y="3997405"/>
                    <a:ext cx="90000" cy="90000"/>
                  </a:xfrm>
                  <a:prstGeom prst="rect">
                    <a:avLst/>
                  </a:prstGeom>
                </p:spPr>
              </p:pic>
              <p:sp>
                <p:nvSpPr>
                  <p:cNvPr id="242" name="직사각형 241">
                    <a:extLst>
                      <a:ext uri="{FF2B5EF4-FFF2-40B4-BE49-F238E27FC236}">
                        <a16:creationId xmlns:a16="http://schemas.microsoft.com/office/drawing/2014/main" id="{69C98AF3-64C6-4C8D-9FD9-8617D3BCB3BF}"/>
                      </a:ext>
                    </a:extLst>
                  </p:cNvPr>
                  <p:cNvSpPr/>
                  <p:nvPr/>
                </p:nvSpPr>
                <p:spPr>
                  <a:xfrm>
                    <a:off x="461486" y="3958596"/>
                    <a:ext cx="844786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대구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</p:grpSp>
            <p:grpSp>
              <p:nvGrpSpPr>
                <p:cNvPr id="210" name="그룹 209">
                  <a:extLst>
                    <a:ext uri="{FF2B5EF4-FFF2-40B4-BE49-F238E27FC236}">
                      <a16:creationId xmlns:a16="http://schemas.microsoft.com/office/drawing/2014/main" id="{B0635CF9-E0D9-4F86-95F1-2E1A6A56352F}"/>
                    </a:ext>
                  </a:extLst>
                </p:cNvPr>
                <p:cNvGrpSpPr/>
                <p:nvPr/>
              </p:nvGrpSpPr>
              <p:grpSpPr>
                <a:xfrm>
                  <a:off x="407710" y="6089590"/>
                  <a:ext cx="907710" cy="167619"/>
                  <a:chOff x="275825" y="6158971"/>
                  <a:chExt cx="907710" cy="167619"/>
                </a:xfrm>
              </p:grpSpPr>
              <p:pic>
                <p:nvPicPr>
                  <p:cNvPr id="222" name="그림 221">
                    <a:extLst>
                      <a:ext uri="{FF2B5EF4-FFF2-40B4-BE49-F238E27FC236}">
                        <a16:creationId xmlns:a16="http://schemas.microsoft.com/office/drawing/2014/main" id="{0A0C4940-E308-4F54-BDF9-99B22FBB0D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75825" y="6197780"/>
                    <a:ext cx="90000" cy="90000"/>
                  </a:xfrm>
                  <a:prstGeom prst="rect">
                    <a:avLst/>
                  </a:prstGeom>
                </p:spPr>
              </p:pic>
              <p:sp>
                <p:nvSpPr>
                  <p:cNvPr id="223" name="직사각형 222">
                    <a:extLst>
                      <a:ext uri="{FF2B5EF4-FFF2-40B4-BE49-F238E27FC236}">
                        <a16:creationId xmlns:a16="http://schemas.microsoft.com/office/drawing/2014/main" id="{A6B84684-5D76-4588-8B9A-45B6FF921962}"/>
                      </a:ext>
                    </a:extLst>
                  </p:cNvPr>
                  <p:cNvSpPr/>
                  <p:nvPr/>
                </p:nvSpPr>
                <p:spPr>
                  <a:xfrm>
                    <a:off x="338749" y="6158971"/>
                    <a:ext cx="844786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인천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</p:grpSp>
            <p:grpSp>
              <p:nvGrpSpPr>
                <p:cNvPr id="211" name="그룹 210">
                  <a:extLst>
                    <a:ext uri="{FF2B5EF4-FFF2-40B4-BE49-F238E27FC236}">
                      <a16:creationId xmlns:a16="http://schemas.microsoft.com/office/drawing/2014/main" id="{3ED98277-E215-4AE2-AAB2-CF7BBC2176E4}"/>
                    </a:ext>
                  </a:extLst>
                </p:cNvPr>
                <p:cNvGrpSpPr/>
                <p:nvPr/>
              </p:nvGrpSpPr>
              <p:grpSpPr>
                <a:xfrm>
                  <a:off x="1028280" y="6089590"/>
                  <a:ext cx="907710" cy="167619"/>
                  <a:chOff x="398562" y="3958596"/>
                  <a:chExt cx="907710" cy="167619"/>
                </a:xfrm>
              </p:grpSpPr>
              <p:pic>
                <p:nvPicPr>
                  <p:cNvPr id="220" name="그림 219">
                    <a:extLst>
                      <a:ext uri="{FF2B5EF4-FFF2-40B4-BE49-F238E27FC236}">
                        <a16:creationId xmlns:a16="http://schemas.microsoft.com/office/drawing/2014/main" id="{F873D93B-0D40-4D68-B1BA-1B6A7EC107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8562" y="3997405"/>
                    <a:ext cx="90000" cy="90000"/>
                  </a:xfrm>
                  <a:prstGeom prst="rect">
                    <a:avLst/>
                  </a:prstGeom>
                </p:spPr>
              </p:pic>
              <p:sp>
                <p:nvSpPr>
                  <p:cNvPr id="221" name="직사각형 220">
                    <a:extLst>
                      <a:ext uri="{FF2B5EF4-FFF2-40B4-BE49-F238E27FC236}">
                        <a16:creationId xmlns:a16="http://schemas.microsoft.com/office/drawing/2014/main" id="{EB695AF3-843F-43A2-881C-12C5965291AC}"/>
                      </a:ext>
                    </a:extLst>
                  </p:cNvPr>
                  <p:cNvSpPr/>
                  <p:nvPr/>
                </p:nvSpPr>
                <p:spPr>
                  <a:xfrm>
                    <a:off x="461486" y="3958596"/>
                    <a:ext cx="844786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광주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</p:grpSp>
            <p:grpSp>
              <p:nvGrpSpPr>
                <p:cNvPr id="213" name="그룹 212">
                  <a:extLst>
                    <a:ext uri="{FF2B5EF4-FFF2-40B4-BE49-F238E27FC236}">
                      <a16:creationId xmlns:a16="http://schemas.microsoft.com/office/drawing/2014/main" id="{572F09EB-3DD8-4A0B-8404-9EE363743C01}"/>
                    </a:ext>
                  </a:extLst>
                </p:cNvPr>
                <p:cNvGrpSpPr/>
                <p:nvPr/>
              </p:nvGrpSpPr>
              <p:grpSpPr>
                <a:xfrm>
                  <a:off x="407710" y="6295810"/>
                  <a:ext cx="907710" cy="167619"/>
                  <a:chOff x="398562" y="3958596"/>
                  <a:chExt cx="907710" cy="167619"/>
                </a:xfrm>
              </p:grpSpPr>
              <p:pic>
                <p:nvPicPr>
                  <p:cNvPr id="218" name="그림 217">
                    <a:extLst>
                      <a:ext uri="{FF2B5EF4-FFF2-40B4-BE49-F238E27FC236}">
                        <a16:creationId xmlns:a16="http://schemas.microsoft.com/office/drawing/2014/main" id="{73306C81-39A0-41C9-AAAE-AA120B4AF7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8562" y="3997405"/>
                    <a:ext cx="90000" cy="90000"/>
                  </a:xfrm>
                  <a:prstGeom prst="rect">
                    <a:avLst/>
                  </a:prstGeom>
                </p:spPr>
              </p:pic>
              <p:sp>
                <p:nvSpPr>
                  <p:cNvPr id="219" name="직사각형 218">
                    <a:extLst>
                      <a:ext uri="{FF2B5EF4-FFF2-40B4-BE49-F238E27FC236}">
                        <a16:creationId xmlns:a16="http://schemas.microsoft.com/office/drawing/2014/main" id="{3DE9956C-500A-4658-B643-DEFCE56B3B2A}"/>
                      </a:ext>
                    </a:extLst>
                  </p:cNvPr>
                  <p:cNvSpPr/>
                  <p:nvPr/>
                </p:nvSpPr>
                <p:spPr>
                  <a:xfrm>
                    <a:off x="461486" y="3958596"/>
                    <a:ext cx="844786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울산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</p:grpSp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83ED5597-CFB3-46EF-813D-698BB7EA5364}"/>
                    </a:ext>
                  </a:extLst>
                </p:cNvPr>
                <p:cNvGrpSpPr/>
                <p:nvPr/>
              </p:nvGrpSpPr>
              <p:grpSpPr>
                <a:xfrm>
                  <a:off x="1028280" y="6295810"/>
                  <a:ext cx="907710" cy="167619"/>
                  <a:chOff x="398562" y="3958596"/>
                  <a:chExt cx="907710" cy="167619"/>
                </a:xfrm>
              </p:grpSpPr>
              <p:pic>
                <p:nvPicPr>
                  <p:cNvPr id="216" name="그림 215">
                    <a:extLst>
                      <a:ext uri="{FF2B5EF4-FFF2-40B4-BE49-F238E27FC236}">
                        <a16:creationId xmlns:a16="http://schemas.microsoft.com/office/drawing/2014/main" id="{1966E60D-C9C5-4B73-8470-800A921CBF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8562" y="3997405"/>
                    <a:ext cx="90000" cy="90000"/>
                  </a:xfrm>
                  <a:prstGeom prst="rect">
                    <a:avLst/>
                  </a:prstGeom>
                </p:spPr>
              </p:pic>
              <p:sp>
                <p:nvSpPr>
                  <p:cNvPr id="217" name="직사각형 216">
                    <a:extLst>
                      <a:ext uri="{FF2B5EF4-FFF2-40B4-BE49-F238E27FC236}">
                        <a16:creationId xmlns:a16="http://schemas.microsoft.com/office/drawing/2014/main" id="{0D9DAE31-D711-4780-B063-3C62EC36E833}"/>
                      </a:ext>
                    </a:extLst>
                  </p:cNvPr>
                  <p:cNvSpPr/>
                  <p:nvPr/>
                </p:nvSpPr>
                <p:spPr>
                  <a:xfrm>
                    <a:off x="461486" y="3958596"/>
                    <a:ext cx="844786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강원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</p:grpSp>
          </p:grp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9AFF1C00-60ED-4057-8405-80D0B2A8FBCD}"/>
                  </a:ext>
                </a:extLst>
              </p:cNvPr>
              <p:cNvSpPr/>
              <p:nvPr/>
            </p:nvSpPr>
            <p:spPr>
              <a:xfrm>
                <a:off x="1805826" y="2442459"/>
                <a:ext cx="126000" cy="4352039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1C00878-A0A0-4FA6-8DA1-2A0B556094F3}"/>
                  </a:ext>
                </a:extLst>
              </p:cNvPr>
              <p:cNvSpPr/>
              <p:nvPr/>
            </p:nvSpPr>
            <p:spPr>
              <a:xfrm>
                <a:off x="1824722" y="2547234"/>
                <a:ext cx="89256" cy="1440000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이등변 삼각형 202">
                <a:extLst>
                  <a:ext uri="{FF2B5EF4-FFF2-40B4-BE49-F238E27FC236}">
                    <a16:creationId xmlns:a16="http://schemas.microsoft.com/office/drawing/2014/main" id="{AAC14192-49EC-4E81-9255-4E443862AFFA}"/>
                  </a:ext>
                </a:extLst>
              </p:cNvPr>
              <p:cNvSpPr/>
              <p:nvPr/>
            </p:nvSpPr>
            <p:spPr>
              <a:xfrm>
                <a:off x="1838679" y="2474418"/>
                <a:ext cx="60295" cy="37785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E557B525-C1DD-4579-9D3A-E23B6E50533B}"/>
                  </a:ext>
                </a:extLst>
              </p:cNvPr>
              <p:cNvSpPr/>
              <p:nvPr/>
            </p:nvSpPr>
            <p:spPr>
              <a:xfrm>
                <a:off x="182073" y="2559082"/>
                <a:ext cx="1491482" cy="3683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기존 선택사항</a:t>
                </a:r>
                <a:endPara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05" name="이등변 삼각형 204">
                <a:extLst>
                  <a:ext uri="{FF2B5EF4-FFF2-40B4-BE49-F238E27FC236}">
                    <a16:creationId xmlns:a16="http://schemas.microsoft.com/office/drawing/2014/main" id="{8494A400-619F-41EC-9CB9-F378092BB5AC}"/>
                  </a:ext>
                </a:extLst>
              </p:cNvPr>
              <p:cNvSpPr/>
              <p:nvPr/>
            </p:nvSpPr>
            <p:spPr>
              <a:xfrm rot="10800000">
                <a:off x="1838679" y="6709934"/>
                <a:ext cx="60295" cy="37785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173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0099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MZ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심층 분석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삶의 만족도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10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MZ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심층 분석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73878"/>
              </p:ext>
            </p:extLst>
          </p:nvPr>
        </p:nvGraphicFramePr>
        <p:xfrm>
          <a:off x="8840764" y="711200"/>
          <a:ext cx="3287735" cy="5268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심층분석 메뉴 진입 시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각 분류에서 비교하고 싶은 조건을 선택할 수 있음</a:t>
                      </a:r>
                      <a:endParaRPr lang="en-US" altLang="ko-KR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복수 선택이 가능한 분류는 하나만 가능</a:t>
                      </a:r>
                      <a:endParaRPr lang="en-US" altLang="ko-KR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선택된 항목을 다시 클릭할 경우 선택 취소</a:t>
                      </a:r>
                      <a:endParaRPr lang="en-US" altLang="ko-KR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endParaRPr lang="en-US" altLang="ko-KR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분류</a:t>
                      </a:r>
                      <a:endPara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성별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남성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여성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연령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(20-24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세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25-29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세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30-34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세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35-39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세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학력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중학교 졸업 이하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고등학교 졸업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전문대학 졸업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4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년제 대학 졸업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지역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서울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경기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부산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대구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인천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광주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울산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강원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조건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</a:t>
                      </a:r>
                      <a:endParaRPr lang="en-US" altLang="ko-KR" sz="110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원 그래프로 출력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평균 만족도 텍스트로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28663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1C00878-A0A0-4FA6-8DA1-2A0B556094F3}"/>
              </a:ext>
            </a:extLst>
          </p:cNvPr>
          <p:cNvSpPr/>
          <p:nvPr/>
        </p:nvSpPr>
        <p:spPr>
          <a:xfrm>
            <a:off x="8668595" y="2773329"/>
            <a:ext cx="89256" cy="1440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" name="그림 15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grpSp>
        <p:nvGrpSpPr>
          <p:cNvPr id="105" name="그룹 104"/>
          <p:cNvGrpSpPr/>
          <p:nvPr/>
        </p:nvGrpSpPr>
        <p:grpSpPr>
          <a:xfrm>
            <a:off x="2136391" y="2610705"/>
            <a:ext cx="1515593" cy="307777"/>
            <a:chOff x="2645840" y="3438722"/>
            <a:chExt cx="1386665" cy="307777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645840" y="3438722"/>
              <a:ext cx="13866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2687216" y="3536496"/>
              <a:ext cx="93307" cy="933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2136391" y="3010005"/>
            <a:ext cx="6256136" cy="2545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9" name="차트 118"/>
          <p:cNvGraphicFramePr/>
          <p:nvPr/>
        </p:nvGraphicFramePr>
        <p:xfrm>
          <a:off x="2464555" y="3476308"/>
          <a:ext cx="2688097" cy="1922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21" name="차트 120"/>
          <p:cNvGraphicFramePr/>
          <p:nvPr/>
        </p:nvGraphicFramePr>
        <p:xfrm>
          <a:off x="5480816" y="3475738"/>
          <a:ext cx="2688097" cy="1922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23" name="TextBox 122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2427787" y="3153753"/>
            <a:ext cx="12531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20-24</a:t>
            </a:r>
            <a:r>
              <a: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 남성</a:t>
            </a:r>
            <a:endParaRPr lang="en-US" altLang="ko-KR" sz="1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5419210" y="3153455"/>
            <a:ext cx="12531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20-24</a:t>
            </a:r>
            <a:r>
              <a: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 여성</a:t>
            </a:r>
            <a:endParaRPr lang="en-US" altLang="ko-KR" sz="1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2AAFED9-B25B-80FE-0243-9B9B3A6644A2}"/>
              </a:ext>
            </a:extLst>
          </p:cNvPr>
          <p:cNvSpPr txBox="1"/>
          <p:nvPr/>
        </p:nvSpPr>
        <p:spPr>
          <a:xfrm>
            <a:off x="2215424" y="5719948"/>
            <a:ext cx="580013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20-24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 남성의 평균 삶의 만족도는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200" dirty="0">
                <a:solidFill>
                  <a:srgbClr val="0C5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00.0</a:t>
            </a:r>
            <a:r>
              <a:rPr lang="en-US" altLang="ko-KR" sz="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5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20-24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 여성의 평균 삶의 만족도는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200" dirty="0">
                <a:solidFill>
                  <a:srgbClr val="0C5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00.0</a:t>
            </a:r>
            <a:r>
              <a:rPr lang="en-US" altLang="ko-KR" sz="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9376" y="2435317"/>
            <a:ext cx="1888033" cy="4359266"/>
            <a:chOff x="79376" y="2435317"/>
            <a:chExt cx="1888033" cy="4359266"/>
          </a:xfrm>
        </p:grpSpPr>
        <p:sp>
          <p:nvSpPr>
            <p:cNvPr id="96" name="직사각형 95"/>
            <p:cNvSpPr/>
            <p:nvPr/>
          </p:nvSpPr>
          <p:spPr>
            <a:xfrm>
              <a:off x="82550" y="2435317"/>
              <a:ext cx="1849276" cy="43591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1805826" y="2435317"/>
              <a:ext cx="0" cy="435022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B2CB429-2EE2-429B-BEC2-3CAA47FB7DFC}"/>
                </a:ext>
              </a:extLst>
            </p:cNvPr>
            <p:cNvSpPr/>
            <p:nvPr/>
          </p:nvSpPr>
          <p:spPr>
            <a:xfrm>
              <a:off x="79376" y="2435401"/>
              <a:ext cx="1849276" cy="43591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02354517-D271-4390-B7EC-C2090A04A9FA}"/>
                </a:ext>
              </a:extLst>
            </p:cNvPr>
            <p:cNvCxnSpPr>
              <a:cxnSpLocks/>
            </p:cNvCxnSpPr>
            <p:nvPr/>
          </p:nvCxnSpPr>
          <p:spPr>
            <a:xfrm>
              <a:off x="168559" y="5507528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45895B7E-75DC-4635-BA49-D66B64D4E35B}"/>
                </a:ext>
              </a:extLst>
            </p:cNvPr>
            <p:cNvCxnSpPr>
              <a:cxnSpLocks/>
            </p:cNvCxnSpPr>
            <p:nvPr/>
          </p:nvCxnSpPr>
          <p:spPr>
            <a:xfrm>
              <a:off x="190912" y="3035612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B37EA6A-92E7-4E30-A71C-74B489C4CC05}"/>
                </a:ext>
              </a:extLst>
            </p:cNvPr>
            <p:cNvSpPr/>
            <p:nvPr/>
          </p:nvSpPr>
          <p:spPr>
            <a:xfrm>
              <a:off x="701413" y="2963310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A7C3914D-F8EB-46C3-BFE0-CC144C3FEB8B}"/>
                </a:ext>
              </a:extLst>
            </p:cNvPr>
            <p:cNvCxnSpPr>
              <a:cxnSpLocks/>
            </p:cNvCxnSpPr>
            <p:nvPr/>
          </p:nvCxnSpPr>
          <p:spPr>
            <a:xfrm>
              <a:off x="190912" y="3512158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02ED1FE-75F5-4F4E-8AC9-B12EA7F95285}"/>
                </a:ext>
              </a:extLst>
            </p:cNvPr>
            <p:cNvSpPr/>
            <p:nvPr/>
          </p:nvSpPr>
          <p:spPr>
            <a:xfrm>
              <a:off x="701413" y="3439856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E8F0DE2-3788-4E78-89C5-8FEBF7A32DB3}"/>
                </a:ext>
              </a:extLst>
            </p:cNvPr>
            <p:cNvCxnSpPr>
              <a:cxnSpLocks/>
            </p:cNvCxnSpPr>
            <p:nvPr/>
          </p:nvCxnSpPr>
          <p:spPr>
            <a:xfrm>
              <a:off x="190912" y="4303259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738EF721-439E-4B73-A82D-6982D157C964}"/>
                </a:ext>
              </a:extLst>
            </p:cNvPr>
            <p:cNvSpPr/>
            <p:nvPr/>
          </p:nvSpPr>
          <p:spPr>
            <a:xfrm>
              <a:off x="701413" y="4230957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C32523E5-6330-4481-9962-72E91F8CCA97}"/>
                </a:ext>
              </a:extLst>
            </p:cNvPr>
            <p:cNvSpPr/>
            <p:nvPr/>
          </p:nvSpPr>
          <p:spPr>
            <a:xfrm>
              <a:off x="701413" y="5444018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지역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4348885-E95A-4AAD-B9C7-866010417DF9}"/>
                </a:ext>
              </a:extLst>
            </p:cNvPr>
            <p:cNvSpPr/>
            <p:nvPr/>
          </p:nvSpPr>
          <p:spPr>
            <a:xfrm>
              <a:off x="464156" y="4436870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중학교 졸업 이하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A1AEEEA9-67E3-4525-8744-1E59C5F166EC}"/>
                </a:ext>
              </a:extLst>
            </p:cNvPr>
            <p:cNvGrpSpPr/>
            <p:nvPr/>
          </p:nvGrpSpPr>
          <p:grpSpPr>
            <a:xfrm>
              <a:off x="401233" y="4468076"/>
              <a:ext cx="1161408" cy="367729"/>
              <a:chOff x="275825" y="4429058"/>
              <a:chExt cx="1161408" cy="367729"/>
            </a:xfrm>
          </p:grpSpPr>
          <p:pic>
            <p:nvPicPr>
              <p:cNvPr id="183" name="그림 182">
                <a:extLst>
                  <a:ext uri="{FF2B5EF4-FFF2-40B4-BE49-F238E27FC236}">
                    <a16:creationId xmlns:a16="http://schemas.microsoft.com/office/drawing/2014/main" id="{65CE68EC-A5EE-4FF6-9D24-E75DDD07E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825" y="4667977"/>
                <a:ext cx="90000" cy="90000"/>
              </a:xfrm>
              <a:prstGeom prst="rect">
                <a:avLst/>
              </a:prstGeom>
            </p:spPr>
          </p:pic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2160B1B0-64A1-4906-B32F-17D7AE8272FF}"/>
                  </a:ext>
                </a:extLst>
              </p:cNvPr>
              <p:cNvSpPr/>
              <p:nvPr/>
            </p:nvSpPr>
            <p:spPr>
              <a:xfrm>
                <a:off x="338748" y="4629168"/>
                <a:ext cx="1098485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고등학교 졸업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  <p:pic>
            <p:nvPicPr>
              <p:cNvPr id="185" name="그림 184">
                <a:extLst>
                  <a:ext uri="{FF2B5EF4-FFF2-40B4-BE49-F238E27FC236}">
                    <a16:creationId xmlns:a16="http://schemas.microsoft.com/office/drawing/2014/main" id="{65CE68EC-A5EE-4FF6-9D24-E75DDD07E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825" y="4429058"/>
                <a:ext cx="90000" cy="90000"/>
              </a:xfrm>
              <a:prstGeom prst="rect">
                <a:avLst/>
              </a:prstGeom>
            </p:spPr>
          </p:pic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2803AD34-5B60-41E4-BD53-78082E412D86}"/>
                </a:ext>
              </a:extLst>
            </p:cNvPr>
            <p:cNvGrpSpPr/>
            <p:nvPr/>
          </p:nvGrpSpPr>
          <p:grpSpPr>
            <a:xfrm>
              <a:off x="401233" y="4899502"/>
              <a:ext cx="1161408" cy="167619"/>
              <a:chOff x="275825" y="4894342"/>
              <a:chExt cx="1161408" cy="167619"/>
            </a:xfrm>
          </p:grpSpPr>
          <p:pic>
            <p:nvPicPr>
              <p:cNvPr id="181" name="그림 180">
                <a:extLst>
                  <a:ext uri="{FF2B5EF4-FFF2-40B4-BE49-F238E27FC236}">
                    <a16:creationId xmlns:a16="http://schemas.microsoft.com/office/drawing/2014/main" id="{D8EAF1DE-7FC1-4783-B781-7D21085D2A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825" y="4933151"/>
                <a:ext cx="90000" cy="90000"/>
              </a:xfrm>
              <a:prstGeom prst="rect">
                <a:avLst/>
              </a:prstGeom>
            </p:spPr>
          </p:pic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D1723FFC-6ED3-49C0-81CF-3E422FB05D96}"/>
                  </a:ext>
                </a:extLst>
              </p:cNvPr>
              <p:cNvSpPr/>
              <p:nvPr/>
            </p:nvSpPr>
            <p:spPr>
              <a:xfrm>
                <a:off x="338748" y="4894342"/>
                <a:ext cx="1098485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전문대학 졸업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E90C5825-F8D4-48F7-B8A1-1B2C83670B63}"/>
                </a:ext>
              </a:extLst>
            </p:cNvPr>
            <p:cNvGrpSpPr/>
            <p:nvPr/>
          </p:nvGrpSpPr>
          <p:grpSpPr>
            <a:xfrm>
              <a:off x="401233" y="5130818"/>
              <a:ext cx="1161408" cy="167619"/>
              <a:chOff x="275825" y="5114126"/>
              <a:chExt cx="1161408" cy="167619"/>
            </a:xfrm>
          </p:grpSpPr>
          <p:pic>
            <p:nvPicPr>
              <p:cNvPr id="179" name="그림 178">
                <a:extLst>
                  <a:ext uri="{FF2B5EF4-FFF2-40B4-BE49-F238E27FC236}">
                    <a16:creationId xmlns:a16="http://schemas.microsoft.com/office/drawing/2014/main" id="{4CFCAEBE-C637-41EA-B005-32B75E935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825" y="5152935"/>
                <a:ext cx="90000" cy="90000"/>
              </a:xfrm>
              <a:prstGeom prst="rect">
                <a:avLst/>
              </a:prstGeom>
            </p:spPr>
          </p:pic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CD00725D-655F-403A-9CB3-1A8F7FABA45C}"/>
                  </a:ext>
                </a:extLst>
              </p:cNvPr>
              <p:cNvSpPr/>
              <p:nvPr/>
            </p:nvSpPr>
            <p:spPr>
              <a:xfrm>
                <a:off x="338748" y="5114126"/>
                <a:ext cx="1098485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4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년제 대학 졸업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C4D50EF2-E01E-4B17-A0AC-01B7ED981053}"/>
                </a:ext>
              </a:extLst>
            </p:cNvPr>
            <p:cNvGrpSpPr/>
            <p:nvPr/>
          </p:nvGrpSpPr>
          <p:grpSpPr>
            <a:xfrm>
              <a:off x="439129" y="3151410"/>
              <a:ext cx="1103862" cy="167619"/>
              <a:chOff x="407710" y="3134718"/>
              <a:chExt cx="1103862" cy="167619"/>
            </a:xfrm>
          </p:grpSpPr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233F5EFE-79B3-4882-AD02-C10F58C0ABE4}"/>
                  </a:ext>
                </a:extLst>
              </p:cNvPr>
              <p:cNvGrpSpPr/>
              <p:nvPr/>
            </p:nvGrpSpPr>
            <p:grpSpPr>
              <a:xfrm>
                <a:off x="407710" y="3134718"/>
                <a:ext cx="483292" cy="167619"/>
                <a:chOff x="392973" y="3126181"/>
                <a:chExt cx="483292" cy="167619"/>
              </a:xfrm>
            </p:grpSpPr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6C6E28CA-7F81-4DCA-8EAF-18966AED4217}"/>
                    </a:ext>
                  </a:extLst>
                </p:cNvPr>
                <p:cNvSpPr/>
                <p:nvPr/>
              </p:nvSpPr>
              <p:spPr>
                <a:xfrm>
                  <a:off x="392973" y="3126181"/>
                  <a:ext cx="483292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남성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  <p:pic>
              <p:nvPicPr>
                <p:cNvPr id="178" name="그림 177">
                  <a:extLst>
                    <a:ext uri="{FF2B5EF4-FFF2-40B4-BE49-F238E27FC236}">
                      <a16:creationId xmlns:a16="http://schemas.microsoft.com/office/drawing/2014/main" id="{16B239B3-0C81-4711-92C6-20707BB7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8562" y="3164990"/>
                  <a:ext cx="90000" cy="90000"/>
                </a:xfrm>
                <a:prstGeom prst="rect">
                  <a:avLst/>
                </a:prstGeom>
              </p:spPr>
            </p:pic>
          </p:grp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F6624E77-91B1-49CA-B618-656071D83A69}"/>
                  </a:ext>
                </a:extLst>
              </p:cNvPr>
              <p:cNvSpPr/>
              <p:nvPr/>
            </p:nvSpPr>
            <p:spPr>
              <a:xfrm>
                <a:off x="1028280" y="3134718"/>
                <a:ext cx="483292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여성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A04A4CD1-CA81-4CB0-897A-05DD402FE9B1}"/>
                </a:ext>
              </a:extLst>
            </p:cNvPr>
            <p:cNvGrpSpPr/>
            <p:nvPr/>
          </p:nvGrpSpPr>
          <p:grpSpPr>
            <a:xfrm>
              <a:off x="401029" y="3687116"/>
              <a:ext cx="1528280" cy="428288"/>
              <a:chOff x="407710" y="3670424"/>
              <a:chExt cx="1528280" cy="428288"/>
            </a:xfrm>
          </p:grpSpPr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E3735CC9-0D0A-4225-B27A-5058C7398DD3}"/>
                  </a:ext>
                </a:extLst>
              </p:cNvPr>
              <p:cNvGrpSpPr/>
              <p:nvPr/>
            </p:nvGrpSpPr>
            <p:grpSpPr>
              <a:xfrm>
                <a:off x="407710" y="3670424"/>
                <a:ext cx="907710" cy="167619"/>
                <a:chOff x="398562" y="3126181"/>
                <a:chExt cx="907710" cy="167619"/>
              </a:xfrm>
            </p:grpSpPr>
            <p:sp>
              <p:nvSpPr>
                <p:cNvPr id="171" name="직사각형 170">
                  <a:extLst>
                    <a:ext uri="{FF2B5EF4-FFF2-40B4-BE49-F238E27FC236}">
                      <a16:creationId xmlns:a16="http://schemas.microsoft.com/office/drawing/2014/main" id="{004A104D-ACB6-445E-900A-E0A7B02FFF8A}"/>
                    </a:ext>
                  </a:extLst>
                </p:cNvPr>
                <p:cNvSpPr/>
                <p:nvPr/>
              </p:nvSpPr>
              <p:spPr>
                <a:xfrm>
                  <a:off x="461486" y="3126181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20-24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  <p:pic>
              <p:nvPicPr>
                <p:cNvPr id="172" name="그림 171">
                  <a:extLst>
                    <a:ext uri="{FF2B5EF4-FFF2-40B4-BE49-F238E27FC236}">
                      <a16:creationId xmlns:a16="http://schemas.microsoft.com/office/drawing/2014/main" id="{377687D5-AF69-4061-860D-F3CC8D854C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8562" y="3164990"/>
                  <a:ext cx="90000" cy="90000"/>
                </a:xfrm>
                <a:prstGeom prst="rect">
                  <a:avLst/>
                </a:prstGeom>
              </p:spPr>
            </p:pic>
          </p:grpSp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8526C736-9275-4972-B305-0BAA79CAD7C4}"/>
                  </a:ext>
                </a:extLst>
              </p:cNvPr>
              <p:cNvGrpSpPr/>
              <p:nvPr/>
            </p:nvGrpSpPr>
            <p:grpSpPr>
              <a:xfrm>
                <a:off x="407710" y="3931093"/>
                <a:ext cx="907710" cy="167619"/>
                <a:chOff x="398562" y="3958596"/>
                <a:chExt cx="907710" cy="167619"/>
              </a:xfrm>
            </p:grpSpPr>
            <p:pic>
              <p:nvPicPr>
                <p:cNvPr id="169" name="그림 168">
                  <a:extLst>
                    <a:ext uri="{FF2B5EF4-FFF2-40B4-BE49-F238E27FC236}">
                      <a16:creationId xmlns:a16="http://schemas.microsoft.com/office/drawing/2014/main" id="{B0807CD2-ACE3-42B9-868A-0559B6D810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86E43F57-D539-4129-8117-5F1A99985838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30-34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E875595E-F329-484A-8E07-3D399338B197}"/>
                  </a:ext>
                </a:extLst>
              </p:cNvPr>
              <p:cNvGrpSpPr/>
              <p:nvPr/>
            </p:nvGrpSpPr>
            <p:grpSpPr>
              <a:xfrm>
                <a:off x="1028280" y="3670424"/>
                <a:ext cx="907710" cy="167619"/>
                <a:chOff x="398562" y="3958596"/>
                <a:chExt cx="907710" cy="167619"/>
              </a:xfrm>
            </p:grpSpPr>
            <p:pic>
              <p:nvPicPr>
                <p:cNvPr id="167" name="그림 166">
                  <a:extLst>
                    <a:ext uri="{FF2B5EF4-FFF2-40B4-BE49-F238E27FC236}">
                      <a16:creationId xmlns:a16="http://schemas.microsoft.com/office/drawing/2014/main" id="{9836E647-ABF3-4F59-A37B-579E7B890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23B6651A-8FFE-4213-84C7-54F33873C01F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25-29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389C944F-4B41-41D0-A298-3D58EE2ADD87}"/>
                  </a:ext>
                </a:extLst>
              </p:cNvPr>
              <p:cNvGrpSpPr/>
              <p:nvPr/>
            </p:nvGrpSpPr>
            <p:grpSpPr>
              <a:xfrm>
                <a:off x="1028280" y="3931093"/>
                <a:ext cx="907710" cy="167619"/>
                <a:chOff x="398562" y="3958596"/>
                <a:chExt cx="907710" cy="167619"/>
              </a:xfrm>
            </p:grpSpPr>
            <p:pic>
              <p:nvPicPr>
                <p:cNvPr id="165" name="그림 164">
                  <a:extLst>
                    <a:ext uri="{FF2B5EF4-FFF2-40B4-BE49-F238E27FC236}">
                      <a16:creationId xmlns:a16="http://schemas.microsoft.com/office/drawing/2014/main" id="{64E43923-3AFD-4F77-AD3C-B8CA6A10AD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41E189B0-3556-4021-B133-929845176A98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35-39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FFCD51BB-26B8-425A-98E3-92DDDAB8A519}"/>
                </a:ext>
              </a:extLst>
            </p:cNvPr>
            <p:cNvGrpSpPr/>
            <p:nvPr/>
          </p:nvGrpSpPr>
          <p:grpSpPr>
            <a:xfrm>
              <a:off x="439129" y="5693844"/>
              <a:ext cx="1528280" cy="786277"/>
              <a:chOff x="407710" y="5677152"/>
              <a:chExt cx="1528280" cy="786277"/>
            </a:xfrm>
          </p:grpSpPr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AD5904FA-AAC9-4C54-A53A-696662E4A832}"/>
                  </a:ext>
                </a:extLst>
              </p:cNvPr>
              <p:cNvGrpSpPr/>
              <p:nvPr/>
            </p:nvGrpSpPr>
            <p:grpSpPr>
              <a:xfrm>
                <a:off x="407710" y="5677152"/>
                <a:ext cx="907710" cy="167619"/>
                <a:chOff x="398562" y="3126181"/>
                <a:chExt cx="907710" cy="167619"/>
              </a:xfrm>
            </p:grpSpPr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52B5B1CE-DA4B-429D-9844-8A47EEC324D7}"/>
                    </a:ext>
                  </a:extLst>
                </p:cNvPr>
                <p:cNvSpPr/>
                <p:nvPr/>
              </p:nvSpPr>
              <p:spPr>
                <a:xfrm>
                  <a:off x="461486" y="3126181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서울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  <p:pic>
              <p:nvPicPr>
                <p:cNvPr id="160" name="그림 159">
                  <a:extLst>
                    <a:ext uri="{FF2B5EF4-FFF2-40B4-BE49-F238E27FC236}">
                      <a16:creationId xmlns:a16="http://schemas.microsoft.com/office/drawing/2014/main" id="{80AFCF83-1D0F-426D-8838-2C2FB45816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8562" y="3164990"/>
                  <a:ext cx="90000" cy="90000"/>
                </a:xfrm>
                <a:prstGeom prst="rect">
                  <a:avLst/>
                </a:prstGeom>
              </p:spPr>
            </p:pic>
          </p:grp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9A1C73D8-CD20-4251-B0D6-37ACF8EC2DE7}"/>
                  </a:ext>
                </a:extLst>
              </p:cNvPr>
              <p:cNvGrpSpPr/>
              <p:nvPr/>
            </p:nvGrpSpPr>
            <p:grpSpPr>
              <a:xfrm>
                <a:off x="1028280" y="5677152"/>
                <a:ext cx="907710" cy="167619"/>
                <a:chOff x="398562" y="3958596"/>
                <a:chExt cx="907710" cy="167619"/>
              </a:xfrm>
            </p:grpSpPr>
            <p:pic>
              <p:nvPicPr>
                <p:cNvPr id="157" name="그림 156">
                  <a:extLst>
                    <a:ext uri="{FF2B5EF4-FFF2-40B4-BE49-F238E27FC236}">
                      <a16:creationId xmlns:a16="http://schemas.microsoft.com/office/drawing/2014/main" id="{60FCC07B-4C95-4A7E-918B-1602E32D81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3FA39219-E727-4F8E-A43C-BC0E650CD962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경기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A3C78E7E-6895-42FB-A39B-A9BE2412F54E}"/>
                  </a:ext>
                </a:extLst>
              </p:cNvPr>
              <p:cNvGrpSpPr/>
              <p:nvPr/>
            </p:nvGrpSpPr>
            <p:grpSpPr>
              <a:xfrm>
                <a:off x="407710" y="5883371"/>
                <a:ext cx="907710" cy="167619"/>
                <a:chOff x="398562" y="3958596"/>
                <a:chExt cx="907710" cy="167619"/>
              </a:xfrm>
            </p:grpSpPr>
            <p:pic>
              <p:nvPicPr>
                <p:cNvPr id="155" name="그림 154">
                  <a:extLst>
                    <a:ext uri="{FF2B5EF4-FFF2-40B4-BE49-F238E27FC236}">
                      <a16:creationId xmlns:a16="http://schemas.microsoft.com/office/drawing/2014/main" id="{3DAD35E8-07B4-4EE1-9604-0DD91AAA9F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C894DE77-34C5-40B7-B567-F3B498063476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부산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9A42D4F3-0B77-42DB-A1B1-5B7E758C6E31}"/>
                  </a:ext>
                </a:extLst>
              </p:cNvPr>
              <p:cNvGrpSpPr/>
              <p:nvPr/>
            </p:nvGrpSpPr>
            <p:grpSpPr>
              <a:xfrm>
                <a:off x="1028280" y="5883371"/>
                <a:ext cx="907710" cy="167619"/>
                <a:chOff x="398562" y="3958596"/>
                <a:chExt cx="907710" cy="167619"/>
              </a:xfrm>
            </p:grpSpPr>
            <p:pic>
              <p:nvPicPr>
                <p:cNvPr id="152" name="그림 151">
                  <a:extLst>
                    <a:ext uri="{FF2B5EF4-FFF2-40B4-BE49-F238E27FC236}">
                      <a16:creationId xmlns:a16="http://schemas.microsoft.com/office/drawing/2014/main" id="{89C64CFA-E6E5-48B3-AC7D-B3DF3D0AF6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69C98AF3-64C6-4C8D-9FD9-8617D3BCB3BF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대구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B0635CF9-E0D9-4F86-95F1-2E1A6A56352F}"/>
                  </a:ext>
                </a:extLst>
              </p:cNvPr>
              <p:cNvGrpSpPr/>
              <p:nvPr/>
            </p:nvGrpSpPr>
            <p:grpSpPr>
              <a:xfrm>
                <a:off x="407710" y="6089590"/>
                <a:ext cx="907710" cy="167619"/>
                <a:chOff x="275825" y="6158971"/>
                <a:chExt cx="907710" cy="167619"/>
              </a:xfrm>
            </p:grpSpPr>
            <p:pic>
              <p:nvPicPr>
                <p:cNvPr id="150" name="그림 149">
                  <a:extLst>
                    <a:ext uri="{FF2B5EF4-FFF2-40B4-BE49-F238E27FC236}">
                      <a16:creationId xmlns:a16="http://schemas.microsoft.com/office/drawing/2014/main" id="{0A0C4940-E308-4F54-BDF9-99B22FBB0D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5825" y="6197780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A6B84684-5D76-4588-8B9A-45B6FF921962}"/>
                    </a:ext>
                  </a:extLst>
                </p:cNvPr>
                <p:cNvSpPr/>
                <p:nvPr/>
              </p:nvSpPr>
              <p:spPr>
                <a:xfrm>
                  <a:off x="338749" y="6158971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인천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3ED98277-E215-4AE2-AAB2-CF7BBC2176E4}"/>
                  </a:ext>
                </a:extLst>
              </p:cNvPr>
              <p:cNvGrpSpPr/>
              <p:nvPr/>
            </p:nvGrpSpPr>
            <p:grpSpPr>
              <a:xfrm>
                <a:off x="1028280" y="6089590"/>
                <a:ext cx="907710" cy="167619"/>
                <a:chOff x="398562" y="3958596"/>
                <a:chExt cx="907710" cy="167619"/>
              </a:xfrm>
            </p:grpSpPr>
            <p:pic>
              <p:nvPicPr>
                <p:cNvPr id="148" name="그림 147">
                  <a:extLst>
                    <a:ext uri="{FF2B5EF4-FFF2-40B4-BE49-F238E27FC236}">
                      <a16:creationId xmlns:a16="http://schemas.microsoft.com/office/drawing/2014/main" id="{F873D93B-0D40-4D68-B1BA-1B6A7EC107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EB695AF3-843F-43A2-881C-12C5965291AC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광주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572F09EB-3DD8-4A0B-8404-9EE363743C01}"/>
                  </a:ext>
                </a:extLst>
              </p:cNvPr>
              <p:cNvGrpSpPr/>
              <p:nvPr/>
            </p:nvGrpSpPr>
            <p:grpSpPr>
              <a:xfrm>
                <a:off x="407710" y="6295810"/>
                <a:ext cx="907710" cy="167619"/>
                <a:chOff x="398562" y="3958596"/>
                <a:chExt cx="907710" cy="167619"/>
              </a:xfrm>
            </p:grpSpPr>
            <p:pic>
              <p:nvPicPr>
                <p:cNvPr id="146" name="그림 145">
                  <a:extLst>
                    <a:ext uri="{FF2B5EF4-FFF2-40B4-BE49-F238E27FC236}">
                      <a16:creationId xmlns:a16="http://schemas.microsoft.com/office/drawing/2014/main" id="{73306C81-39A0-41C9-AAAE-AA120B4AF7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3DE9956C-500A-4658-B643-DEFCE56B3B2A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울산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83ED5597-CFB3-46EF-813D-698BB7EA5364}"/>
                  </a:ext>
                </a:extLst>
              </p:cNvPr>
              <p:cNvGrpSpPr/>
              <p:nvPr/>
            </p:nvGrpSpPr>
            <p:grpSpPr>
              <a:xfrm>
                <a:off x="1028280" y="6295810"/>
                <a:ext cx="907710" cy="167619"/>
                <a:chOff x="398562" y="3958596"/>
                <a:chExt cx="907710" cy="167619"/>
              </a:xfrm>
            </p:grpSpPr>
            <p:pic>
              <p:nvPicPr>
                <p:cNvPr id="144" name="그림 143">
                  <a:extLst>
                    <a:ext uri="{FF2B5EF4-FFF2-40B4-BE49-F238E27FC236}">
                      <a16:creationId xmlns:a16="http://schemas.microsoft.com/office/drawing/2014/main" id="{1966E60D-C9C5-4B73-8470-800A921CBF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0D9DAE31-D711-4780-B063-3C62EC36E833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강원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</p:grp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9AFF1C00-60ED-4057-8405-80D0B2A8FBCD}"/>
                </a:ext>
              </a:extLst>
            </p:cNvPr>
            <p:cNvSpPr/>
            <p:nvPr/>
          </p:nvSpPr>
          <p:spPr>
            <a:xfrm>
              <a:off x="1805826" y="2442459"/>
              <a:ext cx="126000" cy="4352039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C1C00878-A0A0-4FA6-8DA1-2A0B556094F3}"/>
                </a:ext>
              </a:extLst>
            </p:cNvPr>
            <p:cNvSpPr/>
            <p:nvPr/>
          </p:nvSpPr>
          <p:spPr>
            <a:xfrm>
              <a:off x="1824722" y="2547234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이등변 삼각형 132">
              <a:extLst>
                <a:ext uri="{FF2B5EF4-FFF2-40B4-BE49-F238E27FC236}">
                  <a16:creationId xmlns:a16="http://schemas.microsoft.com/office/drawing/2014/main" id="{AAC14192-49EC-4E81-9255-4E443862AFFA}"/>
                </a:ext>
              </a:extLst>
            </p:cNvPr>
            <p:cNvSpPr/>
            <p:nvPr/>
          </p:nvSpPr>
          <p:spPr>
            <a:xfrm>
              <a:off x="1838679" y="2474418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E557B525-C1DD-4579-9D3A-E23B6E50533B}"/>
                </a:ext>
              </a:extLst>
            </p:cNvPr>
            <p:cNvSpPr/>
            <p:nvPr/>
          </p:nvSpPr>
          <p:spPr>
            <a:xfrm>
              <a:off x="240608" y="2549557"/>
              <a:ext cx="1491482" cy="368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복수 선택은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하나의 카테고리만 가능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35" name="이등변 삼각형 134">
              <a:extLst>
                <a:ext uri="{FF2B5EF4-FFF2-40B4-BE49-F238E27FC236}">
                  <a16:creationId xmlns:a16="http://schemas.microsoft.com/office/drawing/2014/main" id="{8494A400-619F-41EC-9CB9-F378092BB5AC}"/>
                </a:ext>
              </a:extLst>
            </p:cNvPr>
            <p:cNvSpPr/>
            <p:nvPr/>
          </p:nvSpPr>
          <p:spPr>
            <a:xfrm rot="10800000">
              <a:off x="1838679" y="6709934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7111939" y="5563801"/>
            <a:ext cx="1376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데이터는 예시입니다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7" name="직선 연결선 186"/>
          <p:cNvCxnSpPr/>
          <p:nvPr/>
        </p:nvCxnSpPr>
        <p:spPr>
          <a:xfrm>
            <a:off x="4900247" y="2334650"/>
            <a:ext cx="9576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4709464" y="5200234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%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7728889" y="5200234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%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2061625" y="2925470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2090200" y="5619137"/>
            <a:ext cx="302356" cy="3023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4776250" y="198249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112056" y="270051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30ACECB0-37B6-4E45-BE90-4046EAD914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288" y="3190219"/>
            <a:ext cx="90000" cy="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0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4521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MZ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심층 분석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여가환경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 만족도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직무환경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 만족도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11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MZ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심층 분석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1869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1C00878-A0A0-4FA6-8DA1-2A0B556094F3}"/>
              </a:ext>
            </a:extLst>
          </p:cNvPr>
          <p:cNvSpPr/>
          <p:nvPr/>
        </p:nvSpPr>
        <p:spPr>
          <a:xfrm>
            <a:off x="8668595" y="2773329"/>
            <a:ext cx="89256" cy="1440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" name="그림 15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169948" y="2924519"/>
            <a:ext cx="6177103" cy="1880323"/>
          </a:xfrm>
          <a:prstGeom prst="rect">
            <a:avLst/>
          </a:prstGeom>
          <a:solidFill>
            <a:schemeClr val="bg1"/>
          </a:solidFill>
          <a:ln cap="flat"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2256174" y="3107213"/>
            <a:ext cx="1973572" cy="1514935"/>
            <a:chOff x="2256174" y="3090283"/>
            <a:chExt cx="1973572" cy="1514935"/>
          </a:xfrm>
        </p:grpSpPr>
        <p:graphicFrame>
          <p:nvGraphicFramePr>
            <p:cNvPr id="119" name="차트 118"/>
            <p:cNvGraphicFramePr/>
            <p:nvPr/>
          </p:nvGraphicFramePr>
          <p:xfrm>
            <a:off x="2256174" y="3090283"/>
            <a:ext cx="1973572" cy="14114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2616405" y="4389774"/>
              <a:ext cx="125311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20-24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세 남성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275281" y="3107213"/>
            <a:ext cx="1973572" cy="1514935"/>
            <a:chOff x="4275281" y="3090283"/>
            <a:chExt cx="1973572" cy="1514935"/>
          </a:xfrm>
        </p:grpSpPr>
        <p:graphicFrame>
          <p:nvGraphicFramePr>
            <p:cNvPr id="121" name="차트 120"/>
            <p:cNvGraphicFramePr/>
            <p:nvPr/>
          </p:nvGraphicFramePr>
          <p:xfrm>
            <a:off x="4275281" y="3090283"/>
            <a:ext cx="1973572" cy="14114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4635512" y="4389774"/>
              <a:ext cx="125311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20-24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세 여성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6530965" y="3471868"/>
            <a:ext cx="0" cy="78562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6882993" y="3180697"/>
            <a:ext cx="1185000" cy="1367966"/>
            <a:chOff x="6882993" y="3250210"/>
            <a:chExt cx="1185000" cy="136796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6882993" y="3250210"/>
              <a:ext cx="11850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20-24</a:t>
              </a:r>
              <a:r>
                <a:rPr lang="ko-KR" altLang="en-US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세 남성</a:t>
              </a:r>
              <a:endPara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endParaRPr lang="en-US" altLang="ko-KR" sz="3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22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2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4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00</a:t>
              </a:r>
              <a:r>
                <a:rPr lang="en-US" altLang="ko-KR" sz="12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6882993" y="3987234"/>
              <a:ext cx="11850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20-24</a:t>
              </a:r>
              <a:r>
                <a:rPr lang="ko-KR" altLang="en-US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세 여성</a:t>
              </a:r>
              <a:endPara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endParaRPr lang="en-US" altLang="ko-KR" sz="3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22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</a:t>
              </a:r>
              <a:r>
                <a:rPr lang="ko-KR" altLang="en-US" sz="16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4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00</a:t>
              </a:r>
              <a:r>
                <a:rPr lang="en-US" altLang="ko-KR" sz="12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2170165" y="2611457"/>
            <a:ext cx="24228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여가환경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만족도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1C00878-A0A0-4FA6-8DA1-2A0B556094F3}"/>
              </a:ext>
            </a:extLst>
          </p:cNvPr>
          <p:cNvSpPr/>
          <p:nvPr/>
        </p:nvSpPr>
        <p:spPr>
          <a:xfrm>
            <a:off x="8668595" y="5183154"/>
            <a:ext cx="89256" cy="1440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97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5110338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169948" y="5021282"/>
            <a:ext cx="6177103" cy="2193385"/>
            <a:chOff x="2169948" y="5021282"/>
            <a:chExt cx="6177103" cy="2193385"/>
          </a:xfrm>
        </p:grpSpPr>
        <p:sp>
          <p:nvSpPr>
            <p:cNvPr id="99" name="직사각형 98"/>
            <p:cNvSpPr/>
            <p:nvPr/>
          </p:nvSpPr>
          <p:spPr>
            <a:xfrm>
              <a:off x="2169948" y="5334344"/>
              <a:ext cx="6177103" cy="1880323"/>
            </a:xfrm>
            <a:prstGeom prst="rect">
              <a:avLst/>
            </a:prstGeom>
            <a:solidFill>
              <a:schemeClr val="bg1"/>
            </a:solidFill>
            <a:ln cap="flat"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2256174" y="5517038"/>
              <a:ext cx="1973572" cy="1514935"/>
              <a:chOff x="2256174" y="3090283"/>
              <a:chExt cx="1973572" cy="1514935"/>
            </a:xfrm>
          </p:grpSpPr>
          <p:graphicFrame>
            <p:nvGraphicFramePr>
              <p:cNvPr id="109" name="차트 108"/>
              <p:cNvGraphicFramePr/>
              <p:nvPr/>
            </p:nvGraphicFramePr>
            <p:xfrm>
              <a:off x="2256174" y="3090283"/>
              <a:ext cx="1973572" cy="14114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2616405" y="4389774"/>
                <a:ext cx="125311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20-24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세 남성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4275281" y="5517038"/>
              <a:ext cx="1973572" cy="1514935"/>
              <a:chOff x="4275281" y="3090283"/>
              <a:chExt cx="1973572" cy="1514935"/>
            </a:xfrm>
          </p:grpSpPr>
          <p:graphicFrame>
            <p:nvGraphicFramePr>
              <p:cNvPr id="112" name="차트 111"/>
              <p:cNvGraphicFramePr/>
              <p:nvPr/>
            </p:nvGraphicFramePr>
            <p:xfrm>
              <a:off x="4275281" y="3090283"/>
              <a:ext cx="1973572" cy="14114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1"/>
              </a:graphicData>
            </a:graphic>
          </p:graphicFrame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4635512" y="4389774"/>
                <a:ext cx="125311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20-24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세 여성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cxnSp>
          <p:nvCxnSpPr>
            <p:cNvPr id="114" name="직선 연결선 113"/>
            <p:cNvCxnSpPr/>
            <p:nvPr/>
          </p:nvCxnSpPr>
          <p:spPr>
            <a:xfrm>
              <a:off x="6530965" y="5881693"/>
              <a:ext cx="0" cy="78562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그룹 114"/>
            <p:cNvGrpSpPr/>
            <p:nvPr/>
          </p:nvGrpSpPr>
          <p:grpSpPr>
            <a:xfrm>
              <a:off x="6882993" y="5590522"/>
              <a:ext cx="1185000" cy="1367966"/>
              <a:chOff x="6882993" y="3250210"/>
              <a:chExt cx="1185000" cy="1367966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6882993" y="3250210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20-24</a:t>
                </a:r>
                <a:r>
                  <a:rPr lang="ko-KR" altLang="en-US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세 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2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만족</a:t>
                </a:r>
                <a:r>
                  <a:rPr lang="ko-KR" altLang="en-US" sz="1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14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00</a:t>
                </a:r>
                <a:r>
                  <a:rPr lang="en-US" altLang="ko-KR" sz="1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6882993" y="3987234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20-24</a:t>
                </a:r>
                <a:r>
                  <a:rPr lang="ko-KR" altLang="en-US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세 여성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2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보통</a:t>
                </a:r>
                <a:r>
                  <a:rPr lang="ko-KR" altLang="en-US" sz="16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14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00</a:t>
                </a:r>
                <a:r>
                  <a:rPr lang="en-US" altLang="ko-KR" sz="1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70165" y="5021282"/>
              <a:ext cx="24228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직무환경</a:t>
              </a:r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만족도</a:t>
              </a:r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7134822" y="4814731"/>
            <a:ext cx="1376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데이터는 예시입니다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>
            <a:off x="4900247" y="2334650"/>
            <a:ext cx="9576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2166058" y="4601867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%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2183806" y="7021350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%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08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567791"/>
              </p:ext>
            </p:extLst>
          </p:nvPr>
        </p:nvGraphicFramePr>
        <p:xfrm>
          <a:off x="8840764" y="711200"/>
          <a:ext cx="3287735" cy="3627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조건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여가환경</a:t>
                      </a:r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만족도</a:t>
                      </a:r>
                      <a:endParaRPr lang="en-US" altLang="ko-KR" sz="110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원 그래프로 출력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조건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여가환경</a:t>
                      </a:r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만족도</a:t>
                      </a:r>
                      <a:endParaRPr lang="en-US" altLang="ko-KR" sz="110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가장 높은 비율의 항목을 텍스트로 출력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조건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직무환경</a:t>
                      </a:r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만족도</a:t>
                      </a:r>
                      <a:endParaRPr lang="en-US" altLang="ko-KR" sz="110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원 그래프로 출력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조건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직무환경</a:t>
                      </a:r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만족도</a:t>
                      </a:r>
                      <a:endParaRPr lang="en-US" altLang="ko-KR" sz="110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가장 높은 비율의 항목을 텍스트로 출력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09" name="타원 208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2280679" y="312708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6691239" y="3077574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2280679" y="552738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6691239" y="5477874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8" name="그룹 217"/>
          <p:cNvGrpSpPr/>
          <p:nvPr/>
        </p:nvGrpSpPr>
        <p:grpSpPr>
          <a:xfrm>
            <a:off x="79376" y="2435317"/>
            <a:ext cx="1888033" cy="4359266"/>
            <a:chOff x="79376" y="2435317"/>
            <a:chExt cx="1888033" cy="4359266"/>
          </a:xfrm>
        </p:grpSpPr>
        <p:sp>
          <p:nvSpPr>
            <p:cNvPr id="219" name="직사각형 218"/>
            <p:cNvSpPr/>
            <p:nvPr/>
          </p:nvSpPr>
          <p:spPr>
            <a:xfrm>
              <a:off x="82550" y="2435317"/>
              <a:ext cx="1849276" cy="43591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0" name="직선 연결선 219"/>
            <p:cNvCxnSpPr/>
            <p:nvPr/>
          </p:nvCxnSpPr>
          <p:spPr>
            <a:xfrm>
              <a:off x="1805826" y="2435317"/>
              <a:ext cx="0" cy="435022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4B2CB429-2EE2-429B-BEC2-3CAA47FB7DFC}"/>
                </a:ext>
              </a:extLst>
            </p:cNvPr>
            <p:cNvSpPr/>
            <p:nvPr/>
          </p:nvSpPr>
          <p:spPr>
            <a:xfrm>
              <a:off x="79376" y="2435401"/>
              <a:ext cx="1849276" cy="43591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02354517-D271-4390-B7EC-C2090A04A9FA}"/>
                </a:ext>
              </a:extLst>
            </p:cNvPr>
            <p:cNvCxnSpPr>
              <a:cxnSpLocks/>
            </p:cNvCxnSpPr>
            <p:nvPr/>
          </p:nvCxnSpPr>
          <p:spPr>
            <a:xfrm>
              <a:off x="168559" y="5507528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45895B7E-75DC-4635-BA49-D66B64D4E35B}"/>
                </a:ext>
              </a:extLst>
            </p:cNvPr>
            <p:cNvCxnSpPr>
              <a:cxnSpLocks/>
            </p:cNvCxnSpPr>
            <p:nvPr/>
          </p:nvCxnSpPr>
          <p:spPr>
            <a:xfrm>
              <a:off x="190912" y="3035612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3B37EA6A-92E7-4E30-A71C-74B489C4CC05}"/>
                </a:ext>
              </a:extLst>
            </p:cNvPr>
            <p:cNvSpPr/>
            <p:nvPr/>
          </p:nvSpPr>
          <p:spPr>
            <a:xfrm>
              <a:off x="701413" y="2963310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A7C3914D-F8EB-46C3-BFE0-CC144C3FEB8B}"/>
                </a:ext>
              </a:extLst>
            </p:cNvPr>
            <p:cNvCxnSpPr>
              <a:cxnSpLocks/>
            </p:cNvCxnSpPr>
            <p:nvPr/>
          </p:nvCxnSpPr>
          <p:spPr>
            <a:xfrm>
              <a:off x="190912" y="3512158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A02ED1FE-75F5-4F4E-8AC9-B12EA7F95285}"/>
                </a:ext>
              </a:extLst>
            </p:cNvPr>
            <p:cNvSpPr/>
            <p:nvPr/>
          </p:nvSpPr>
          <p:spPr>
            <a:xfrm>
              <a:off x="701413" y="3439856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5E8F0DE2-3788-4E78-89C5-8FEBF7A32DB3}"/>
                </a:ext>
              </a:extLst>
            </p:cNvPr>
            <p:cNvCxnSpPr>
              <a:cxnSpLocks/>
            </p:cNvCxnSpPr>
            <p:nvPr/>
          </p:nvCxnSpPr>
          <p:spPr>
            <a:xfrm>
              <a:off x="190912" y="4303259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738EF721-439E-4B73-A82D-6982D157C964}"/>
                </a:ext>
              </a:extLst>
            </p:cNvPr>
            <p:cNvSpPr/>
            <p:nvPr/>
          </p:nvSpPr>
          <p:spPr>
            <a:xfrm>
              <a:off x="701413" y="4230957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C32523E5-6330-4481-9962-72E91F8CCA97}"/>
                </a:ext>
              </a:extLst>
            </p:cNvPr>
            <p:cNvSpPr/>
            <p:nvPr/>
          </p:nvSpPr>
          <p:spPr>
            <a:xfrm>
              <a:off x="701413" y="5444018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지역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34348885-E95A-4AAD-B9C7-866010417DF9}"/>
                </a:ext>
              </a:extLst>
            </p:cNvPr>
            <p:cNvSpPr/>
            <p:nvPr/>
          </p:nvSpPr>
          <p:spPr>
            <a:xfrm>
              <a:off x="464156" y="4436870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중학교 졸업 이하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A1AEEEA9-67E3-4525-8744-1E59C5F166EC}"/>
                </a:ext>
              </a:extLst>
            </p:cNvPr>
            <p:cNvGrpSpPr/>
            <p:nvPr/>
          </p:nvGrpSpPr>
          <p:grpSpPr>
            <a:xfrm>
              <a:off x="401233" y="4468076"/>
              <a:ext cx="1161408" cy="367729"/>
              <a:chOff x="275825" y="4429058"/>
              <a:chExt cx="1161408" cy="367729"/>
            </a:xfrm>
          </p:grpSpPr>
          <p:pic>
            <p:nvPicPr>
              <p:cNvPr id="288" name="그림 287">
                <a:extLst>
                  <a:ext uri="{FF2B5EF4-FFF2-40B4-BE49-F238E27FC236}">
                    <a16:creationId xmlns:a16="http://schemas.microsoft.com/office/drawing/2014/main" id="{65CE68EC-A5EE-4FF6-9D24-E75DDD07E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5825" y="4667977"/>
                <a:ext cx="90000" cy="90000"/>
              </a:xfrm>
              <a:prstGeom prst="rect">
                <a:avLst/>
              </a:prstGeom>
            </p:spPr>
          </p:pic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2160B1B0-64A1-4906-B32F-17D7AE8272FF}"/>
                  </a:ext>
                </a:extLst>
              </p:cNvPr>
              <p:cNvSpPr/>
              <p:nvPr/>
            </p:nvSpPr>
            <p:spPr>
              <a:xfrm>
                <a:off x="338748" y="4629168"/>
                <a:ext cx="1098485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고등학교 졸업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  <p:pic>
            <p:nvPicPr>
              <p:cNvPr id="290" name="그림 289">
                <a:extLst>
                  <a:ext uri="{FF2B5EF4-FFF2-40B4-BE49-F238E27FC236}">
                    <a16:creationId xmlns:a16="http://schemas.microsoft.com/office/drawing/2014/main" id="{65CE68EC-A5EE-4FF6-9D24-E75DDD07E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5825" y="4429058"/>
                <a:ext cx="90000" cy="90000"/>
              </a:xfrm>
              <a:prstGeom prst="rect">
                <a:avLst/>
              </a:prstGeom>
            </p:spPr>
          </p:pic>
        </p:grp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2803AD34-5B60-41E4-BD53-78082E412D86}"/>
                </a:ext>
              </a:extLst>
            </p:cNvPr>
            <p:cNvGrpSpPr/>
            <p:nvPr/>
          </p:nvGrpSpPr>
          <p:grpSpPr>
            <a:xfrm>
              <a:off x="401233" y="4899502"/>
              <a:ext cx="1161408" cy="167619"/>
              <a:chOff x="275825" y="4894342"/>
              <a:chExt cx="1161408" cy="167619"/>
            </a:xfrm>
          </p:grpSpPr>
          <p:pic>
            <p:nvPicPr>
              <p:cNvPr id="286" name="그림 285">
                <a:extLst>
                  <a:ext uri="{FF2B5EF4-FFF2-40B4-BE49-F238E27FC236}">
                    <a16:creationId xmlns:a16="http://schemas.microsoft.com/office/drawing/2014/main" id="{D8EAF1DE-7FC1-4783-B781-7D21085D2A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5825" y="4933151"/>
                <a:ext cx="90000" cy="90000"/>
              </a:xfrm>
              <a:prstGeom prst="rect">
                <a:avLst/>
              </a:prstGeom>
            </p:spPr>
          </p:pic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D1723FFC-6ED3-49C0-81CF-3E422FB05D96}"/>
                  </a:ext>
                </a:extLst>
              </p:cNvPr>
              <p:cNvSpPr/>
              <p:nvPr/>
            </p:nvSpPr>
            <p:spPr>
              <a:xfrm>
                <a:off x="338748" y="4894342"/>
                <a:ext cx="1098485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전문대학 졸업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E90C5825-F8D4-48F7-B8A1-1B2C83670B63}"/>
                </a:ext>
              </a:extLst>
            </p:cNvPr>
            <p:cNvGrpSpPr/>
            <p:nvPr/>
          </p:nvGrpSpPr>
          <p:grpSpPr>
            <a:xfrm>
              <a:off x="401233" y="5130818"/>
              <a:ext cx="1161408" cy="167619"/>
              <a:chOff x="275825" y="5114126"/>
              <a:chExt cx="1161408" cy="167619"/>
            </a:xfrm>
          </p:grpSpPr>
          <p:pic>
            <p:nvPicPr>
              <p:cNvPr id="284" name="그림 283">
                <a:extLst>
                  <a:ext uri="{FF2B5EF4-FFF2-40B4-BE49-F238E27FC236}">
                    <a16:creationId xmlns:a16="http://schemas.microsoft.com/office/drawing/2014/main" id="{4CFCAEBE-C637-41EA-B005-32B75E935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5825" y="5152935"/>
                <a:ext cx="90000" cy="90000"/>
              </a:xfrm>
              <a:prstGeom prst="rect">
                <a:avLst/>
              </a:prstGeom>
            </p:spPr>
          </p:pic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CD00725D-655F-403A-9CB3-1A8F7FABA45C}"/>
                  </a:ext>
                </a:extLst>
              </p:cNvPr>
              <p:cNvSpPr/>
              <p:nvPr/>
            </p:nvSpPr>
            <p:spPr>
              <a:xfrm>
                <a:off x="338748" y="5114126"/>
                <a:ext cx="1098485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4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년제 대학 졸업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C4D50EF2-E01E-4B17-A0AC-01B7ED981053}"/>
                </a:ext>
              </a:extLst>
            </p:cNvPr>
            <p:cNvGrpSpPr/>
            <p:nvPr/>
          </p:nvGrpSpPr>
          <p:grpSpPr>
            <a:xfrm>
              <a:off x="439129" y="3151410"/>
              <a:ext cx="1103862" cy="167619"/>
              <a:chOff x="407710" y="3134718"/>
              <a:chExt cx="1103862" cy="167619"/>
            </a:xfrm>
          </p:grpSpPr>
          <p:grpSp>
            <p:nvGrpSpPr>
              <p:cNvPr id="278" name="그룹 277">
                <a:extLst>
                  <a:ext uri="{FF2B5EF4-FFF2-40B4-BE49-F238E27FC236}">
                    <a16:creationId xmlns:a16="http://schemas.microsoft.com/office/drawing/2014/main" id="{233F5EFE-79B3-4882-AD02-C10F58C0ABE4}"/>
                  </a:ext>
                </a:extLst>
              </p:cNvPr>
              <p:cNvGrpSpPr/>
              <p:nvPr/>
            </p:nvGrpSpPr>
            <p:grpSpPr>
              <a:xfrm>
                <a:off x="407710" y="3134718"/>
                <a:ext cx="716159" cy="167619"/>
                <a:chOff x="392973" y="3126181"/>
                <a:chExt cx="716159" cy="167619"/>
              </a:xfrm>
            </p:grpSpPr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6C6E28CA-7F81-4DCA-8EAF-18966AED4217}"/>
                    </a:ext>
                  </a:extLst>
                </p:cNvPr>
                <p:cNvSpPr/>
                <p:nvPr/>
              </p:nvSpPr>
              <p:spPr>
                <a:xfrm>
                  <a:off x="392973" y="3126181"/>
                  <a:ext cx="483292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남성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  <p:pic>
              <p:nvPicPr>
                <p:cNvPr id="283" name="그림 282">
                  <a:extLst>
                    <a:ext uri="{FF2B5EF4-FFF2-40B4-BE49-F238E27FC236}">
                      <a16:creationId xmlns:a16="http://schemas.microsoft.com/office/drawing/2014/main" id="{16B239B3-0C81-4711-92C6-20707BB7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8562" y="3164990"/>
                  <a:ext cx="90000" cy="90000"/>
                </a:xfrm>
                <a:prstGeom prst="rect">
                  <a:avLst/>
                </a:prstGeom>
              </p:spPr>
            </p:pic>
            <p:pic>
              <p:nvPicPr>
                <p:cNvPr id="135" name="그림 134">
                  <a:extLst>
                    <a:ext uri="{FF2B5EF4-FFF2-40B4-BE49-F238E27FC236}">
                      <a16:creationId xmlns:a16="http://schemas.microsoft.com/office/drawing/2014/main" id="{382812CF-0EBF-4C12-9430-E5B17E1B77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9132" y="3164990"/>
                  <a:ext cx="90000" cy="90000"/>
                </a:xfrm>
                <a:prstGeom prst="rect">
                  <a:avLst/>
                </a:prstGeom>
              </p:spPr>
            </p:pic>
          </p:grpSp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F6624E77-91B1-49CA-B618-656071D83A69}"/>
                  </a:ext>
                </a:extLst>
              </p:cNvPr>
              <p:cNvSpPr/>
              <p:nvPr/>
            </p:nvSpPr>
            <p:spPr>
              <a:xfrm>
                <a:off x="1028280" y="3134718"/>
                <a:ext cx="483292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여성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A04A4CD1-CA81-4CB0-897A-05DD402FE9B1}"/>
                </a:ext>
              </a:extLst>
            </p:cNvPr>
            <p:cNvGrpSpPr/>
            <p:nvPr/>
          </p:nvGrpSpPr>
          <p:grpSpPr>
            <a:xfrm>
              <a:off x="401029" y="3687116"/>
              <a:ext cx="1528280" cy="428288"/>
              <a:chOff x="407710" y="3670424"/>
              <a:chExt cx="1528280" cy="428288"/>
            </a:xfrm>
          </p:grpSpPr>
          <p:grpSp>
            <p:nvGrpSpPr>
              <p:cNvPr id="266" name="그룹 265">
                <a:extLst>
                  <a:ext uri="{FF2B5EF4-FFF2-40B4-BE49-F238E27FC236}">
                    <a16:creationId xmlns:a16="http://schemas.microsoft.com/office/drawing/2014/main" id="{E3735CC9-0D0A-4225-B27A-5058C7398DD3}"/>
                  </a:ext>
                </a:extLst>
              </p:cNvPr>
              <p:cNvGrpSpPr/>
              <p:nvPr/>
            </p:nvGrpSpPr>
            <p:grpSpPr>
              <a:xfrm>
                <a:off x="407710" y="3670424"/>
                <a:ext cx="907710" cy="167619"/>
                <a:chOff x="398562" y="3126181"/>
                <a:chExt cx="907710" cy="167619"/>
              </a:xfrm>
            </p:grpSpPr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004A104D-ACB6-445E-900A-E0A7B02FFF8A}"/>
                    </a:ext>
                  </a:extLst>
                </p:cNvPr>
                <p:cNvSpPr/>
                <p:nvPr/>
              </p:nvSpPr>
              <p:spPr>
                <a:xfrm>
                  <a:off x="461486" y="3126181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20-24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  <p:pic>
              <p:nvPicPr>
                <p:cNvPr id="277" name="그림 276">
                  <a:extLst>
                    <a:ext uri="{FF2B5EF4-FFF2-40B4-BE49-F238E27FC236}">
                      <a16:creationId xmlns:a16="http://schemas.microsoft.com/office/drawing/2014/main" id="{377687D5-AF69-4061-860D-F3CC8D854C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8562" y="3164990"/>
                  <a:ext cx="90000" cy="90000"/>
                </a:xfrm>
                <a:prstGeom prst="rect">
                  <a:avLst/>
                </a:prstGeom>
              </p:spPr>
            </p:pic>
          </p:grpSp>
          <p:grpSp>
            <p:nvGrpSpPr>
              <p:cNvPr id="267" name="그룹 266">
                <a:extLst>
                  <a:ext uri="{FF2B5EF4-FFF2-40B4-BE49-F238E27FC236}">
                    <a16:creationId xmlns:a16="http://schemas.microsoft.com/office/drawing/2014/main" id="{8526C736-9275-4972-B305-0BAA79CAD7C4}"/>
                  </a:ext>
                </a:extLst>
              </p:cNvPr>
              <p:cNvGrpSpPr/>
              <p:nvPr/>
            </p:nvGrpSpPr>
            <p:grpSpPr>
              <a:xfrm>
                <a:off x="407710" y="3931093"/>
                <a:ext cx="907710" cy="167619"/>
                <a:chOff x="398562" y="3958596"/>
                <a:chExt cx="907710" cy="167619"/>
              </a:xfrm>
            </p:grpSpPr>
            <p:pic>
              <p:nvPicPr>
                <p:cNvPr id="274" name="그림 273">
                  <a:extLst>
                    <a:ext uri="{FF2B5EF4-FFF2-40B4-BE49-F238E27FC236}">
                      <a16:creationId xmlns:a16="http://schemas.microsoft.com/office/drawing/2014/main" id="{B0807CD2-ACE3-42B9-868A-0559B6D810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86E43F57-D539-4129-8117-5F1A99985838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30-34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68" name="그룹 267">
                <a:extLst>
                  <a:ext uri="{FF2B5EF4-FFF2-40B4-BE49-F238E27FC236}">
                    <a16:creationId xmlns:a16="http://schemas.microsoft.com/office/drawing/2014/main" id="{E875595E-F329-484A-8E07-3D399338B197}"/>
                  </a:ext>
                </a:extLst>
              </p:cNvPr>
              <p:cNvGrpSpPr/>
              <p:nvPr/>
            </p:nvGrpSpPr>
            <p:grpSpPr>
              <a:xfrm>
                <a:off x="1028280" y="3670424"/>
                <a:ext cx="907710" cy="167619"/>
                <a:chOff x="398562" y="3958596"/>
                <a:chExt cx="907710" cy="167619"/>
              </a:xfrm>
            </p:grpSpPr>
            <p:pic>
              <p:nvPicPr>
                <p:cNvPr id="272" name="그림 271">
                  <a:extLst>
                    <a:ext uri="{FF2B5EF4-FFF2-40B4-BE49-F238E27FC236}">
                      <a16:creationId xmlns:a16="http://schemas.microsoft.com/office/drawing/2014/main" id="{9836E647-ABF3-4F59-A37B-579E7B890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23B6651A-8FFE-4213-84C7-54F33873C01F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25-29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69" name="그룹 268">
                <a:extLst>
                  <a:ext uri="{FF2B5EF4-FFF2-40B4-BE49-F238E27FC236}">
                    <a16:creationId xmlns:a16="http://schemas.microsoft.com/office/drawing/2014/main" id="{389C944F-4B41-41D0-A298-3D58EE2ADD87}"/>
                  </a:ext>
                </a:extLst>
              </p:cNvPr>
              <p:cNvGrpSpPr/>
              <p:nvPr/>
            </p:nvGrpSpPr>
            <p:grpSpPr>
              <a:xfrm>
                <a:off x="1028280" y="3931093"/>
                <a:ext cx="907710" cy="167619"/>
                <a:chOff x="398562" y="3958596"/>
                <a:chExt cx="907710" cy="167619"/>
              </a:xfrm>
            </p:grpSpPr>
            <p:pic>
              <p:nvPicPr>
                <p:cNvPr id="270" name="그림 269">
                  <a:extLst>
                    <a:ext uri="{FF2B5EF4-FFF2-40B4-BE49-F238E27FC236}">
                      <a16:creationId xmlns:a16="http://schemas.microsoft.com/office/drawing/2014/main" id="{64E43923-3AFD-4F77-AD3C-B8CA6A10AD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41E189B0-3556-4021-B133-929845176A98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35-39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</p:grp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FFCD51BB-26B8-425A-98E3-92DDDAB8A519}"/>
                </a:ext>
              </a:extLst>
            </p:cNvPr>
            <p:cNvGrpSpPr/>
            <p:nvPr/>
          </p:nvGrpSpPr>
          <p:grpSpPr>
            <a:xfrm>
              <a:off x="439129" y="5693844"/>
              <a:ext cx="1528280" cy="786277"/>
              <a:chOff x="407710" y="5677152"/>
              <a:chExt cx="1528280" cy="786277"/>
            </a:xfrm>
          </p:grpSpPr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AD5904FA-AAC9-4C54-A53A-696662E4A832}"/>
                  </a:ext>
                </a:extLst>
              </p:cNvPr>
              <p:cNvGrpSpPr/>
              <p:nvPr/>
            </p:nvGrpSpPr>
            <p:grpSpPr>
              <a:xfrm>
                <a:off x="407710" y="5677152"/>
                <a:ext cx="907710" cy="167619"/>
                <a:chOff x="398562" y="3126181"/>
                <a:chExt cx="907710" cy="167619"/>
              </a:xfrm>
            </p:grpSpPr>
            <p:sp>
              <p:nvSpPr>
                <p:cNvPr id="264" name="직사각형 263">
                  <a:extLst>
                    <a:ext uri="{FF2B5EF4-FFF2-40B4-BE49-F238E27FC236}">
                      <a16:creationId xmlns:a16="http://schemas.microsoft.com/office/drawing/2014/main" id="{52B5B1CE-DA4B-429D-9844-8A47EEC324D7}"/>
                    </a:ext>
                  </a:extLst>
                </p:cNvPr>
                <p:cNvSpPr/>
                <p:nvPr/>
              </p:nvSpPr>
              <p:spPr>
                <a:xfrm>
                  <a:off x="461486" y="3126181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서울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  <p:pic>
              <p:nvPicPr>
                <p:cNvPr id="265" name="그림 264">
                  <a:extLst>
                    <a:ext uri="{FF2B5EF4-FFF2-40B4-BE49-F238E27FC236}">
                      <a16:creationId xmlns:a16="http://schemas.microsoft.com/office/drawing/2014/main" id="{80AFCF83-1D0F-426D-8838-2C2FB45816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8562" y="3164990"/>
                  <a:ext cx="90000" cy="90000"/>
                </a:xfrm>
                <a:prstGeom prst="rect">
                  <a:avLst/>
                </a:prstGeom>
              </p:spPr>
            </p:pic>
          </p:grpSp>
          <p:grpSp>
            <p:nvGrpSpPr>
              <p:cNvPr id="243" name="그룹 242">
                <a:extLst>
                  <a:ext uri="{FF2B5EF4-FFF2-40B4-BE49-F238E27FC236}">
                    <a16:creationId xmlns:a16="http://schemas.microsoft.com/office/drawing/2014/main" id="{9A1C73D8-CD20-4251-B0D6-37ACF8EC2DE7}"/>
                  </a:ext>
                </a:extLst>
              </p:cNvPr>
              <p:cNvGrpSpPr/>
              <p:nvPr/>
            </p:nvGrpSpPr>
            <p:grpSpPr>
              <a:xfrm>
                <a:off x="1028280" y="5677152"/>
                <a:ext cx="907710" cy="167619"/>
                <a:chOff x="398562" y="3958596"/>
                <a:chExt cx="907710" cy="167619"/>
              </a:xfrm>
            </p:grpSpPr>
            <p:pic>
              <p:nvPicPr>
                <p:cNvPr id="262" name="그림 261">
                  <a:extLst>
                    <a:ext uri="{FF2B5EF4-FFF2-40B4-BE49-F238E27FC236}">
                      <a16:creationId xmlns:a16="http://schemas.microsoft.com/office/drawing/2014/main" id="{60FCC07B-4C95-4A7E-918B-1602E32D81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63" name="직사각형 262">
                  <a:extLst>
                    <a:ext uri="{FF2B5EF4-FFF2-40B4-BE49-F238E27FC236}">
                      <a16:creationId xmlns:a16="http://schemas.microsoft.com/office/drawing/2014/main" id="{3FA39219-E727-4F8E-A43C-BC0E650CD962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경기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A3C78E7E-6895-42FB-A39B-A9BE2412F54E}"/>
                  </a:ext>
                </a:extLst>
              </p:cNvPr>
              <p:cNvGrpSpPr/>
              <p:nvPr/>
            </p:nvGrpSpPr>
            <p:grpSpPr>
              <a:xfrm>
                <a:off x="407710" y="5883371"/>
                <a:ext cx="907710" cy="167619"/>
                <a:chOff x="398562" y="3958596"/>
                <a:chExt cx="907710" cy="167619"/>
              </a:xfrm>
            </p:grpSpPr>
            <p:pic>
              <p:nvPicPr>
                <p:cNvPr id="260" name="그림 259">
                  <a:extLst>
                    <a:ext uri="{FF2B5EF4-FFF2-40B4-BE49-F238E27FC236}">
                      <a16:creationId xmlns:a16="http://schemas.microsoft.com/office/drawing/2014/main" id="{3DAD35E8-07B4-4EE1-9604-0DD91AAA9F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C894DE77-34C5-40B7-B567-F3B498063476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부산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9A42D4F3-0B77-42DB-A1B1-5B7E758C6E31}"/>
                  </a:ext>
                </a:extLst>
              </p:cNvPr>
              <p:cNvGrpSpPr/>
              <p:nvPr/>
            </p:nvGrpSpPr>
            <p:grpSpPr>
              <a:xfrm>
                <a:off x="1028280" y="5883371"/>
                <a:ext cx="907710" cy="167619"/>
                <a:chOff x="398562" y="3958596"/>
                <a:chExt cx="907710" cy="167619"/>
              </a:xfrm>
            </p:grpSpPr>
            <p:pic>
              <p:nvPicPr>
                <p:cNvPr id="258" name="그림 257">
                  <a:extLst>
                    <a:ext uri="{FF2B5EF4-FFF2-40B4-BE49-F238E27FC236}">
                      <a16:creationId xmlns:a16="http://schemas.microsoft.com/office/drawing/2014/main" id="{89C64CFA-E6E5-48B3-AC7D-B3DF3D0AF6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69C98AF3-64C6-4C8D-9FD9-8617D3BCB3BF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대구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B0635CF9-E0D9-4F86-95F1-2E1A6A56352F}"/>
                  </a:ext>
                </a:extLst>
              </p:cNvPr>
              <p:cNvGrpSpPr/>
              <p:nvPr/>
            </p:nvGrpSpPr>
            <p:grpSpPr>
              <a:xfrm>
                <a:off x="407710" y="6089590"/>
                <a:ext cx="907710" cy="167619"/>
                <a:chOff x="275825" y="6158971"/>
                <a:chExt cx="907710" cy="167619"/>
              </a:xfrm>
            </p:grpSpPr>
            <p:pic>
              <p:nvPicPr>
                <p:cNvPr id="256" name="그림 255">
                  <a:extLst>
                    <a:ext uri="{FF2B5EF4-FFF2-40B4-BE49-F238E27FC236}">
                      <a16:creationId xmlns:a16="http://schemas.microsoft.com/office/drawing/2014/main" id="{0A0C4940-E308-4F54-BDF9-99B22FBB0D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5825" y="6197780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57" name="직사각형 256">
                  <a:extLst>
                    <a:ext uri="{FF2B5EF4-FFF2-40B4-BE49-F238E27FC236}">
                      <a16:creationId xmlns:a16="http://schemas.microsoft.com/office/drawing/2014/main" id="{A6B84684-5D76-4588-8B9A-45B6FF921962}"/>
                    </a:ext>
                  </a:extLst>
                </p:cNvPr>
                <p:cNvSpPr/>
                <p:nvPr/>
              </p:nvSpPr>
              <p:spPr>
                <a:xfrm>
                  <a:off x="338749" y="6158971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인천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47" name="그룹 246">
                <a:extLst>
                  <a:ext uri="{FF2B5EF4-FFF2-40B4-BE49-F238E27FC236}">
                    <a16:creationId xmlns:a16="http://schemas.microsoft.com/office/drawing/2014/main" id="{3ED98277-E215-4AE2-AAB2-CF7BBC2176E4}"/>
                  </a:ext>
                </a:extLst>
              </p:cNvPr>
              <p:cNvGrpSpPr/>
              <p:nvPr/>
            </p:nvGrpSpPr>
            <p:grpSpPr>
              <a:xfrm>
                <a:off x="1028280" y="6089590"/>
                <a:ext cx="907710" cy="167619"/>
                <a:chOff x="398562" y="3958596"/>
                <a:chExt cx="907710" cy="167619"/>
              </a:xfrm>
            </p:grpSpPr>
            <p:pic>
              <p:nvPicPr>
                <p:cNvPr id="254" name="그림 253">
                  <a:extLst>
                    <a:ext uri="{FF2B5EF4-FFF2-40B4-BE49-F238E27FC236}">
                      <a16:creationId xmlns:a16="http://schemas.microsoft.com/office/drawing/2014/main" id="{F873D93B-0D40-4D68-B1BA-1B6A7EC107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EB695AF3-843F-43A2-881C-12C5965291AC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광주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572F09EB-3DD8-4A0B-8404-9EE363743C01}"/>
                  </a:ext>
                </a:extLst>
              </p:cNvPr>
              <p:cNvGrpSpPr/>
              <p:nvPr/>
            </p:nvGrpSpPr>
            <p:grpSpPr>
              <a:xfrm>
                <a:off x="407710" y="6295810"/>
                <a:ext cx="907710" cy="167619"/>
                <a:chOff x="398562" y="3958596"/>
                <a:chExt cx="907710" cy="167619"/>
              </a:xfrm>
            </p:grpSpPr>
            <p:pic>
              <p:nvPicPr>
                <p:cNvPr id="252" name="그림 251">
                  <a:extLst>
                    <a:ext uri="{FF2B5EF4-FFF2-40B4-BE49-F238E27FC236}">
                      <a16:creationId xmlns:a16="http://schemas.microsoft.com/office/drawing/2014/main" id="{73306C81-39A0-41C9-AAAE-AA120B4AF7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3DE9956C-500A-4658-B643-DEFCE56B3B2A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울산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49" name="그룹 248">
                <a:extLst>
                  <a:ext uri="{FF2B5EF4-FFF2-40B4-BE49-F238E27FC236}">
                    <a16:creationId xmlns:a16="http://schemas.microsoft.com/office/drawing/2014/main" id="{83ED5597-CFB3-46EF-813D-698BB7EA5364}"/>
                  </a:ext>
                </a:extLst>
              </p:cNvPr>
              <p:cNvGrpSpPr/>
              <p:nvPr/>
            </p:nvGrpSpPr>
            <p:grpSpPr>
              <a:xfrm>
                <a:off x="1028280" y="6295810"/>
                <a:ext cx="907710" cy="167619"/>
                <a:chOff x="398562" y="3958596"/>
                <a:chExt cx="907710" cy="167619"/>
              </a:xfrm>
            </p:grpSpPr>
            <p:pic>
              <p:nvPicPr>
                <p:cNvPr id="250" name="그림 249">
                  <a:extLst>
                    <a:ext uri="{FF2B5EF4-FFF2-40B4-BE49-F238E27FC236}">
                      <a16:creationId xmlns:a16="http://schemas.microsoft.com/office/drawing/2014/main" id="{1966E60D-C9C5-4B73-8470-800A921CBF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51" name="직사각형 250">
                  <a:extLst>
                    <a:ext uri="{FF2B5EF4-FFF2-40B4-BE49-F238E27FC236}">
                      <a16:creationId xmlns:a16="http://schemas.microsoft.com/office/drawing/2014/main" id="{0D9DAE31-D711-4780-B063-3C62EC36E833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강원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</p:grp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9AFF1C00-60ED-4057-8405-80D0B2A8FBCD}"/>
                </a:ext>
              </a:extLst>
            </p:cNvPr>
            <p:cNvSpPr/>
            <p:nvPr/>
          </p:nvSpPr>
          <p:spPr>
            <a:xfrm>
              <a:off x="1805826" y="2442459"/>
              <a:ext cx="126000" cy="4352039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C1C00878-A0A0-4FA6-8DA1-2A0B556094F3}"/>
                </a:ext>
              </a:extLst>
            </p:cNvPr>
            <p:cNvSpPr/>
            <p:nvPr/>
          </p:nvSpPr>
          <p:spPr>
            <a:xfrm>
              <a:off x="1824722" y="2547234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이등변 삼각형 238">
              <a:extLst>
                <a:ext uri="{FF2B5EF4-FFF2-40B4-BE49-F238E27FC236}">
                  <a16:creationId xmlns:a16="http://schemas.microsoft.com/office/drawing/2014/main" id="{AAC14192-49EC-4E81-9255-4E443862AFFA}"/>
                </a:ext>
              </a:extLst>
            </p:cNvPr>
            <p:cNvSpPr/>
            <p:nvPr/>
          </p:nvSpPr>
          <p:spPr>
            <a:xfrm>
              <a:off x="1838679" y="2474418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E557B525-C1DD-4579-9D3A-E23B6E50533B}"/>
                </a:ext>
              </a:extLst>
            </p:cNvPr>
            <p:cNvSpPr/>
            <p:nvPr/>
          </p:nvSpPr>
          <p:spPr>
            <a:xfrm>
              <a:off x="240608" y="2549557"/>
              <a:ext cx="1491482" cy="368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복수 선택은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하나의 카테고리만 가능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41" name="이등변 삼각형 240">
              <a:extLst>
                <a:ext uri="{FF2B5EF4-FFF2-40B4-BE49-F238E27FC236}">
                  <a16:creationId xmlns:a16="http://schemas.microsoft.com/office/drawing/2014/main" id="{8494A400-619F-41EC-9CB9-F378092BB5AC}"/>
                </a:ext>
              </a:extLst>
            </p:cNvPr>
            <p:cNvSpPr/>
            <p:nvPr/>
          </p:nvSpPr>
          <p:spPr>
            <a:xfrm rot="10800000">
              <a:off x="1838679" y="6709934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807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9630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MZ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심층분석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취업률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12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MZ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심층 분석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80939" y="725204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1C00878-A0A0-4FA6-8DA1-2A0B556094F3}"/>
              </a:ext>
            </a:extLst>
          </p:cNvPr>
          <p:cNvSpPr/>
          <p:nvPr/>
        </p:nvSpPr>
        <p:spPr>
          <a:xfrm>
            <a:off x="8668595" y="2773329"/>
            <a:ext cx="89256" cy="1440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" name="그림 15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grpSp>
        <p:nvGrpSpPr>
          <p:cNvPr id="105" name="그룹 104"/>
          <p:cNvGrpSpPr/>
          <p:nvPr/>
        </p:nvGrpSpPr>
        <p:grpSpPr>
          <a:xfrm>
            <a:off x="2181622" y="2610705"/>
            <a:ext cx="1673569" cy="307777"/>
            <a:chOff x="2687216" y="3438722"/>
            <a:chExt cx="1531199" cy="307777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831750" y="3438722"/>
              <a:ext cx="13866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취업률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2687216" y="3536496"/>
              <a:ext cx="93307" cy="933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2136391" y="3010005"/>
            <a:ext cx="6256136" cy="2545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AAFED9-B25B-80FE-0243-9B9B3A6644A2}"/>
              </a:ext>
            </a:extLst>
          </p:cNvPr>
          <p:cNvSpPr txBox="1"/>
          <p:nvPr/>
        </p:nvSpPr>
        <p:spPr>
          <a:xfrm>
            <a:off x="2218693" y="5689421"/>
            <a:ext cx="58001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20-24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 남성 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인당 취업률은 </a:t>
            </a:r>
            <a:r>
              <a:rPr lang="en-US" altLang="ko-KR" sz="2200" dirty="0">
                <a:solidFill>
                  <a:srgbClr val="0C5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55.0</a:t>
            </a:r>
            <a:r>
              <a:rPr lang="en-US" altLang="ko-KR" sz="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5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20-24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 여성 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인당 취업률은 </a:t>
            </a:r>
            <a:r>
              <a:rPr lang="en-US" altLang="ko-KR" sz="2200" dirty="0">
                <a:solidFill>
                  <a:srgbClr val="0C5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40.0</a:t>
            </a:r>
            <a:r>
              <a:rPr lang="en-US" altLang="ko-KR" sz="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393896" y="3153455"/>
            <a:ext cx="5741126" cy="2245373"/>
            <a:chOff x="2427787" y="3153455"/>
            <a:chExt cx="5741126" cy="2245373"/>
          </a:xfrm>
        </p:grpSpPr>
        <p:graphicFrame>
          <p:nvGraphicFramePr>
            <p:cNvPr id="96" name="차트 95"/>
            <p:cNvGraphicFramePr/>
            <p:nvPr/>
          </p:nvGraphicFramePr>
          <p:xfrm>
            <a:off x="2464555" y="3476308"/>
            <a:ext cx="2688097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97" name="차트 96"/>
            <p:cNvGraphicFramePr/>
            <p:nvPr/>
          </p:nvGraphicFramePr>
          <p:xfrm>
            <a:off x="5480816" y="3475738"/>
            <a:ext cx="2688097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2427787" y="3153753"/>
              <a:ext cx="125311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20-24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세 남성</a:t>
              </a:r>
              <a:endPara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5419210" y="3153455"/>
              <a:ext cx="125311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20-24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세 여성</a:t>
              </a:r>
              <a:endPara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7111939" y="5563801"/>
            <a:ext cx="1376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데이터는 예시입니다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6" name="직선 연결선 185"/>
          <p:cNvCxnSpPr/>
          <p:nvPr/>
        </p:nvCxnSpPr>
        <p:spPr>
          <a:xfrm>
            <a:off x="4900247" y="2334650"/>
            <a:ext cx="9576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4643539" y="5218541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%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7701064" y="5218541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%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18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21422"/>
              </p:ext>
            </p:extLst>
          </p:nvPr>
        </p:nvGraphicFramePr>
        <p:xfrm>
          <a:off x="8840764" y="711200"/>
          <a:ext cx="3287735" cy="3515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조건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취업률 만족도</a:t>
                      </a:r>
                      <a:endParaRPr lang="en-US" altLang="ko-KR" sz="110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원 그래프로 출력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조건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취업률 만족도</a:t>
                      </a:r>
                      <a:endParaRPr lang="en-US" altLang="ko-KR" sz="110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결과 텍스트로 출력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187" name="타원 186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2061625" y="294825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2156780" y="5647160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93" name="그룹 192"/>
          <p:cNvGrpSpPr/>
          <p:nvPr/>
        </p:nvGrpSpPr>
        <p:grpSpPr>
          <a:xfrm>
            <a:off x="79376" y="2435317"/>
            <a:ext cx="1888033" cy="4359266"/>
            <a:chOff x="79376" y="2435317"/>
            <a:chExt cx="1888033" cy="4359266"/>
          </a:xfrm>
        </p:grpSpPr>
        <p:sp>
          <p:nvSpPr>
            <p:cNvPr id="194" name="직사각형 193"/>
            <p:cNvSpPr/>
            <p:nvPr/>
          </p:nvSpPr>
          <p:spPr>
            <a:xfrm>
              <a:off x="82550" y="2435317"/>
              <a:ext cx="1849276" cy="43591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5" name="직선 연결선 194"/>
            <p:cNvCxnSpPr/>
            <p:nvPr/>
          </p:nvCxnSpPr>
          <p:spPr>
            <a:xfrm>
              <a:off x="1805826" y="2435317"/>
              <a:ext cx="0" cy="435022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4B2CB429-2EE2-429B-BEC2-3CAA47FB7DFC}"/>
                </a:ext>
              </a:extLst>
            </p:cNvPr>
            <p:cNvSpPr/>
            <p:nvPr/>
          </p:nvSpPr>
          <p:spPr>
            <a:xfrm>
              <a:off x="79376" y="2435401"/>
              <a:ext cx="1849276" cy="43591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02354517-D271-4390-B7EC-C2090A04A9FA}"/>
                </a:ext>
              </a:extLst>
            </p:cNvPr>
            <p:cNvCxnSpPr>
              <a:cxnSpLocks/>
            </p:cNvCxnSpPr>
            <p:nvPr/>
          </p:nvCxnSpPr>
          <p:spPr>
            <a:xfrm>
              <a:off x="168559" y="5507528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45895B7E-75DC-4635-BA49-D66B64D4E35B}"/>
                </a:ext>
              </a:extLst>
            </p:cNvPr>
            <p:cNvCxnSpPr>
              <a:cxnSpLocks/>
            </p:cNvCxnSpPr>
            <p:nvPr/>
          </p:nvCxnSpPr>
          <p:spPr>
            <a:xfrm>
              <a:off x="190912" y="3035612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3B37EA6A-92E7-4E30-A71C-74B489C4CC05}"/>
                </a:ext>
              </a:extLst>
            </p:cNvPr>
            <p:cNvSpPr/>
            <p:nvPr/>
          </p:nvSpPr>
          <p:spPr>
            <a:xfrm>
              <a:off x="701413" y="2963310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A7C3914D-F8EB-46C3-BFE0-CC144C3FEB8B}"/>
                </a:ext>
              </a:extLst>
            </p:cNvPr>
            <p:cNvCxnSpPr>
              <a:cxnSpLocks/>
            </p:cNvCxnSpPr>
            <p:nvPr/>
          </p:nvCxnSpPr>
          <p:spPr>
            <a:xfrm>
              <a:off x="190912" y="3512158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A02ED1FE-75F5-4F4E-8AC9-B12EA7F95285}"/>
                </a:ext>
              </a:extLst>
            </p:cNvPr>
            <p:cNvSpPr/>
            <p:nvPr/>
          </p:nvSpPr>
          <p:spPr>
            <a:xfrm>
              <a:off x="701413" y="3439856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5E8F0DE2-3788-4E78-89C5-8FEBF7A32DB3}"/>
                </a:ext>
              </a:extLst>
            </p:cNvPr>
            <p:cNvCxnSpPr>
              <a:cxnSpLocks/>
            </p:cNvCxnSpPr>
            <p:nvPr/>
          </p:nvCxnSpPr>
          <p:spPr>
            <a:xfrm>
              <a:off x="190912" y="4303259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738EF721-439E-4B73-A82D-6982D157C964}"/>
                </a:ext>
              </a:extLst>
            </p:cNvPr>
            <p:cNvSpPr/>
            <p:nvPr/>
          </p:nvSpPr>
          <p:spPr>
            <a:xfrm>
              <a:off x="701413" y="4230957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C32523E5-6330-4481-9962-72E91F8CCA97}"/>
                </a:ext>
              </a:extLst>
            </p:cNvPr>
            <p:cNvSpPr/>
            <p:nvPr/>
          </p:nvSpPr>
          <p:spPr>
            <a:xfrm>
              <a:off x="701413" y="5444018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지역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34348885-E95A-4AAD-B9C7-866010417DF9}"/>
                </a:ext>
              </a:extLst>
            </p:cNvPr>
            <p:cNvSpPr/>
            <p:nvPr/>
          </p:nvSpPr>
          <p:spPr>
            <a:xfrm>
              <a:off x="464156" y="4436870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중학교 졸업 이하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A1AEEEA9-67E3-4525-8744-1E59C5F166EC}"/>
                </a:ext>
              </a:extLst>
            </p:cNvPr>
            <p:cNvGrpSpPr/>
            <p:nvPr/>
          </p:nvGrpSpPr>
          <p:grpSpPr>
            <a:xfrm>
              <a:off x="401233" y="4468076"/>
              <a:ext cx="1161408" cy="367729"/>
              <a:chOff x="275825" y="4429058"/>
              <a:chExt cx="1161408" cy="367729"/>
            </a:xfrm>
          </p:grpSpPr>
          <p:pic>
            <p:nvPicPr>
              <p:cNvPr id="263" name="그림 262">
                <a:extLst>
                  <a:ext uri="{FF2B5EF4-FFF2-40B4-BE49-F238E27FC236}">
                    <a16:creationId xmlns:a16="http://schemas.microsoft.com/office/drawing/2014/main" id="{65CE68EC-A5EE-4FF6-9D24-E75DDD07E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825" y="4667977"/>
                <a:ext cx="90000" cy="90000"/>
              </a:xfrm>
              <a:prstGeom prst="rect">
                <a:avLst/>
              </a:prstGeom>
            </p:spPr>
          </p:pic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2160B1B0-64A1-4906-B32F-17D7AE8272FF}"/>
                  </a:ext>
                </a:extLst>
              </p:cNvPr>
              <p:cNvSpPr/>
              <p:nvPr/>
            </p:nvSpPr>
            <p:spPr>
              <a:xfrm>
                <a:off x="338748" y="4629168"/>
                <a:ext cx="1098485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고등학교 졸업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  <p:pic>
            <p:nvPicPr>
              <p:cNvPr id="265" name="그림 264">
                <a:extLst>
                  <a:ext uri="{FF2B5EF4-FFF2-40B4-BE49-F238E27FC236}">
                    <a16:creationId xmlns:a16="http://schemas.microsoft.com/office/drawing/2014/main" id="{65CE68EC-A5EE-4FF6-9D24-E75DDD07E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825" y="4429058"/>
                <a:ext cx="90000" cy="90000"/>
              </a:xfrm>
              <a:prstGeom prst="rect">
                <a:avLst/>
              </a:prstGeom>
            </p:spPr>
          </p:pic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2803AD34-5B60-41E4-BD53-78082E412D86}"/>
                </a:ext>
              </a:extLst>
            </p:cNvPr>
            <p:cNvGrpSpPr/>
            <p:nvPr/>
          </p:nvGrpSpPr>
          <p:grpSpPr>
            <a:xfrm>
              <a:off x="401233" y="4899502"/>
              <a:ext cx="1161408" cy="167619"/>
              <a:chOff x="275825" y="4894342"/>
              <a:chExt cx="1161408" cy="167619"/>
            </a:xfrm>
          </p:grpSpPr>
          <p:pic>
            <p:nvPicPr>
              <p:cNvPr id="261" name="그림 260">
                <a:extLst>
                  <a:ext uri="{FF2B5EF4-FFF2-40B4-BE49-F238E27FC236}">
                    <a16:creationId xmlns:a16="http://schemas.microsoft.com/office/drawing/2014/main" id="{D8EAF1DE-7FC1-4783-B781-7D21085D2A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825" y="4933151"/>
                <a:ext cx="90000" cy="90000"/>
              </a:xfrm>
              <a:prstGeom prst="rect">
                <a:avLst/>
              </a:prstGeom>
            </p:spPr>
          </p:pic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D1723FFC-6ED3-49C0-81CF-3E422FB05D96}"/>
                  </a:ext>
                </a:extLst>
              </p:cNvPr>
              <p:cNvSpPr/>
              <p:nvPr/>
            </p:nvSpPr>
            <p:spPr>
              <a:xfrm>
                <a:off x="338748" y="4894342"/>
                <a:ext cx="1098485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전문대학 졸업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E90C5825-F8D4-48F7-B8A1-1B2C83670B63}"/>
                </a:ext>
              </a:extLst>
            </p:cNvPr>
            <p:cNvGrpSpPr/>
            <p:nvPr/>
          </p:nvGrpSpPr>
          <p:grpSpPr>
            <a:xfrm>
              <a:off x="401233" y="5130818"/>
              <a:ext cx="1161408" cy="167619"/>
              <a:chOff x="275825" y="5114126"/>
              <a:chExt cx="1161408" cy="167619"/>
            </a:xfrm>
          </p:grpSpPr>
          <p:pic>
            <p:nvPicPr>
              <p:cNvPr id="259" name="그림 258">
                <a:extLst>
                  <a:ext uri="{FF2B5EF4-FFF2-40B4-BE49-F238E27FC236}">
                    <a16:creationId xmlns:a16="http://schemas.microsoft.com/office/drawing/2014/main" id="{4CFCAEBE-C637-41EA-B005-32B75E935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825" y="5152935"/>
                <a:ext cx="90000" cy="90000"/>
              </a:xfrm>
              <a:prstGeom prst="rect">
                <a:avLst/>
              </a:prstGeom>
            </p:spPr>
          </p:pic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CD00725D-655F-403A-9CB3-1A8F7FABA45C}"/>
                  </a:ext>
                </a:extLst>
              </p:cNvPr>
              <p:cNvSpPr/>
              <p:nvPr/>
            </p:nvSpPr>
            <p:spPr>
              <a:xfrm>
                <a:off x="338748" y="5114126"/>
                <a:ext cx="1098485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4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년제 대학 졸업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C4D50EF2-E01E-4B17-A0AC-01B7ED981053}"/>
                </a:ext>
              </a:extLst>
            </p:cNvPr>
            <p:cNvGrpSpPr/>
            <p:nvPr/>
          </p:nvGrpSpPr>
          <p:grpSpPr>
            <a:xfrm>
              <a:off x="439129" y="3151410"/>
              <a:ext cx="1103862" cy="167619"/>
              <a:chOff x="407710" y="3134718"/>
              <a:chExt cx="1103862" cy="167619"/>
            </a:xfrm>
          </p:grpSpPr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233F5EFE-79B3-4882-AD02-C10F58C0ABE4}"/>
                  </a:ext>
                </a:extLst>
              </p:cNvPr>
              <p:cNvGrpSpPr/>
              <p:nvPr/>
            </p:nvGrpSpPr>
            <p:grpSpPr>
              <a:xfrm>
                <a:off x="407710" y="3134718"/>
                <a:ext cx="483292" cy="167619"/>
                <a:chOff x="392973" y="3126181"/>
                <a:chExt cx="483292" cy="167619"/>
              </a:xfrm>
            </p:grpSpPr>
            <p:sp>
              <p:nvSpPr>
                <p:cNvPr id="257" name="직사각형 256">
                  <a:extLst>
                    <a:ext uri="{FF2B5EF4-FFF2-40B4-BE49-F238E27FC236}">
                      <a16:creationId xmlns:a16="http://schemas.microsoft.com/office/drawing/2014/main" id="{6C6E28CA-7F81-4DCA-8EAF-18966AED4217}"/>
                    </a:ext>
                  </a:extLst>
                </p:cNvPr>
                <p:cNvSpPr/>
                <p:nvPr/>
              </p:nvSpPr>
              <p:spPr>
                <a:xfrm>
                  <a:off x="392973" y="3126181"/>
                  <a:ext cx="483292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남성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  <p:pic>
              <p:nvPicPr>
                <p:cNvPr id="258" name="그림 257">
                  <a:extLst>
                    <a:ext uri="{FF2B5EF4-FFF2-40B4-BE49-F238E27FC236}">
                      <a16:creationId xmlns:a16="http://schemas.microsoft.com/office/drawing/2014/main" id="{16B239B3-0C81-4711-92C6-20707BB7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8562" y="3164990"/>
                  <a:ext cx="90000" cy="90000"/>
                </a:xfrm>
                <a:prstGeom prst="rect">
                  <a:avLst/>
                </a:prstGeom>
              </p:spPr>
            </p:pic>
          </p:grp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F6624E77-91B1-49CA-B618-656071D83A69}"/>
                  </a:ext>
                </a:extLst>
              </p:cNvPr>
              <p:cNvSpPr/>
              <p:nvPr/>
            </p:nvSpPr>
            <p:spPr>
              <a:xfrm>
                <a:off x="1028280" y="3134718"/>
                <a:ext cx="483292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여성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A04A4CD1-CA81-4CB0-897A-05DD402FE9B1}"/>
                </a:ext>
              </a:extLst>
            </p:cNvPr>
            <p:cNvGrpSpPr/>
            <p:nvPr/>
          </p:nvGrpSpPr>
          <p:grpSpPr>
            <a:xfrm>
              <a:off x="401029" y="3687116"/>
              <a:ext cx="1528280" cy="428288"/>
              <a:chOff x="407710" y="3670424"/>
              <a:chExt cx="1528280" cy="428288"/>
            </a:xfrm>
          </p:grpSpPr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E3735CC9-0D0A-4225-B27A-5058C7398DD3}"/>
                  </a:ext>
                </a:extLst>
              </p:cNvPr>
              <p:cNvGrpSpPr/>
              <p:nvPr/>
            </p:nvGrpSpPr>
            <p:grpSpPr>
              <a:xfrm>
                <a:off x="407710" y="3670424"/>
                <a:ext cx="907710" cy="167619"/>
                <a:chOff x="398562" y="3126181"/>
                <a:chExt cx="907710" cy="167619"/>
              </a:xfrm>
            </p:grpSpPr>
            <p:sp>
              <p:nvSpPr>
                <p:cNvPr id="251" name="직사각형 250">
                  <a:extLst>
                    <a:ext uri="{FF2B5EF4-FFF2-40B4-BE49-F238E27FC236}">
                      <a16:creationId xmlns:a16="http://schemas.microsoft.com/office/drawing/2014/main" id="{004A104D-ACB6-445E-900A-E0A7B02FFF8A}"/>
                    </a:ext>
                  </a:extLst>
                </p:cNvPr>
                <p:cNvSpPr/>
                <p:nvPr/>
              </p:nvSpPr>
              <p:spPr>
                <a:xfrm>
                  <a:off x="461486" y="3126181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20-24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  <p:pic>
              <p:nvPicPr>
                <p:cNvPr id="252" name="그림 251">
                  <a:extLst>
                    <a:ext uri="{FF2B5EF4-FFF2-40B4-BE49-F238E27FC236}">
                      <a16:creationId xmlns:a16="http://schemas.microsoft.com/office/drawing/2014/main" id="{377687D5-AF69-4061-860D-F3CC8D854C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8562" y="3164990"/>
                  <a:ext cx="90000" cy="90000"/>
                </a:xfrm>
                <a:prstGeom prst="rect">
                  <a:avLst/>
                </a:prstGeom>
              </p:spPr>
            </p:pic>
          </p:grp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8526C736-9275-4972-B305-0BAA79CAD7C4}"/>
                  </a:ext>
                </a:extLst>
              </p:cNvPr>
              <p:cNvGrpSpPr/>
              <p:nvPr/>
            </p:nvGrpSpPr>
            <p:grpSpPr>
              <a:xfrm>
                <a:off x="407710" y="3931093"/>
                <a:ext cx="907710" cy="167619"/>
                <a:chOff x="398562" y="3958596"/>
                <a:chExt cx="907710" cy="167619"/>
              </a:xfrm>
            </p:grpSpPr>
            <p:pic>
              <p:nvPicPr>
                <p:cNvPr id="249" name="그림 248">
                  <a:extLst>
                    <a:ext uri="{FF2B5EF4-FFF2-40B4-BE49-F238E27FC236}">
                      <a16:creationId xmlns:a16="http://schemas.microsoft.com/office/drawing/2014/main" id="{B0807CD2-ACE3-42B9-868A-0559B6D810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86E43F57-D539-4129-8117-5F1A99985838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30-34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43" name="그룹 242">
                <a:extLst>
                  <a:ext uri="{FF2B5EF4-FFF2-40B4-BE49-F238E27FC236}">
                    <a16:creationId xmlns:a16="http://schemas.microsoft.com/office/drawing/2014/main" id="{E875595E-F329-484A-8E07-3D399338B197}"/>
                  </a:ext>
                </a:extLst>
              </p:cNvPr>
              <p:cNvGrpSpPr/>
              <p:nvPr/>
            </p:nvGrpSpPr>
            <p:grpSpPr>
              <a:xfrm>
                <a:off x="1028280" y="3670424"/>
                <a:ext cx="907710" cy="167619"/>
                <a:chOff x="398562" y="3958596"/>
                <a:chExt cx="907710" cy="167619"/>
              </a:xfrm>
            </p:grpSpPr>
            <p:pic>
              <p:nvPicPr>
                <p:cNvPr id="247" name="그림 246">
                  <a:extLst>
                    <a:ext uri="{FF2B5EF4-FFF2-40B4-BE49-F238E27FC236}">
                      <a16:creationId xmlns:a16="http://schemas.microsoft.com/office/drawing/2014/main" id="{9836E647-ABF3-4F59-A37B-579E7B890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23B6651A-8FFE-4213-84C7-54F33873C01F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25-29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389C944F-4B41-41D0-A298-3D58EE2ADD87}"/>
                  </a:ext>
                </a:extLst>
              </p:cNvPr>
              <p:cNvGrpSpPr/>
              <p:nvPr/>
            </p:nvGrpSpPr>
            <p:grpSpPr>
              <a:xfrm>
                <a:off x="1028280" y="3931093"/>
                <a:ext cx="907710" cy="167619"/>
                <a:chOff x="398562" y="3958596"/>
                <a:chExt cx="907710" cy="167619"/>
              </a:xfrm>
            </p:grpSpPr>
            <p:pic>
              <p:nvPicPr>
                <p:cNvPr id="245" name="그림 244">
                  <a:extLst>
                    <a:ext uri="{FF2B5EF4-FFF2-40B4-BE49-F238E27FC236}">
                      <a16:creationId xmlns:a16="http://schemas.microsoft.com/office/drawing/2014/main" id="{64E43923-3AFD-4F77-AD3C-B8CA6A10AD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41E189B0-3556-4021-B133-929845176A98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35-39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</p:grp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FFCD51BB-26B8-425A-98E3-92DDDAB8A519}"/>
                </a:ext>
              </a:extLst>
            </p:cNvPr>
            <p:cNvGrpSpPr/>
            <p:nvPr/>
          </p:nvGrpSpPr>
          <p:grpSpPr>
            <a:xfrm>
              <a:off x="439129" y="5693844"/>
              <a:ext cx="1528280" cy="786277"/>
              <a:chOff x="407710" y="5677152"/>
              <a:chExt cx="1528280" cy="786277"/>
            </a:xfrm>
          </p:grpSpPr>
          <p:grpSp>
            <p:nvGrpSpPr>
              <p:cNvPr id="217" name="그룹 216">
                <a:extLst>
                  <a:ext uri="{FF2B5EF4-FFF2-40B4-BE49-F238E27FC236}">
                    <a16:creationId xmlns:a16="http://schemas.microsoft.com/office/drawing/2014/main" id="{AD5904FA-AAC9-4C54-A53A-696662E4A832}"/>
                  </a:ext>
                </a:extLst>
              </p:cNvPr>
              <p:cNvGrpSpPr/>
              <p:nvPr/>
            </p:nvGrpSpPr>
            <p:grpSpPr>
              <a:xfrm>
                <a:off x="407710" y="5677152"/>
                <a:ext cx="907710" cy="167619"/>
                <a:chOff x="398562" y="3126181"/>
                <a:chExt cx="907710" cy="167619"/>
              </a:xfrm>
            </p:grpSpPr>
            <p:sp>
              <p:nvSpPr>
                <p:cNvPr id="239" name="직사각형 238">
                  <a:extLst>
                    <a:ext uri="{FF2B5EF4-FFF2-40B4-BE49-F238E27FC236}">
                      <a16:creationId xmlns:a16="http://schemas.microsoft.com/office/drawing/2014/main" id="{52B5B1CE-DA4B-429D-9844-8A47EEC324D7}"/>
                    </a:ext>
                  </a:extLst>
                </p:cNvPr>
                <p:cNvSpPr/>
                <p:nvPr/>
              </p:nvSpPr>
              <p:spPr>
                <a:xfrm>
                  <a:off x="461486" y="3126181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서울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  <p:pic>
              <p:nvPicPr>
                <p:cNvPr id="240" name="그림 239">
                  <a:extLst>
                    <a:ext uri="{FF2B5EF4-FFF2-40B4-BE49-F238E27FC236}">
                      <a16:creationId xmlns:a16="http://schemas.microsoft.com/office/drawing/2014/main" id="{80AFCF83-1D0F-426D-8838-2C2FB45816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8562" y="3164990"/>
                  <a:ext cx="90000" cy="90000"/>
                </a:xfrm>
                <a:prstGeom prst="rect">
                  <a:avLst/>
                </a:prstGeom>
              </p:spPr>
            </p:pic>
          </p:grpSp>
          <p:grpSp>
            <p:nvGrpSpPr>
              <p:cNvPr id="218" name="그룹 217">
                <a:extLst>
                  <a:ext uri="{FF2B5EF4-FFF2-40B4-BE49-F238E27FC236}">
                    <a16:creationId xmlns:a16="http://schemas.microsoft.com/office/drawing/2014/main" id="{9A1C73D8-CD20-4251-B0D6-37ACF8EC2DE7}"/>
                  </a:ext>
                </a:extLst>
              </p:cNvPr>
              <p:cNvGrpSpPr/>
              <p:nvPr/>
            </p:nvGrpSpPr>
            <p:grpSpPr>
              <a:xfrm>
                <a:off x="1028280" y="5677152"/>
                <a:ext cx="907710" cy="167619"/>
                <a:chOff x="398562" y="3958596"/>
                <a:chExt cx="907710" cy="167619"/>
              </a:xfrm>
            </p:grpSpPr>
            <p:pic>
              <p:nvPicPr>
                <p:cNvPr id="237" name="그림 236">
                  <a:extLst>
                    <a:ext uri="{FF2B5EF4-FFF2-40B4-BE49-F238E27FC236}">
                      <a16:creationId xmlns:a16="http://schemas.microsoft.com/office/drawing/2014/main" id="{60FCC07B-4C95-4A7E-918B-1602E32D81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3FA39219-E727-4F8E-A43C-BC0E650CD962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경기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A3C78E7E-6895-42FB-A39B-A9BE2412F54E}"/>
                  </a:ext>
                </a:extLst>
              </p:cNvPr>
              <p:cNvGrpSpPr/>
              <p:nvPr/>
            </p:nvGrpSpPr>
            <p:grpSpPr>
              <a:xfrm>
                <a:off x="407710" y="5883371"/>
                <a:ext cx="907710" cy="167619"/>
                <a:chOff x="398562" y="3958596"/>
                <a:chExt cx="907710" cy="167619"/>
              </a:xfrm>
            </p:grpSpPr>
            <p:pic>
              <p:nvPicPr>
                <p:cNvPr id="235" name="그림 234">
                  <a:extLst>
                    <a:ext uri="{FF2B5EF4-FFF2-40B4-BE49-F238E27FC236}">
                      <a16:creationId xmlns:a16="http://schemas.microsoft.com/office/drawing/2014/main" id="{3DAD35E8-07B4-4EE1-9604-0DD91AAA9F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C894DE77-34C5-40B7-B567-F3B498063476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부산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20" name="그룹 219">
                <a:extLst>
                  <a:ext uri="{FF2B5EF4-FFF2-40B4-BE49-F238E27FC236}">
                    <a16:creationId xmlns:a16="http://schemas.microsoft.com/office/drawing/2014/main" id="{9A42D4F3-0B77-42DB-A1B1-5B7E758C6E31}"/>
                  </a:ext>
                </a:extLst>
              </p:cNvPr>
              <p:cNvGrpSpPr/>
              <p:nvPr/>
            </p:nvGrpSpPr>
            <p:grpSpPr>
              <a:xfrm>
                <a:off x="1028280" y="5883371"/>
                <a:ext cx="907710" cy="167619"/>
                <a:chOff x="398562" y="3958596"/>
                <a:chExt cx="907710" cy="167619"/>
              </a:xfrm>
            </p:grpSpPr>
            <p:pic>
              <p:nvPicPr>
                <p:cNvPr id="233" name="그림 232">
                  <a:extLst>
                    <a:ext uri="{FF2B5EF4-FFF2-40B4-BE49-F238E27FC236}">
                      <a16:creationId xmlns:a16="http://schemas.microsoft.com/office/drawing/2014/main" id="{89C64CFA-E6E5-48B3-AC7D-B3DF3D0AF6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34" name="직사각형 233">
                  <a:extLst>
                    <a:ext uri="{FF2B5EF4-FFF2-40B4-BE49-F238E27FC236}">
                      <a16:creationId xmlns:a16="http://schemas.microsoft.com/office/drawing/2014/main" id="{69C98AF3-64C6-4C8D-9FD9-8617D3BCB3BF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대구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21" name="그룹 220">
                <a:extLst>
                  <a:ext uri="{FF2B5EF4-FFF2-40B4-BE49-F238E27FC236}">
                    <a16:creationId xmlns:a16="http://schemas.microsoft.com/office/drawing/2014/main" id="{B0635CF9-E0D9-4F86-95F1-2E1A6A56352F}"/>
                  </a:ext>
                </a:extLst>
              </p:cNvPr>
              <p:cNvGrpSpPr/>
              <p:nvPr/>
            </p:nvGrpSpPr>
            <p:grpSpPr>
              <a:xfrm>
                <a:off x="407710" y="6089590"/>
                <a:ext cx="907710" cy="167619"/>
                <a:chOff x="275825" y="6158971"/>
                <a:chExt cx="907710" cy="167619"/>
              </a:xfrm>
            </p:grpSpPr>
            <p:pic>
              <p:nvPicPr>
                <p:cNvPr id="231" name="그림 230">
                  <a:extLst>
                    <a:ext uri="{FF2B5EF4-FFF2-40B4-BE49-F238E27FC236}">
                      <a16:creationId xmlns:a16="http://schemas.microsoft.com/office/drawing/2014/main" id="{0A0C4940-E308-4F54-BDF9-99B22FBB0D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5825" y="6197780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A6B84684-5D76-4588-8B9A-45B6FF921962}"/>
                    </a:ext>
                  </a:extLst>
                </p:cNvPr>
                <p:cNvSpPr/>
                <p:nvPr/>
              </p:nvSpPr>
              <p:spPr>
                <a:xfrm>
                  <a:off x="338749" y="6158971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인천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3ED98277-E215-4AE2-AAB2-CF7BBC2176E4}"/>
                  </a:ext>
                </a:extLst>
              </p:cNvPr>
              <p:cNvGrpSpPr/>
              <p:nvPr/>
            </p:nvGrpSpPr>
            <p:grpSpPr>
              <a:xfrm>
                <a:off x="1028280" y="6089590"/>
                <a:ext cx="907710" cy="167619"/>
                <a:chOff x="398562" y="3958596"/>
                <a:chExt cx="907710" cy="167619"/>
              </a:xfrm>
            </p:grpSpPr>
            <p:pic>
              <p:nvPicPr>
                <p:cNvPr id="229" name="그림 228">
                  <a:extLst>
                    <a:ext uri="{FF2B5EF4-FFF2-40B4-BE49-F238E27FC236}">
                      <a16:creationId xmlns:a16="http://schemas.microsoft.com/office/drawing/2014/main" id="{F873D93B-0D40-4D68-B1BA-1B6A7EC107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EB695AF3-843F-43A2-881C-12C5965291AC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광주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23" name="그룹 222">
                <a:extLst>
                  <a:ext uri="{FF2B5EF4-FFF2-40B4-BE49-F238E27FC236}">
                    <a16:creationId xmlns:a16="http://schemas.microsoft.com/office/drawing/2014/main" id="{572F09EB-3DD8-4A0B-8404-9EE363743C01}"/>
                  </a:ext>
                </a:extLst>
              </p:cNvPr>
              <p:cNvGrpSpPr/>
              <p:nvPr/>
            </p:nvGrpSpPr>
            <p:grpSpPr>
              <a:xfrm>
                <a:off x="407710" y="6295810"/>
                <a:ext cx="907710" cy="167619"/>
                <a:chOff x="398562" y="3958596"/>
                <a:chExt cx="907710" cy="167619"/>
              </a:xfrm>
            </p:grpSpPr>
            <p:pic>
              <p:nvPicPr>
                <p:cNvPr id="227" name="그림 226">
                  <a:extLst>
                    <a:ext uri="{FF2B5EF4-FFF2-40B4-BE49-F238E27FC236}">
                      <a16:creationId xmlns:a16="http://schemas.microsoft.com/office/drawing/2014/main" id="{73306C81-39A0-41C9-AAAE-AA120B4AF7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28" name="직사각형 227">
                  <a:extLst>
                    <a:ext uri="{FF2B5EF4-FFF2-40B4-BE49-F238E27FC236}">
                      <a16:creationId xmlns:a16="http://schemas.microsoft.com/office/drawing/2014/main" id="{3DE9956C-500A-4658-B643-DEFCE56B3B2A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울산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24" name="그룹 223">
                <a:extLst>
                  <a:ext uri="{FF2B5EF4-FFF2-40B4-BE49-F238E27FC236}">
                    <a16:creationId xmlns:a16="http://schemas.microsoft.com/office/drawing/2014/main" id="{83ED5597-CFB3-46EF-813D-698BB7EA5364}"/>
                  </a:ext>
                </a:extLst>
              </p:cNvPr>
              <p:cNvGrpSpPr/>
              <p:nvPr/>
            </p:nvGrpSpPr>
            <p:grpSpPr>
              <a:xfrm>
                <a:off x="1028280" y="6295810"/>
                <a:ext cx="907710" cy="167619"/>
                <a:chOff x="398562" y="3958596"/>
                <a:chExt cx="907710" cy="167619"/>
              </a:xfrm>
            </p:grpSpPr>
            <p:pic>
              <p:nvPicPr>
                <p:cNvPr id="225" name="그림 224">
                  <a:extLst>
                    <a:ext uri="{FF2B5EF4-FFF2-40B4-BE49-F238E27FC236}">
                      <a16:creationId xmlns:a16="http://schemas.microsoft.com/office/drawing/2014/main" id="{1966E60D-C9C5-4B73-8470-800A921CBF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0D9DAE31-D711-4780-B063-3C62EC36E833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강원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</p:grp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9AFF1C00-60ED-4057-8405-80D0B2A8FBCD}"/>
                </a:ext>
              </a:extLst>
            </p:cNvPr>
            <p:cNvSpPr/>
            <p:nvPr/>
          </p:nvSpPr>
          <p:spPr>
            <a:xfrm>
              <a:off x="1805826" y="2442459"/>
              <a:ext cx="126000" cy="4352039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C1C00878-A0A0-4FA6-8DA1-2A0B556094F3}"/>
                </a:ext>
              </a:extLst>
            </p:cNvPr>
            <p:cNvSpPr/>
            <p:nvPr/>
          </p:nvSpPr>
          <p:spPr>
            <a:xfrm>
              <a:off x="1824722" y="2547234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이등변 삼각형 213">
              <a:extLst>
                <a:ext uri="{FF2B5EF4-FFF2-40B4-BE49-F238E27FC236}">
                  <a16:creationId xmlns:a16="http://schemas.microsoft.com/office/drawing/2014/main" id="{AAC14192-49EC-4E81-9255-4E443862AFFA}"/>
                </a:ext>
              </a:extLst>
            </p:cNvPr>
            <p:cNvSpPr/>
            <p:nvPr/>
          </p:nvSpPr>
          <p:spPr>
            <a:xfrm>
              <a:off x="1838679" y="2474418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E557B525-C1DD-4579-9D3A-E23B6E50533B}"/>
                </a:ext>
              </a:extLst>
            </p:cNvPr>
            <p:cNvSpPr/>
            <p:nvPr/>
          </p:nvSpPr>
          <p:spPr>
            <a:xfrm>
              <a:off x="240608" y="2549557"/>
              <a:ext cx="1491482" cy="368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복수 선택은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하나의 카테고리만 가능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6" name="이등변 삼각형 215">
              <a:extLst>
                <a:ext uri="{FF2B5EF4-FFF2-40B4-BE49-F238E27FC236}">
                  <a16:creationId xmlns:a16="http://schemas.microsoft.com/office/drawing/2014/main" id="{8494A400-619F-41EC-9CB9-F378092BB5AC}"/>
                </a:ext>
              </a:extLst>
            </p:cNvPr>
            <p:cNvSpPr/>
            <p:nvPr/>
          </p:nvSpPr>
          <p:spPr>
            <a:xfrm rot="10800000">
              <a:off x="1838679" y="6709934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9" name="그림 118">
            <a:extLst>
              <a:ext uri="{FF2B5EF4-FFF2-40B4-BE49-F238E27FC236}">
                <a16:creationId xmlns:a16="http://schemas.microsoft.com/office/drawing/2014/main" id="{4700D647-FA76-4230-B544-0FAAF38A8E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288" y="3190219"/>
            <a:ext cx="90000" cy="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1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01295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MZ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심층 분석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월 평균 임금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13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MZ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심층 분석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5193" y="725204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1C00878-A0A0-4FA6-8DA1-2A0B556094F3}"/>
              </a:ext>
            </a:extLst>
          </p:cNvPr>
          <p:cNvSpPr/>
          <p:nvPr/>
        </p:nvSpPr>
        <p:spPr>
          <a:xfrm>
            <a:off x="8668595" y="2773329"/>
            <a:ext cx="89256" cy="1440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" name="그림 15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136391" y="2610705"/>
            <a:ext cx="6316730" cy="2399267"/>
            <a:chOff x="2136391" y="2610705"/>
            <a:chExt cx="6316730" cy="2399267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36391" y="2610705"/>
              <a:ext cx="15155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월 평균 임금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136391" y="2952856"/>
              <a:ext cx="6256136" cy="2057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차트 6"/>
            <p:cNvGraphicFramePr/>
            <p:nvPr/>
          </p:nvGraphicFramePr>
          <p:xfrm>
            <a:off x="2299328" y="3144323"/>
            <a:ext cx="3348782" cy="1815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pSp>
          <p:nvGrpSpPr>
            <p:cNvPr id="20" name="그룹 19"/>
            <p:cNvGrpSpPr/>
            <p:nvPr/>
          </p:nvGrpSpPr>
          <p:grpSpPr>
            <a:xfrm>
              <a:off x="5746002" y="3465651"/>
              <a:ext cx="2707119" cy="1506101"/>
              <a:chOff x="5839309" y="3749109"/>
              <a:chExt cx="2707119" cy="1506101"/>
            </a:xfrm>
          </p:grpSpPr>
          <p:grpSp>
            <p:nvGrpSpPr>
              <p:cNvPr id="181" name="그룹 180"/>
              <p:cNvGrpSpPr/>
              <p:nvPr/>
            </p:nvGrpSpPr>
            <p:grpSpPr>
              <a:xfrm>
                <a:off x="5873217" y="3749109"/>
                <a:ext cx="2425817" cy="630942"/>
                <a:chOff x="6836338" y="3250210"/>
                <a:chExt cx="2425817" cy="630942"/>
              </a:xfrm>
            </p:grpSpPr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2AAFED9-B25B-80FE-0243-9B9B3A6644A2}"/>
                    </a:ext>
                  </a:extLst>
                </p:cNvPr>
                <p:cNvSpPr txBox="1"/>
                <p:nvPr/>
              </p:nvSpPr>
              <p:spPr>
                <a:xfrm>
                  <a:off x="6836338" y="3250210"/>
                  <a:ext cx="1185000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20-24</a:t>
                  </a:r>
                  <a:r>
                    <a:rPr lang="ko-KR" altLang="en-US" sz="10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세 남성</a:t>
                  </a:r>
                  <a:endPara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endParaRPr lang="en-US" altLang="ko-KR" sz="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r>
                    <a:rPr lang="en-US" altLang="ko-KR" sz="2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260</a:t>
                  </a:r>
                  <a:r>
                    <a:rPr lang="en-US" altLang="ko-KR" sz="1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ko-KR" altLang="en-US" sz="8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만원</a:t>
                  </a:r>
                  <a:endParaRPr lang="en-US" altLang="ko-KR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82AAFED9-B25B-80FE-0243-9B9B3A6644A2}"/>
                    </a:ext>
                  </a:extLst>
                </p:cNvPr>
                <p:cNvSpPr txBox="1"/>
                <p:nvPr/>
              </p:nvSpPr>
              <p:spPr>
                <a:xfrm>
                  <a:off x="8077155" y="3250210"/>
                  <a:ext cx="1185000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20-24</a:t>
                  </a:r>
                  <a:r>
                    <a:rPr lang="ko-KR" altLang="en-US" sz="10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세 여성</a:t>
                  </a:r>
                  <a:endPara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endParaRPr lang="en-US" altLang="ko-KR" sz="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r>
                    <a:rPr lang="en-US" altLang="ko-KR" sz="2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240 </a:t>
                  </a:r>
                  <a:r>
                    <a:rPr lang="ko-KR" altLang="en-US" sz="8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만원</a:t>
                  </a:r>
                  <a:endParaRPr lang="en-US" altLang="ko-KR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5839309" y="4503666"/>
                <a:ext cx="15155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9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남성과 여성의 </a:t>
                </a:r>
                <a:r>
                  <a:rPr lang="en-US" altLang="ko-KR" sz="9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1</a:t>
                </a:r>
                <a:r>
                  <a:rPr lang="ko-KR" altLang="en-US" sz="9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인당</a:t>
                </a:r>
                <a:endParaRPr lang="en-US" altLang="ko-KR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  <a:p>
                <a:pPr algn="ctr"/>
                <a:r>
                  <a:rPr lang="ko-KR" altLang="en-US" sz="11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평균 임금 성별 격차</a:t>
                </a:r>
                <a:endPara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6973164" y="4491551"/>
                <a:ext cx="151559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200" dirty="0">
                    <a:solidFill>
                      <a:srgbClr val="002060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1.08</a:t>
                </a:r>
                <a:r>
                  <a:rPr lang="en-US" altLang="ko-KR" sz="800" dirty="0">
                    <a:solidFill>
                      <a:srgbClr val="002060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ko-KR" altLang="en-US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배</a:t>
                </a:r>
                <a:endPara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7170250" y="5055155"/>
                <a:ext cx="1376178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700" dirty="0">
                    <a:solidFill>
                      <a:schemeClr val="bg2">
                        <a:lumMod val="50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※ </a:t>
                </a:r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해당 데이터는 예시입니다</a:t>
                </a:r>
                <a:r>
                  <a:rPr lang="en-US" altLang="ko-KR" sz="700" dirty="0">
                    <a:solidFill>
                      <a:schemeClr val="bg2">
                        <a:lumMod val="50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.</a:t>
                </a:r>
                <a:endPara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" r="3603" b="45195"/>
          <a:stretch/>
        </p:blipFill>
        <p:spPr>
          <a:xfrm>
            <a:off x="1964531" y="5193531"/>
            <a:ext cx="6519069" cy="1576363"/>
          </a:xfrm>
          <a:prstGeom prst="rect">
            <a:avLst/>
          </a:prstGeom>
        </p:spPr>
      </p:pic>
      <p:cxnSp>
        <p:nvCxnSpPr>
          <p:cNvPr id="201" name="직선 연결선 200"/>
          <p:cNvCxnSpPr/>
          <p:nvPr/>
        </p:nvCxnSpPr>
        <p:spPr>
          <a:xfrm>
            <a:off x="4900247" y="2334650"/>
            <a:ext cx="9576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2118348" y="2954600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만원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17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265"/>
              </p:ext>
            </p:extLst>
          </p:nvPr>
        </p:nvGraphicFramePr>
        <p:xfrm>
          <a:off x="8840764" y="711200"/>
          <a:ext cx="3287735" cy="3571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조건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 평균 임금</a:t>
                      </a:r>
                      <a:endParaRPr lang="en-US" altLang="ko-KR" sz="110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연도별로</a:t>
                      </a:r>
                      <a:r>
                        <a:rPr lang="en-US" altLang="ko-KR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막대 그래프로 출력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조건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 평균 임금</a:t>
                      </a:r>
                      <a:endParaRPr lang="en-US" altLang="ko-KR" sz="110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가장 최근 연도의 수치를 텍스트로 출력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조건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 평균 임금</a:t>
                      </a:r>
                      <a:endParaRPr lang="en-US" altLang="ko-KR" sz="110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가장 최근 연도의 수치를 비교해서 출력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118" name="타원 117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2165009" y="309826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5729058" y="325165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5767158" y="408985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89" name="그룹 188"/>
          <p:cNvGrpSpPr/>
          <p:nvPr/>
        </p:nvGrpSpPr>
        <p:grpSpPr>
          <a:xfrm>
            <a:off x="79376" y="2435317"/>
            <a:ext cx="1888033" cy="4359266"/>
            <a:chOff x="79376" y="2435317"/>
            <a:chExt cx="1888033" cy="4359266"/>
          </a:xfrm>
        </p:grpSpPr>
        <p:sp>
          <p:nvSpPr>
            <p:cNvPr id="190" name="직사각형 189"/>
            <p:cNvSpPr/>
            <p:nvPr/>
          </p:nvSpPr>
          <p:spPr>
            <a:xfrm>
              <a:off x="82550" y="2435317"/>
              <a:ext cx="1849276" cy="43591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1" name="직선 연결선 190"/>
            <p:cNvCxnSpPr/>
            <p:nvPr/>
          </p:nvCxnSpPr>
          <p:spPr>
            <a:xfrm>
              <a:off x="1805826" y="2435317"/>
              <a:ext cx="0" cy="435022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4B2CB429-2EE2-429B-BEC2-3CAA47FB7DFC}"/>
                </a:ext>
              </a:extLst>
            </p:cNvPr>
            <p:cNvSpPr/>
            <p:nvPr/>
          </p:nvSpPr>
          <p:spPr>
            <a:xfrm>
              <a:off x="79376" y="2435401"/>
              <a:ext cx="1849276" cy="43591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02354517-D271-4390-B7EC-C2090A04A9FA}"/>
                </a:ext>
              </a:extLst>
            </p:cNvPr>
            <p:cNvCxnSpPr>
              <a:cxnSpLocks/>
            </p:cNvCxnSpPr>
            <p:nvPr/>
          </p:nvCxnSpPr>
          <p:spPr>
            <a:xfrm>
              <a:off x="168559" y="5507528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45895B7E-75DC-4635-BA49-D66B64D4E35B}"/>
                </a:ext>
              </a:extLst>
            </p:cNvPr>
            <p:cNvCxnSpPr>
              <a:cxnSpLocks/>
            </p:cNvCxnSpPr>
            <p:nvPr/>
          </p:nvCxnSpPr>
          <p:spPr>
            <a:xfrm>
              <a:off x="190912" y="3035612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3B37EA6A-92E7-4E30-A71C-74B489C4CC05}"/>
                </a:ext>
              </a:extLst>
            </p:cNvPr>
            <p:cNvSpPr/>
            <p:nvPr/>
          </p:nvSpPr>
          <p:spPr>
            <a:xfrm>
              <a:off x="701413" y="2963310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A7C3914D-F8EB-46C3-BFE0-CC144C3FEB8B}"/>
                </a:ext>
              </a:extLst>
            </p:cNvPr>
            <p:cNvCxnSpPr>
              <a:cxnSpLocks/>
            </p:cNvCxnSpPr>
            <p:nvPr/>
          </p:nvCxnSpPr>
          <p:spPr>
            <a:xfrm>
              <a:off x="190912" y="3512158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A02ED1FE-75F5-4F4E-8AC9-B12EA7F95285}"/>
                </a:ext>
              </a:extLst>
            </p:cNvPr>
            <p:cNvSpPr/>
            <p:nvPr/>
          </p:nvSpPr>
          <p:spPr>
            <a:xfrm>
              <a:off x="701413" y="3439856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5E8F0DE2-3788-4E78-89C5-8FEBF7A32DB3}"/>
                </a:ext>
              </a:extLst>
            </p:cNvPr>
            <p:cNvCxnSpPr>
              <a:cxnSpLocks/>
            </p:cNvCxnSpPr>
            <p:nvPr/>
          </p:nvCxnSpPr>
          <p:spPr>
            <a:xfrm>
              <a:off x="190912" y="4303259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738EF721-439E-4B73-A82D-6982D157C964}"/>
                </a:ext>
              </a:extLst>
            </p:cNvPr>
            <p:cNvSpPr/>
            <p:nvPr/>
          </p:nvSpPr>
          <p:spPr>
            <a:xfrm>
              <a:off x="701413" y="4230957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32523E5-6330-4481-9962-72E91F8CCA97}"/>
                </a:ext>
              </a:extLst>
            </p:cNvPr>
            <p:cNvSpPr/>
            <p:nvPr/>
          </p:nvSpPr>
          <p:spPr>
            <a:xfrm>
              <a:off x="701413" y="5444018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지역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34348885-E95A-4AAD-B9C7-866010417DF9}"/>
                </a:ext>
              </a:extLst>
            </p:cNvPr>
            <p:cNvSpPr/>
            <p:nvPr/>
          </p:nvSpPr>
          <p:spPr>
            <a:xfrm>
              <a:off x="464156" y="4436870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중학교 졸업 이하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A1AEEEA9-67E3-4525-8744-1E59C5F166EC}"/>
                </a:ext>
              </a:extLst>
            </p:cNvPr>
            <p:cNvGrpSpPr/>
            <p:nvPr/>
          </p:nvGrpSpPr>
          <p:grpSpPr>
            <a:xfrm>
              <a:off x="401233" y="4468076"/>
              <a:ext cx="1161408" cy="367729"/>
              <a:chOff x="275825" y="4429058"/>
              <a:chExt cx="1161408" cy="367729"/>
            </a:xfrm>
          </p:grpSpPr>
          <p:pic>
            <p:nvPicPr>
              <p:cNvPr id="260" name="그림 259">
                <a:extLst>
                  <a:ext uri="{FF2B5EF4-FFF2-40B4-BE49-F238E27FC236}">
                    <a16:creationId xmlns:a16="http://schemas.microsoft.com/office/drawing/2014/main" id="{65CE68EC-A5EE-4FF6-9D24-E75DDD07E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825" y="4667977"/>
                <a:ext cx="90000" cy="90000"/>
              </a:xfrm>
              <a:prstGeom prst="rect">
                <a:avLst/>
              </a:prstGeom>
            </p:spPr>
          </p:pic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2160B1B0-64A1-4906-B32F-17D7AE8272FF}"/>
                  </a:ext>
                </a:extLst>
              </p:cNvPr>
              <p:cNvSpPr/>
              <p:nvPr/>
            </p:nvSpPr>
            <p:spPr>
              <a:xfrm>
                <a:off x="338748" y="4629168"/>
                <a:ext cx="1098485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고등학교 졸업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  <p:pic>
            <p:nvPicPr>
              <p:cNvPr id="262" name="그림 261">
                <a:extLst>
                  <a:ext uri="{FF2B5EF4-FFF2-40B4-BE49-F238E27FC236}">
                    <a16:creationId xmlns:a16="http://schemas.microsoft.com/office/drawing/2014/main" id="{65CE68EC-A5EE-4FF6-9D24-E75DDD07E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825" y="4429058"/>
                <a:ext cx="90000" cy="90000"/>
              </a:xfrm>
              <a:prstGeom prst="rect">
                <a:avLst/>
              </a:prstGeom>
            </p:spPr>
          </p:pic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2803AD34-5B60-41E4-BD53-78082E412D86}"/>
                </a:ext>
              </a:extLst>
            </p:cNvPr>
            <p:cNvGrpSpPr/>
            <p:nvPr/>
          </p:nvGrpSpPr>
          <p:grpSpPr>
            <a:xfrm>
              <a:off x="401233" y="4899502"/>
              <a:ext cx="1161408" cy="167619"/>
              <a:chOff x="275825" y="4894342"/>
              <a:chExt cx="1161408" cy="167619"/>
            </a:xfrm>
          </p:grpSpPr>
          <p:pic>
            <p:nvPicPr>
              <p:cNvPr id="258" name="그림 257">
                <a:extLst>
                  <a:ext uri="{FF2B5EF4-FFF2-40B4-BE49-F238E27FC236}">
                    <a16:creationId xmlns:a16="http://schemas.microsoft.com/office/drawing/2014/main" id="{D8EAF1DE-7FC1-4783-B781-7D21085D2A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825" y="4933151"/>
                <a:ext cx="90000" cy="90000"/>
              </a:xfrm>
              <a:prstGeom prst="rect">
                <a:avLst/>
              </a:prstGeom>
            </p:spPr>
          </p:pic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D1723FFC-6ED3-49C0-81CF-3E422FB05D96}"/>
                  </a:ext>
                </a:extLst>
              </p:cNvPr>
              <p:cNvSpPr/>
              <p:nvPr/>
            </p:nvSpPr>
            <p:spPr>
              <a:xfrm>
                <a:off x="338748" y="4894342"/>
                <a:ext cx="1098485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전문대학 졸업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E90C5825-F8D4-48F7-B8A1-1B2C83670B63}"/>
                </a:ext>
              </a:extLst>
            </p:cNvPr>
            <p:cNvGrpSpPr/>
            <p:nvPr/>
          </p:nvGrpSpPr>
          <p:grpSpPr>
            <a:xfrm>
              <a:off x="401233" y="5130818"/>
              <a:ext cx="1161408" cy="167619"/>
              <a:chOff x="275825" y="5114126"/>
              <a:chExt cx="1161408" cy="167619"/>
            </a:xfrm>
          </p:grpSpPr>
          <p:pic>
            <p:nvPicPr>
              <p:cNvPr id="256" name="그림 255">
                <a:extLst>
                  <a:ext uri="{FF2B5EF4-FFF2-40B4-BE49-F238E27FC236}">
                    <a16:creationId xmlns:a16="http://schemas.microsoft.com/office/drawing/2014/main" id="{4CFCAEBE-C637-41EA-B005-32B75E935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825" y="5152935"/>
                <a:ext cx="90000" cy="90000"/>
              </a:xfrm>
              <a:prstGeom prst="rect">
                <a:avLst/>
              </a:prstGeom>
            </p:spPr>
          </p:pic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CD00725D-655F-403A-9CB3-1A8F7FABA45C}"/>
                  </a:ext>
                </a:extLst>
              </p:cNvPr>
              <p:cNvSpPr/>
              <p:nvPr/>
            </p:nvSpPr>
            <p:spPr>
              <a:xfrm>
                <a:off x="338748" y="5114126"/>
                <a:ext cx="1098485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4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년제 대학 졸업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C4D50EF2-E01E-4B17-A0AC-01B7ED981053}"/>
                </a:ext>
              </a:extLst>
            </p:cNvPr>
            <p:cNvGrpSpPr/>
            <p:nvPr/>
          </p:nvGrpSpPr>
          <p:grpSpPr>
            <a:xfrm>
              <a:off x="439129" y="3151410"/>
              <a:ext cx="1103862" cy="167619"/>
              <a:chOff x="407710" y="3134718"/>
              <a:chExt cx="1103862" cy="167619"/>
            </a:xfrm>
          </p:grpSpPr>
          <p:grpSp>
            <p:nvGrpSpPr>
              <p:cNvPr id="250" name="그룹 249">
                <a:extLst>
                  <a:ext uri="{FF2B5EF4-FFF2-40B4-BE49-F238E27FC236}">
                    <a16:creationId xmlns:a16="http://schemas.microsoft.com/office/drawing/2014/main" id="{233F5EFE-79B3-4882-AD02-C10F58C0ABE4}"/>
                  </a:ext>
                </a:extLst>
              </p:cNvPr>
              <p:cNvGrpSpPr/>
              <p:nvPr/>
            </p:nvGrpSpPr>
            <p:grpSpPr>
              <a:xfrm>
                <a:off x="407710" y="3134718"/>
                <a:ext cx="483292" cy="167619"/>
                <a:chOff x="392973" y="3126181"/>
                <a:chExt cx="483292" cy="167619"/>
              </a:xfrm>
            </p:grpSpPr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6C6E28CA-7F81-4DCA-8EAF-18966AED4217}"/>
                    </a:ext>
                  </a:extLst>
                </p:cNvPr>
                <p:cNvSpPr/>
                <p:nvPr/>
              </p:nvSpPr>
              <p:spPr>
                <a:xfrm>
                  <a:off x="392973" y="3126181"/>
                  <a:ext cx="483292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남성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  <p:pic>
              <p:nvPicPr>
                <p:cNvPr id="255" name="그림 254">
                  <a:extLst>
                    <a:ext uri="{FF2B5EF4-FFF2-40B4-BE49-F238E27FC236}">
                      <a16:creationId xmlns:a16="http://schemas.microsoft.com/office/drawing/2014/main" id="{16B239B3-0C81-4711-92C6-20707BB7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8562" y="3164990"/>
                  <a:ext cx="90000" cy="90000"/>
                </a:xfrm>
                <a:prstGeom prst="rect">
                  <a:avLst/>
                </a:prstGeom>
              </p:spPr>
            </p:pic>
          </p:grp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F6624E77-91B1-49CA-B618-656071D83A69}"/>
                  </a:ext>
                </a:extLst>
              </p:cNvPr>
              <p:cNvSpPr/>
              <p:nvPr/>
            </p:nvSpPr>
            <p:spPr>
              <a:xfrm>
                <a:off x="1028280" y="3134718"/>
                <a:ext cx="483292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여성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A04A4CD1-CA81-4CB0-897A-05DD402FE9B1}"/>
                </a:ext>
              </a:extLst>
            </p:cNvPr>
            <p:cNvGrpSpPr/>
            <p:nvPr/>
          </p:nvGrpSpPr>
          <p:grpSpPr>
            <a:xfrm>
              <a:off x="401029" y="3687116"/>
              <a:ext cx="1528280" cy="428288"/>
              <a:chOff x="407710" y="3670424"/>
              <a:chExt cx="1528280" cy="428288"/>
            </a:xfrm>
          </p:grpSpPr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E3735CC9-0D0A-4225-B27A-5058C7398DD3}"/>
                  </a:ext>
                </a:extLst>
              </p:cNvPr>
              <p:cNvGrpSpPr/>
              <p:nvPr/>
            </p:nvGrpSpPr>
            <p:grpSpPr>
              <a:xfrm>
                <a:off x="407710" y="3670424"/>
                <a:ext cx="907710" cy="167619"/>
                <a:chOff x="398562" y="3126181"/>
                <a:chExt cx="907710" cy="167619"/>
              </a:xfrm>
            </p:grpSpPr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004A104D-ACB6-445E-900A-E0A7B02FFF8A}"/>
                    </a:ext>
                  </a:extLst>
                </p:cNvPr>
                <p:cNvSpPr/>
                <p:nvPr/>
              </p:nvSpPr>
              <p:spPr>
                <a:xfrm>
                  <a:off x="461486" y="3126181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20-24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  <p:pic>
              <p:nvPicPr>
                <p:cNvPr id="249" name="그림 248">
                  <a:extLst>
                    <a:ext uri="{FF2B5EF4-FFF2-40B4-BE49-F238E27FC236}">
                      <a16:creationId xmlns:a16="http://schemas.microsoft.com/office/drawing/2014/main" id="{377687D5-AF69-4061-860D-F3CC8D854C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8562" y="3164990"/>
                  <a:ext cx="90000" cy="90000"/>
                </a:xfrm>
                <a:prstGeom prst="rect">
                  <a:avLst/>
                </a:prstGeom>
              </p:spPr>
            </p:pic>
          </p:grpSp>
          <p:grpSp>
            <p:nvGrpSpPr>
              <p:cNvPr id="239" name="그룹 238">
                <a:extLst>
                  <a:ext uri="{FF2B5EF4-FFF2-40B4-BE49-F238E27FC236}">
                    <a16:creationId xmlns:a16="http://schemas.microsoft.com/office/drawing/2014/main" id="{8526C736-9275-4972-B305-0BAA79CAD7C4}"/>
                  </a:ext>
                </a:extLst>
              </p:cNvPr>
              <p:cNvGrpSpPr/>
              <p:nvPr/>
            </p:nvGrpSpPr>
            <p:grpSpPr>
              <a:xfrm>
                <a:off x="407710" y="3931093"/>
                <a:ext cx="907710" cy="167619"/>
                <a:chOff x="398562" y="3958596"/>
                <a:chExt cx="907710" cy="167619"/>
              </a:xfrm>
            </p:grpSpPr>
            <p:pic>
              <p:nvPicPr>
                <p:cNvPr id="246" name="그림 245">
                  <a:extLst>
                    <a:ext uri="{FF2B5EF4-FFF2-40B4-BE49-F238E27FC236}">
                      <a16:creationId xmlns:a16="http://schemas.microsoft.com/office/drawing/2014/main" id="{B0807CD2-ACE3-42B9-868A-0559B6D810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86E43F57-D539-4129-8117-5F1A99985838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30-34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E875595E-F329-484A-8E07-3D399338B197}"/>
                  </a:ext>
                </a:extLst>
              </p:cNvPr>
              <p:cNvGrpSpPr/>
              <p:nvPr/>
            </p:nvGrpSpPr>
            <p:grpSpPr>
              <a:xfrm>
                <a:off x="1028280" y="3670424"/>
                <a:ext cx="907710" cy="167619"/>
                <a:chOff x="398562" y="3958596"/>
                <a:chExt cx="907710" cy="167619"/>
              </a:xfrm>
            </p:grpSpPr>
            <p:pic>
              <p:nvPicPr>
                <p:cNvPr id="244" name="그림 243">
                  <a:extLst>
                    <a:ext uri="{FF2B5EF4-FFF2-40B4-BE49-F238E27FC236}">
                      <a16:creationId xmlns:a16="http://schemas.microsoft.com/office/drawing/2014/main" id="{9836E647-ABF3-4F59-A37B-579E7B890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45" name="직사각형 244">
                  <a:extLst>
                    <a:ext uri="{FF2B5EF4-FFF2-40B4-BE49-F238E27FC236}">
                      <a16:creationId xmlns:a16="http://schemas.microsoft.com/office/drawing/2014/main" id="{23B6651A-8FFE-4213-84C7-54F33873C01F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25-29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389C944F-4B41-41D0-A298-3D58EE2ADD87}"/>
                  </a:ext>
                </a:extLst>
              </p:cNvPr>
              <p:cNvGrpSpPr/>
              <p:nvPr/>
            </p:nvGrpSpPr>
            <p:grpSpPr>
              <a:xfrm>
                <a:off x="1028280" y="3931093"/>
                <a:ext cx="907710" cy="167619"/>
                <a:chOff x="398562" y="3958596"/>
                <a:chExt cx="907710" cy="167619"/>
              </a:xfrm>
            </p:grpSpPr>
            <p:pic>
              <p:nvPicPr>
                <p:cNvPr id="242" name="그림 241">
                  <a:extLst>
                    <a:ext uri="{FF2B5EF4-FFF2-40B4-BE49-F238E27FC236}">
                      <a16:creationId xmlns:a16="http://schemas.microsoft.com/office/drawing/2014/main" id="{64E43923-3AFD-4F77-AD3C-B8CA6A10AD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41E189B0-3556-4021-B133-929845176A98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35-39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FFCD51BB-26B8-425A-98E3-92DDDAB8A519}"/>
                </a:ext>
              </a:extLst>
            </p:cNvPr>
            <p:cNvGrpSpPr/>
            <p:nvPr/>
          </p:nvGrpSpPr>
          <p:grpSpPr>
            <a:xfrm>
              <a:off x="439129" y="5693844"/>
              <a:ext cx="1528280" cy="786277"/>
              <a:chOff x="407710" y="5677152"/>
              <a:chExt cx="1528280" cy="786277"/>
            </a:xfrm>
          </p:grpSpPr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AD5904FA-AAC9-4C54-A53A-696662E4A832}"/>
                  </a:ext>
                </a:extLst>
              </p:cNvPr>
              <p:cNvGrpSpPr/>
              <p:nvPr/>
            </p:nvGrpSpPr>
            <p:grpSpPr>
              <a:xfrm>
                <a:off x="407710" y="5677152"/>
                <a:ext cx="907710" cy="167619"/>
                <a:chOff x="398562" y="3126181"/>
                <a:chExt cx="907710" cy="167619"/>
              </a:xfrm>
            </p:grpSpPr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52B5B1CE-DA4B-429D-9844-8A47EEC324D7}"/>
                    </a:ext>
                  </a:extLst>
                </p:cNvPr>
                <p:cNvSpPr/>
                <p:nvPr/>
              </p:nvSpPr>
              <p:spPr>
                <a:xfrm>
                  <a:off x="461486" y="3126181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서울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  <p:pic>
              <p:nvPicPr>
                <p:cNvPr id="237" name="그림 236">
                  <a:extLst>
                    <a:ext uri="{FF2B5EF4-FFF2-40B4-BE49-F238E27FC236}">
                      <a16:creationId xmlns:a16="http://schemas.microsoft.com/office/drawing/2014/main" id="{80AFCF83-1D0F-426D-8838-2C2FB45816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8562" y="3164990"/>
                  <a:ext cx="90000" cy="90000"/>
                </a:xfrm>
                <a:prstGeom prst="rect">
                  <a:avLst/>
                </a:prstGeom>
              </p:spPr>
            </p:pic>
          </p:grpSp>
          <p:grpSp>
            <p:nvGrpSpPr>
              <p:cNvPr id="215" name="그룹 214">
                <a:extLst>
                  <a:ext uri="{FF2B5EF4-FFF2-40B4-BE49-F238E27FC236}">
                    <a16:creationId xmlns:a16="http://schemas.microsoft.com/office/drawing/2014/main" id="{9A1C73D8-CD20-4251-B0D6-37ACF8EC2DE7}"/>
                  </a:ext>
                </a:extLst>
              </p:cNvPr>
              <p:cNvGrpSpPr/>
              <p:nvPr/>
            </p:nvGrpSpPr>
            <p:grpSpPr>
              <a:xfrm>
                <a:off x="1028280" y="5677152"/>
                <a:ext cx="907710" cy="167619"/>
                <a:chOff x="398562" y="3958596"/>
                <a:chExt cx="907710" cy="167619"/>
              </a:xfrm>
            </p:grpSpPr>
            <p:pic>
              <p:nvPicPr>
                <p:cNvPr id="234" name="그림 233">
                  <a:extLst>
                    <a:ext uri="{FF2B5EF4-FFF2-40B4-BE49-F238E27FC236}">
                      <a16:creationId xmlns:a16="http://schemas.microsoft.com/office/drawing/2014/main" id="{60FCC07B-4C95-4A7E-918B-1602E32D81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3FA39219-E727-4F8E-A43C-BC0E650CD962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경기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A3C78E7E-6895-42FB-A39B-A9BE2412F54E}"/>
                  </a:ext>
                </a:extLst>
              </p:cNvPr>
              <p:cNvGrpSpPr/>
              <p:nvPr/>
            </p:nvGrpSpPr>
            <p:grpSpPr>
              <a:xfrm>
                <a:off x="407710" y="5883371"/>
                <a:ext cx="907710" cy="167619"/>
                <a:chOff x="398562" y="3958596"/>
                <a:chExt cx="907710" cy="167619"/>
              </a:xfrm>
            </p:grpSpPr>
            <p:pic>
              <p:nvPicPr>
                <p:cNvPr id="232" name="그림 231">
                  <a:extLst>
                    <a:ext uri="{FF2B5EF4-FFF2-40B4-BE49-F238E27FC236}">
                      <a16:creationId xmlns:a16="http://schemas.microsoft.com/office/drawing/2014/main" id="{3DAD35E8-07B4-4EE1-9604-0DD91AAA9F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33" name="직사각형 232">
                  <a:extLst>
                    <a:ext uri="{FF2B5EF4-FFF2-40B4-BE49-F238E27FC236}">
                      <a16:creationId xmlns:a16="http://schemas.microsoft.com/office/drawing/2014/main" id="{C894DE77-34C5-40B7-B567-F3B498063476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부산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17" name="그룹 216">
                <a:extLst>
                  <a:ext uri="{FF2B5EF4-FFF2-40B4-BE49-F238E27FC236}">
                    <a16:creationId xmlns:a16="http://schemas.microsoft.com/office/drawing/2014/main" id="{9A42D4F3-0B77-42DB-A1B1-5B7E758C6E31}"/>
                  </a:ext>
                </a:extLst>
              </p:cNvPr>
              <p:cNvGrpSpPr/>
              <p:nvPr/>
            </p:nvGrpSpPr>
            <p:grpSpPr>
              <a:xfrm>
                <a:off x="1028280" y="5883371"/>
                <a:ext cx="907710" cy="167619"/>
                <a:chOff x="398562" y="3958596"/>
                <a:chExt cx="907710" cy="167619"/>
              </a:xfrm>
            </p:grpSpPr>
            <p:pic>
              <p:nvPicPr>
                <p:cNvPr id="230" name="그림 229">
                  <a:extLst>
                    <a:ext uri="{FF2B5EF4-FFF2-40B4-BE49-F238E27FC236}">
                      <a16:creationId xmlns:a16="http://schemas.microsoft.com/office/drawing/2014/main" id="{89C64CFA-E6E5-48B3-AC7D-B3DF3D0AF6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69C98AF3-64C6-4C8D-9FD9-8617D3BCB3BF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대구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18" name="그룹 217">
                <a:extLst>
                  <a:ext uri="{FF2B5EF4-FFF2-40B4-BE49-F238E27FC236}">
                    <a16:creationId xmlns:a16="http://schemas.microsoft.com/office/drawing/2014/main" id="{B0635CF9-E0D9-4F86-95F1-2E1A6A56352F}"/>
                  </a:ext>
                </a:extLst>
              </p:cNvPr>
              <p:cNvGrpSpPr/>
              <p:nvPr/>
            </p:nvGrpSpPr>
            <p:grpSpPr>
              <a:xfrm>
                <a:off x="407710" y="6089590"/>
                <a:ext cx="907710" cy="167619"/>
                <a:chOff x="275825" y="6158971"/>
                <a:chExt cx="907710" cy="167619"/>
              </a:xfrm>
            </p:grpSpPr>
            <p:pic>
              <p:nvPicPr>
                <p:cNvPr id="228" name="그림 227">
                  <a:extLst>
                    <a:ext uri="{FF2B5EF4-FFF2-40B4-BE49-F238E27FC236}">
                      <a16:creationId xmlns:a16="http://schemas.microsoft.com/office/drawing/2014/main" id="{0A0C4940-E308-4F54-BDF9-99B22FBB0D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5825" y="6197780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A6B84684-5D76-4588-8B9A-45B6FF921962}"/>
                    </a:ext>
                  </a:extLst>
                </p:cNvPr>
                <p:cNvSpPr/>
                <p:nvPr/>
              </p:nvSpPr>
              <p:spPr>
                <a:xfrm>
                  <a:off x="338749" y="6158971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인천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3ED98277-E215-4AE2-AAB2-CF7BBC2176E4}"/>
                  </a:ext>
                </a:extLst>
              </p:cNvPr>
              <p:cNvGrpSpPr/>
              <p:nvPr/>
            </p:nvGrpSpPr>
            <p:grpSpPr>
              <a:xfrm>
                <a:off x="1028280" y="6089590"/>
                <a:ext cx="907710" cy="167619"/>
                <a:chOff x="398562" y="3958596"/>
                <a:chExt cx="907710" cy="167619"/>
              </a:xfrm>
            </p:grpSpPr>
            <p:pic>
              <p:nvPicPr>
                <p:cNvPr id="226" name="그림 225">
                  <a:extLst>
                    <a:ext uri="{FF2B5EF4-FFF2-40B4-BE49-F238E27FC236}">
                      <a16:creationId xmlns:a16="http://schemas.microsoft.com/office/drawing/2014/main" id="{F873D93B-0D40-4D68-B1BA-1B6A7EC107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27" name="직사각형 226">
                  <a:extLst>
                    <a:ext uri="{FF2B5EF4-FFF2-40B4-BE49-F238E27FC236}">
                      <a16:creationId xmlns:a16="http://schemas.microsoft.com/office/drawing/2014/main" id="{EB695AF3-843F-43A2-881C-12C5965291AC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광주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20" name="그룹 219">
                <a:extLst>
                  <a:ext uri="{FF2B5EF4-FFF2-40B4-BE49-F238E27FC236}">
                    <a16:creationId xmlns:a16="http://schemas.microsoft.com/office/drawing/2014/main" id="{572F09EB-3DD8-4A0B-8404-9EE363743C01}"/>
                  </a:ext>
                </a:extLst>
              </p:cNvPr>
              <p:cNvGrpSpPr/>
              <p:nvPr/>
            </p:nvGrpSpPr>
            <p:grpSpPr>
              <a:xfrm>
                <a:off x="407710" y="6295810"/>
                <a:ext cx="907710" cy="167619"/>
                <a:chOff x="398562" y="3958596"/>
                <a:chExt cx="907710" cy="167619"/>
              </a:xfrm>
            </p:grpSpPr>
            <p:pic>
              <p:nvPicPr>
                <p:cNvPr id="224" name="그림 223">
                  <a:extLst>
                    <a:ext uri="{FF2B5EF4-FFF2-40B4-BE49-F238E27FC236}">
                      <a16:creationId xmlns:a16="http://schemas.microsoft.com/office/drawing/2014/main" id="{73306C81-39A0-41C9-AAAE-AA120B4AF7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3DE9956C-500A-4658-B643-DEFCE56B3B2A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울산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21" name="그룹 220">
                <a:extLst>
                  <a:ext uri="{FF2B5EF4-FFF2-40B4-BE49-F238E27FC236}">
                    <a16:creationId xmlns:a16="http://schemas.microsoft.com/office/drawing/2014/main" id="{83ED5597-CFB3-46EF-813D-698BB7EA5364}"/>
                  </a:ext>
                </a:extLst>
              </p:cNvPr>
              <p:cNvGrpSpPr/>
              <p:nvPr/>
            </p:nvGrpSpPr>
            <p:grpSpPr>
              <a:xfrm>
                <a:off x="1028280" y="6295810"/>
                <a:ext cx="907710" cy="167619"/>
                <a:chOff x="398562" y="3958596"/>
                <a:chExt cx="907710" cy="167619"/>
              </a:xfrm>
            </p:grpSpPr>
            <p:pic>
              <p:nvPicPr>
                <p:cNvPr id="222" name="그림 221">
                  <a:extLst>
                    <a:ext uri="{FF2B5EF4-FFF2-40B4-BE49-F238E27FC236}">
                      <a16:creationId xmlns:a16="http://schemas.microsoft.com/office/drawing/2014/main" id="{1966E60D-C9C5-4B73-8470-800A921CBF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0D9DAE31-D711-4780-B063-3C62EC36E833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강원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</p:grp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AFF1C00-60ED-4057-8405-80D0B2A8FBCD}"/>
                </a:ext>
              </a:extLst>
            </p:cNvPr>
            <p:cNvSpPr/>
            <p:nvPr/>
          </p:nvSpPr>
          <p:spPr>
            <a:xfrm>
              <a:off x="1805826" y="2442459"/>
              <a:ext cx="126000" cy="4352039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C1C00878-A0A0-4FA6-8DA1-2A0B556094F3}"/>
                </a:ext>
              </a:extLst>
            </p:cNvPr>
            <p:cNvSpPr/>
            <p:nvPr/>
          </p:nvSpPr>
          <p:spPr>
            <a:xfrm>
              <a:off x="1824722" y="2547234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이등변 삼각형 210">
              <a:extLst>
                <a:ext uri="{FF2B5EF4-FFF2-40B4-BE49-F238E27FC236}">
                  <a16:creationId xmlns:a16="http://schemas.microsoft.com/office/drawing/2014/main" id="{AAC14192-49EC-4E81-9255-4E443862AFFA}"/>
                </a:ext>
              </a:extLst>
            </p:cNvPr>
            <p:cNvSpPr/>
            <p:nvPr/>
          </p:nvSpPr>
          <p:spPr>
            <a:xfrm>
              <a:off x="1838679" y="2474418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E557B525-C1DD-4579-9D3A-E23B6E50533B}"/>
                </a:ext>
              </a:extLst>
            </p:cNvPr>
            <p:cNvSpPr/>
            <p:nvPr/>
          </p:nvSpPr>
          <p:spPr>
            <a:xfrm>
              <a:off x="240608" y="2549557"/>
              <a:ext cx="1491482" cy="368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복수 선택은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하나의 카테고리만 가능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3" name="이등변 삼각형 212">
              <a:extLst>
                <a:ext uri="{FF2B5EF4-FFF2-40B4-BE49-F238E27FC236}">
                  <a16:creationId xmlns:a16="http://schemas.microsoft.com/office/drawing/2014/main" id="{8494A400-619F-41EC-9CB9-F378092BB5AC}"/>
                </a:ext>
              </a:extLst>
            </p:cNvPr>
            <p:cNvSpPr/>
            <p:nvPr/>
          </p:nvSpPr>
          <p:spPr>
            <a:xfrm rot="10800000">
              <a:off x="1838679" y="6709934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9" name="그림 118">
            <a:extLst>
              <a:ext uri="{FF2B5EF4-FFF2-40B4-BE49-F238E27FC236}">
                <a16:creationId xmlns:a16="http://schemas.microsoft.com/office/drawing/2014/main" id="{557AB12D-94D8-4FF7-B01A-30664B8D3B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288" y="3190219"/>
            <a:ext cx="90000" cy="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61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179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MZ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심층 분석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고용형태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근로시간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기업규모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14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MZ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심층 분석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1C00878-A0A0-4FA6-8DA1-2A0B556094F3}"/>
              </a:ext>
            </a:extLst>
          </p:cNvPr>
          <p:cNvSpPr/>
          <p:nvPr/>
        </p:nvSpPr>
        <p:spPr>
          <a:xfrm>
            <a:off x="8668595" y="2773329"/>
            <a:ext cx="89256" cy="1440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" name="그림 15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sp>
        <p:nvSpPr>
          <p:cNvPr id="96" name="직사각형 95"/>
          <p:cNvSpPr/>
          <p:nvPr/>
        </p:nvSpPr>
        <p:spPr>
          <a:xfrm>
            <a:off x="2080210" y="2924519"/>
            <a:ext cx="3153879" cy="2587210"/>
          </a:xfrm>
          <a:prstGeom prst="rect">
            <a:avLst/>
          </a:prstGeom>
          <a:solidFill>
            <a:schemeClr val="bg1"/>
          </a:solidFill>
          <a:ln cap="flat"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/>
          <p:cNvGrpSpPr/>
          <p:nvPr/>
        </p:nvGrpSpPr>
        <p:grpSpPr>
          <a:xfrm>
            <a:off x="2428603" y="4786759"/>
            <a:ext cx="2388984" cy="569387"/>
            <a:chOff x="2594551" y="2779492"/>
            <a:chExt cx="2388984" cy="569387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2594551" y="2779492"/>
              <a:ext cx="1185000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20-24</a:t>
              </a:r>
              <a:r>
                <a:rPr lang="ko-KR" altLang="en-US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세 남성</a:t>
              </a:r>
              <a:endPara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endParaRPr lang="en-US" altLang="ko-KR" sz="3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1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정규직 </a:t>
              </a:r>
              <a:r>
                <a:rPr lang="en-US" altLang="ko-KR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70</a:t>
              </a:r>
              <a:r>
                <a: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3798535" y="2779492"/>
              <a:ext cx="1185000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20-24</a:t>
              </a:r>
              <a:r>
                <a:rPr lang="ko-KR" altLang="en-US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세 여성</a:t>
              </a:r>
              <a:endPara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endParaRPr lang="en-US" altLang="ko-KR" sz="3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1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정규직 </a:t>
              </a:r>
              <a:r>
                <a:rPr lang="en-US" altLang="ko-KR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55</a:t>
              </a:r>
              <a:r>
                <a: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2061377" y="2620982"/>
            <a:ext cx="24228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고용형태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차트 6"/>
          <p:cNvGraphicFramePr/>
          <p:nvPr/>
        </p:nvGraphicFramePr>
        <p:xfrm>
          <a:off x="2465388" y="3052885"/>
          <a:ext cx="2315415" cy="1735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0" name="직사각형 119"/>
          <p:cNvSpPr/>
          <p:nvPr/>
        </p:nvSpPr>
        <p:spPr>
          <a:xfrm>
            <a:off x="5309185" y="2924519"/>
            <a:ext cx="3153879" cy="2587210"/>
          </a:xfrm>
          <a:prstGeom prst="rect">
            <a:avLst/>
          </a:prstGeom>
          <a:solidFill>
            <a:schemeClr val="bg1"/>
          </a:solidFill>
          <a:ln cap="flat"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5657578" y="4758184"/>
            <a:ext cx="2388984" cy="630942"/>
            <a:chOff x="2594551" y="2779492"/>
            <a:chExt cx="2388984" cy="630942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2594551" y="2779492"/>
              <a:ext cx="11850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20-24</a:t>
              </a:r>
              <a:r>
                <a:rPr lang="ko-KR" altLang="en-US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세 남성</a:t>
              </a:r>
              <a:endPara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endParaRPr lang="en-US" altLang="ko-KR" sz="3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en-US" altLang="ko-KR" sz="22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42</a:t>
              </a:r>
              <a:r>
                <a:rPr lang="ko-KR" altLang="en-US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시간</a:t>
              </a:r>
              <a:endPara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3798535" y="2779492"/>
              <a:ext cx="11850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20-24</a:t>
              </a:r>
              <a:r>
                <a:rPr lang="ko-KR" altLang="en-US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세 여성</a:t>
              </a:r>
              <a:endPara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endParaRPr lang="en-US" altLang="ko-KR" sz="3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en-US" altLang="ko-KR" sz="22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38</a:t>
              </a:r>
              <a:r>
                <a:rPr lang="ko-KR" altLang="en-US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시간</a:t>
              </a:r>
              <a:endPara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5290352" y="2620982"/>
            <a:ext cx="24228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근로시간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29" name="차트 128"/>
          <p:cNvGraphicFramePr/>
          <p:nvPr/>
        </p:nvGraphicFramePr>
        <p:xfrm>
          <a:off x="5694363" y="3024310"/>
          <a:ext cx="2315415" cy="1735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104844" y="5710545"/>
            <a:ext cx="6444205" cy="2290455"/>
            <a:chOff x="2104844" y="5710545"/>
            <a:chExt cx="6444205" cy="2290455"/>
          </a:xfrm>
        </p:grpSpPr>
        <p:grpSp>
          <p:nvGrpSpPr>
            <p:cNvPr id="203" name="그룹 202"/>
            <p:cNvGrpSpPr/>
            <p:nvPr/>
          </p:nvGrpSpPr>
          <p:grpSpPr>
            <a:xfrm>
              <a:off x="2104844" y="5710545"/>
              <a:ext cx="6444205" cy="2290455"/>
              <a:chOff x="2169948" y="5021282"/>
              <a:chExt cx="6444205" cy="2290455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2169948" y="5334344"/>
                <a:ext cx="6358220" cy="1977393"/>
              </a:xfrm>
              <a:prstGeom prst="rect">
                <a:avLst/>
              </a:prstGeom>
              <a:solidFill>
                <a:schemeClr val="bg1"/>
              </a:solidFill>
              <a:ln cap="flat"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5" name="그룹 204"/>
              <p:cNvGrpSpPr/>
              <p:nvPr/>
            </p:nvGrpSpPr>
            <p:grpSpPr>
              <a:xfrm>
                <a:off x="2256174" y="5517038"/>
                <a:ext cx="1973572" cy="1514935"/>
                <a:chOff x="2256174" y="3090283"/>
                <a:chExt cx="1973572" cy="1514935"/>
              </a:xfrm>
            </p:grpSpPr>
            <p:graphicFrame>
              <p:nvGraphicFramePr>
                <p:cNvPr id="214" name="차트 213"/>
                <p:cNvGraphicFramePr/>
                <p:nvPr/>
              </p:nvGraphicFramePr>
              <p:xfrm>
                <a:off x="2256174" y="3090283"/>
                <a:ext cx="1973572" cy="141149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0"/>
                </a:graphicData>
              </a:graphic>
            </p:graphicFrame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15050979-53A4-4523-ABEB-B71A401DF8E5}"/>
                    </a:ext>
                  </a:extLst>
                </p:cNvPr>
                <p:cNvSpPr txBox="1"/>
                <p:nvPr/>
              </p:nvSpPr>
              <p:spPr>
                <a:xfrm>
                  <a:off x="2616405" y="4389774"/>
                  <a:ext cx="1253111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20-24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 남성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06" name="그룹 205"/>
              <p:cNvGrpSpPr/>
              <p:nvPr/>
            </p:nvGrpSpPr>
            <p:grpSpPr>
              <a:xfrm>
                <a:off x="4275281" y="5517038"/>
                <a:ext cx="1973572" cy="1514935"/>
                <a:chOff x="4275281" y="3090283"/>
                <a:chExt cx="1973572" cy="1514935"/>
              </a:xfrm>
            </p:grpSpPr>
            <p:graphicFrame>
              <p:nvGraphicFramePr>
                <p:cNvPr id="212" name="차트 211"/>
                <p:cNvGraphicFramePr/>
                <p:nvPr/>
              </p:nvGraphicFramePr>
              <p:xfrm>
                <a:off x="4275281" y="3090283"/>
                <a:ext cx="1973572" cy="141149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1"/>
                </a:graphicData>
              </a:graphic>
            </p:graphicFrame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15050979-53A4-4523-ABEB-B71A401DF8E5}"/>
                    </a:ext>
                  </a:extLst>
                </p:cNvPr>
                <p:cNvSpPr txBox="1"/>
                <p:nvPr/>
              </p:nvSpPr>
              <p:spPr>
                <a:xfrm>
                  <a:off x="4635512" y="4389774"/>
                  <a:ext cx="1253111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20-24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 여성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cxnSp>
            <p:nvCxnSpPr>
              <p:cNvPr id="207" name="직선 연결선 206"/>
              <p:cNvCxnSpPr/>
              <p:nvPr/>
            </p:nvCxnSpPr>
            <p:spPr>
              <a:xfrm>
                <a:off x="6530965" y="5881693"/>
                <a:ext cx="0" cy="785625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8" name="그룹 207"/>
              <p:cNvGrpSpPr/>
              <p:nvPr/>
            </p:nvGrpSpPr>
            <p:grpSpPr>
              <a:xfrm>
                <a:off x="6514692" y="5590522"/>
                <a:ext cx="2099461" cy="1337188"/>
                <a:chOff x="6514692" y="3250210"/>
                <a:chExt cx="2099461" cy="1337188"/>
              </a:xfrm>
            </p:grpSpPr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82AAFED9-B25B-80FE-0243-9B9B3A6644A2}"/>
                    </a:ext>
                  </a:extLst>
                </p:cNvPr>
                <p:cNvSpPr txBox="1"/>
                <p:nvPr/>
              </p:nvSpPr>
              <p:spPr>
                <a:xfrm>
                  <a:off x="6539068" y="3250210"/>
                  <a:ext cx="2050708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20-24</a:t>
                  </a:r>
                  <a:r>
                    <a:rPr lang="ko-KR" altLang="en-US" sz="10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세 남성</a:t>
                  </a:r>
                  <a:endPara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endParaRPr lang="en-US" altLang="ko-KR" sz="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r>
                    <a:rPr lang="ko-KR" altLang="en-US" sz="20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중견기업</a:t>
                  </a:r>
                  <a:r>
                    <a:rPr lang="ko-KR" altLang="en-US" sz="1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en-US" altLang="ko-KR" sz="14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45</a:t>
                  </a:r>
                  <a:r>
                    <a:rPr lang="en-US" altLang="ko-KR" sz="1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en-US" altLang="ko-KR" sz="8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%</a:t>
                  </a: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82AAFED9-B25B-80FE-0243-9B9B3A6644A2}"/>
                    </a:ext>
                  </a:extLst>
                </p:cNvPr>
                <p:cNvSpPr txBox="1"/>
                <p:nvPr/>
              </p:nvSpPr>
              <p:spPr>
                <a:xfrm>
                  <a:off x="6514692" y="3987234"/>
                  <a:ext cx="2099461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20-24</a:t>
                  </a:r>
                  <a:r>
                    <a:rPr lang="ko-KR" altLang="en-US" sz="10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세 여성</a:t>
                  </a:r>
                  <a:endPara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endParaRPr lang="en-US" altLang="ko-KR" sz="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r>
                    <a:rPr lang="ko-KR" altLang="en-US" sz="20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중견기업</a:t>
                  </a:r>
                  <a:r>
                    <a:rPr lang="ko-KR" altLang="en-US" sz="16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en-US" altLang="ko-KR" sz="14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15</a:t>
                  </a:r>
                  <a:r>
                    <a:rPr lang="en-US" altLang="ko-KR" sz="1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en-US" altLang="ko-KR" sz="8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%</a:t>
                  </a:r>
                </a:p>
              </p:txBody>
            </p:sp>
          </p:grp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2170165" y="5021282"/>
                <a:ext cx="242282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현재 근무하고 있는 기업의 규모</a:t>
                </a:r>
                <a:endPara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23096" y="7733936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7229706" y="5525964"/>
            <a:ext cx="1376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데이터는 예시입니다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2" name="직선 연결선 231"/>
          <p:cNvCxnSpPr/>
          <p:nvPr/>
        </p:nvCxnSpPr>
        <p:spPr>
          <a:xfrm>
            <a:off x="4900247" y="2334650"/>
            <a:ext cx="9576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2118348" y="2954600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%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5299698" y="2954600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%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2101670" y="6067439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%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91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8917"/>
              </p:ext>
            </p:extLst>
          </p:nvPr>
        </p:nvGraphicFramePr>
        <p:xfrm>
          <a:off x="8840764" y="711200"/>
          <a:ext cx="3287735" cy="3739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조건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고용형태</a:t>
                      </a:r>
                      <a:endParaRPr lang="en-US" altLang="ko-KR" sz="110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분석 결과 막대 그래프로 출력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조건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고용형태</a:t>
                      </a:r>
                      <a:endParaRPr lang="en-US" altLang="ko-KR" sz="110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가장 높은 비율의 항목을 텍스트로 출력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조건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근로시간</a:t>
                      </a:r>
                      <a:endParaRPr lang="en-US" altLang="ko-KR" sz="110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분석 결과 막대 그래프로 출력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조건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근로시간</a:t>
                      </a:r>
                      <a:endParaRPr lang="en-US" altLang="ko-KR" sz="110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결과 수치를 텍스트로 출력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조건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기업규모</a:t>
                      </a:r>
                      <a:endParaRPr lang="en-US" altLang="ko-KR" sz="110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분석 결과 막대 그래프로 출력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조건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기업규모</a:t>
                      </a:r>
                      <a:endParaRPr lang="en-US" altLang="ko-KR" sz="110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가장 높은 비율의 항목을 텍스트로 출력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192" name="타원 191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2200530" y="317532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5474024" y="3146610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5470943" y="4652254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2191005" y="464217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2181480" y="624237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6543930" y="624237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99" name="그룹 198"/>
          <p:cNvGrpSpPr/>
          <p:nvPr/>
        </p:nvGrpSpPr>
        <p:grpSpPr>
          <a:xfrm>
            <a:off x="79376" y="2435317"/>
            <a:ext cx="1888033" cy="4359266"/>
            <a:chOff x="79376" y="2435317"/>
            <a:chExt cx="1888033" cy="4359266"/>
          </a:xfrm>
        </p:grpSpPr>
        <p:sp>
          <p:nvSpPr>
            <p:cNvPr id="200" name="직사각형 199"/>
            <p:cNvSpPr/>
            <p:nvPr/>
          </p:nvSpPr>
          <p:spPr>
            <a:xfrm>
              <a:off x="82550" y="2435317"/>
              <a:ext cx="1849276" cy="43591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1805826" y="2435317"/>
              <a:ext cx="0" cy="435022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4B2CB429-2EE2-429B-BEC2-3CAA47FB7DFC}"/>
                </a:ext>
              </a:extLst>
            </p:cNvPr>
            <p:cNvSpPr/>
            <p:nvPr/>
          </p:nvSpPr>
          <p:spPr>
            <a:xfrm>
              <a:off x="79376" y="2435401"/>
              <a:ext cx="1849276" cy="43591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02354517-D271-4390-B7EC-C2090A04A9FA}"/>
                </a:ext>
              </a:extLst>
            </p:cNvPr>
            <p:cNvCxnSpPr>
              <a:cxnSpLocks/>
            </p:cNvCxnSpPr>
            <p:nvPr/>
          </p:nvCxnSpPr>
          <p:spPr>
            <a:xfrm>
              <a:off x="168559" y="5507528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45895B7E-75DC-4635-BA49-D66B64D4E35B}"/>
                </a:ext>
              </a:extLst>
            </p:cNvPr>
            <p:cNvCxnSpPr>
              <a:cxnSpLocks/>
            </p:cNvCxnSpPr>
            <p:nvPr/>
          </p:nvCxnSpPr>
          <p:spPr>
            <a:xfrm>
              <a:off x="190912" y="3035612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3B37EA6A-92E7-4E30-A71C-74B489C4CC05}"/>
                </a:ext>
              </a:extLst>
            </p:cNvPr>
            <p:cNvSpPr/>
            <p:nvPr/>
          </p:nvSpPr>
          <p:spPr>
            <a:xfrm>
              <a:off x="701413" y="2963310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A7C3914D-F8EB-46C3-BFE0-CC144C3FEB8B}"/>
                </a:ext>
              </a:extLst>
            </p:cNvPr>
            <p:cNvCxnSpPr>
              <a:cxnSpLocks/>
            </p:cNvCxnSpPr>
            <p:nvPr/>
          </p:nvCxnSpPr>
          <p:spPr>
            <a:xfrm>
              <a:off x="190912" y="3512158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A02ED1FE-75F5-4F4E-8AC9-B12EA7F95285}"/>
                </a:ext>
              </a:extLst>
            </p:cNvPr>
            <p:cNvSpPr/>
            <p:nvPr/>
          </p:nvSpPr>
          <p:spPr>
            <a:xfrm>
              <a:off x="701413" y="3439856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5E8F0DE2-3788-4E78-89C5-8FEBF7A32DB3}"/>
                </a:ext>
              </a:extLst>
            </p:cNvPr>
            <p:cNvCxnSpPr>
              <a:cxnSpLocks/>
            </p:cNvCxnSpPr>
            <p:nvPr/>
          </p:nvCxnSpPr>
          <p:spPr>
            <a:xfrm>
              <a:off x="190912" y="4303259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738EF721-439E-4B73-A82D-6982D157C964}"/>
                </a:ext>
              </a:extLst>
            </p:cNvPr>
            <p:cNvSpPr/>
            <p:nvPr/>
          </p:nvSpPr>
          <p:spPr>
            <a:xfrm>
              <a:off x="701413" y="4230957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C32523E5-6330-4481-9962-72E91F8CCA97}"/>
                </a:ext>
              </a:extLst>
            </p:cNvPr>
            <p:cNvSpPr/>
            <p:nvPr/>
          </p:nvSpPr>
          <p:spPr>
            <a:xfrm>
              <a:off x="701413" y="5444018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지역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34348885-E95A-4AAD-B9C7-866010417DF9}"/>
                </a:ext>
              </a:extLst>
            </p:cNvPr>
            <p:cNvSpPr/>
            <p:nvPr/>
          </p:nvSpPr>
          <p:spPr>
            <a:xfrm>
              <a:off x="464156" y="4436870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중학교 졸업 이하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A1AEEEA9-67E3-4525-8744-1E59C5F166EC}"/>
                </a:ext>
              </a:extLst>
            </p:cNvPr>
            <p:cNvGrpSpPr/>
            <p:nvPr/>
          </p:nvGrpSpPr>
          <p:grpSpPr>
            <a:xfrm>
              <a:off x="401233" y="4468076"/>
              <a:ext cx="1161408" cy="367729"/>
              <a:chOff x="275825" y="4429058"/>
              <a:chExt cx="1161408" cy="367729"/>
            </a:xfrm>
          </p:grpSpPr>
          <p:pic>
            <p:nvPicPr>
              <p:cNvPr id="285" name="그림 284">
                <a:extLst>
                  <a:ext uri="{FF2B5EF4-FFF2-40B4-BE49-F238E27FC236}">
                    <a16:creationId xmlns:a16="http://schemas.microsoft.com/office/drawing/2014/main" id="{65CE68EC-A5EE-4FF6-9D24-E75DDD07E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5825" y="4667977"/>
                <a:ext cx="90000" cy="90000"/>
              </a:xfrm>
              <a:prstGeom prst="rect">
                <a:avLst/>
              </a:prstGeom>
            </p:spPr>
          </p:pic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2160B1B0-64A1-4906-B32F-17D7AE8272FF}"/>
                  </a:ext>
                </a:extLst>
              </p:cNvPr>
              <p:cNvSpPr/>
              <p:nvPr/>
            </p:nvSpPr>
            <p:spPr>
              <a:xfrm>
                <a:off x="338748" y="4629168"/>
                <a:ext cx="1098485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고등학교 졸업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  <p:pic>
            <p:nvPicPr>
              <p:cNvPr id="287" name="그림 286">
                <a:extLst>
                  <a:ext uri="{FF2B5EF4-FFF2-40B4-BE49-F238E27FC236}">
                    <a16:creationId xmlns:a16="http://schemas.microsoft.com/office/drawing/2014/main" id="{65CE68EC-A5EE-4FF6-9D24-E75DDD07E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5825" y="4429058"/>
                <a:ext cx="90000" cy="90000"/>
              </a:xfrm>
              <a:prstGeom prst="rect">
                <a:avLst/>
              </a:prstGeom>
            </p:spPr>
          </p:pic>
        </p:grp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2803AD34-5B60-41E4-BD53-78082E412D86}"/>
                </a:ext>
              </a:extLst>
            </p:cNvPr>
            <p:cNvGrpSpPr/>
            <p:nvPr/>
          </p:nvGrpSpPr>
          <p:grpSpPr>
            <a:xfrm>
              <a:off x="401233" y="4899502"/>
              <a:ext cx="1161408" cy="167619"/>
              <a:chOff x="275825" y="4894342"/>
              <a:chExt cx="1161408" cy="167619"/>
            </a:xfrm>
          </p:grpSpPr>
          <p:pic>
            <p:nvPicPr>
              <p:cNvPr id="283" name="그림 282">
                <a:extLst>
                  <a:ext uri="{FF2B5EF4-FFF2-40B4-BE49-F238E27FC236}">
                    <a16:creationId xmlns:a16="http://schemas.microsoft.com/office/drawing/2014/main" id="{D8EAF1DE-7FC1-4783-B781-7D21085D2A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5825" y="4933151"/>
                <a:ext cx="90000" cy="90000"/>
              </a:xfrm>
              <a:prstGeom prst="rect">
                <a:avLst/>
              </a:prstGeom>
            </p:spPr>
          </p:pic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D1723FFC-6ED3-49C0-81CF-3E422FB05D96}"/>
                  </a:ext>
                </a:extLst>
              </p:cNvPr>
              <p:cNvSpPr/>
              <p:nvPr/>
            </p:nvSpPr>
            <p:spPr>
              <a:xfrm>
                <a:off x="338748" y="4894342"/>
                <a:ext cx="1098485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전문대학 졸업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E90C5825-F8D4-48F7-B8A1-1B2C83670B63}"/>
                </a:ext>
              </a:extLst>
            </p:cNvPr>
            <p:cNvGrpSpPr/>
            <p:nvPr/>
          </p:nvGrpSpPr>
          <p:grpSpPr>
            <a:xfrm>
              <a:off x="401233" y="5130818"/>
              <a:ext cx="1161408" cy="167619"/>
              <a:chOff x="275825" y="5114126"/>
              <a:chExt cx="1161408" cy="167619"/>
            </a:xfrm>
          </p:grpSpPr>
          <p:pic>
            <p:nvPicPr>
              <p:cNvPr id="281" name="그림 280">
                <a:extLst>
                  <a:ext uri="{FF2B5EF4-FFF2-40B4-BE49-F238E27FC236}">
                    <a16:creationId xmlns:a16="http://schemas.microsoft.com/office/drawing/2014/main" id="{4CFCAEBE-C637-41EA-B005-32B75E935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5825" y="5152935"/>
                <a:ext cx="90000" cy="90000"/>
              </a:xfrm>
              <a:prstGeom prst="rect">
                <a:avLst/>
              </a:prstGeom>
            </p:spPr>
          </p:pic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CD00725D-655F-403A-9CB3-1A8F7FABA45C}"/>
                  </a:ext>
                </a:extLst>
              </p:cNvPr>
              <p:cNvSpPr/>
              <p:nvPr/>
            </p:nvSpPr>
            <p:spPr>
              <a:xfrm>
                <a:off x="338748" y="5114126"/>
                <a:ext cx="1098485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4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년제 대학 졸업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C4D50EF2-E01E-4B17-A0AC-01B7ED981053}"/>
                </a:ext>
              </a:extLst>
            </p:cNvPr>
            <p:cNvGrpSpPr/>
            <p:nvPr/>
          </p:nvGrpSpPr>
          <p:grpSpPr>
            <a:xfrm>
              <a:off x="439129" y="3151410"/>
              <a:ext cx="1103862" cy="167619"/>
              <a:chOff x="407710" y="3134718"/>
              <a:chExt cx="1103862" cy="167619"/>
            </a:xfrm>
          </p:grpSpPr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233F5EFE-79B3-4882-AD02-C10F58C0ABE4}"/>
                  </a:ext>
                </a:extLst>
              </p:cNvPr>
              <p:cNvGrpSpPr/>
              <p:nvPr/>
            </p:nvGrpSpPr>
            <p:grpSpPr>
              <a:xfrm>
                <a:off x="407710" y="3134718"/>
                <a:ext cx="483292" cy="167619"/>
                <a:chOff x="392973" y="3126181"/>
                <a:chExt cx="483292" cy="167619"/>
              </a:xfrm>
            </p:grpSpPr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6C6E28CA-7F81-4DCA-8EAF-18966AED4217}"/>
                    </a:ext>
                  </a:extLst>
                </p:cNvPr>
                <p:cNvSpPr/>
                <p:nvPr/>
              </p:nvSpPr>
              <p:spPr>
                <a:xfrm>
                  <a:off x="392973" y="3126181"/>
                  <a:ext cx="483292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남성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  <p:pic>
              <p:nvPicPr>
                <p:cNvPr id="280" name="그림 279">
                  <a:extLst>
                    <a:ext uri="{FF2B5EF4-FFF2-40B4-BE49-F238E27FC236}">
                      <a16:creationId xmlns:a16="http://schemas.microsoft.com/office/drawing/2014/main" id="{16B239B3-0C81-4711-92C6-20707BB7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8562" y="3164990"/>
                  <a:ext cx="90000" cy="90000"/>
                </a:xfrm>
                <a:prstGeom prst="rect">
                  <a:avLst/>
                </a:prstGeom>
              </p:spPr>
            </p:pic>
          </p:grp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F6624E77-91B1-49CA-B618-656071D83A69}"/>
                  </a:ext>
                </a:extLst>
              </p:cNvPr>
              <p:cNvSpPr/>
              <p:nvPr/>
            </p:nvSpPr>
            <p:spPr>
              <a:xfrm>
                <a:off x="1028280" y="3134718"/>
                <a:ext cx="483292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여성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A04A4CD1-CA81-4CB0-897A-05DD402FE9B1}"/>
                </a:ext>
              </a:extLst>
            </p:cNvPr>
            <p:cNvGrpSpPr/>
            <p:nvPr/>
          </p:nvGrpSpPr>
          <p:grpSpPr>
            <a:xfrm>
              <a:off x="401029" y="3687116"/>
              <a:ext cx="1528280" cy="428288"/>
              <a:chOff x="407710" y="3670424"/>
              <a:chExt cx="1528280" cy="428288"/>
            </a:xfrm>
          </p:grpSpPr>
          <p:grpSp>
            <p:nvGrpSpPr>
              <p:cNvPr id="263" name="그룹 262">
                <a:extLst>
                  <a:ext uri="{FF2B5EF4-FFF2-40B4-BE49-F238E27FC236}">
                    <a16:creationId xmlns:a16="http://schemas.microsoft.com/office/drawing/2014/main" id="{E3735CC9-0D0A-4225-B27A-5058C7398DD3}"/>
                  </a:ext>
                </a:extLst>
              </p:cNvPr>
              <p:cNvGrpSpPr/>
              <p:nvPr/>
            </p:nvGrpSpPr>
            <p:grpSpPr>
              <a:xfrm>
                <a:off x="407710" y="3670424"/>
                <a:ext cx="907710" cy="167619"/>
                <a:chOff x="398562" y="3126181"/>
                <a:chExt cx="907710" cy="167619"/>
              </a:xfrm>
            </p:grpSpPr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004A104D-ACB6-445E-900A-E0A7B02FFF8A}"/>
                    </a:ext>
                  </a:extLst>
                </p:cNvPr>
                <p:cNvSpPr/>
                <p:nvPr/>
              </p:nvSpPr>
              <p:spPr>
                <a:xfrm>
                  <a:off x="461486" y="3126181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20-24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  <p:pic>
              <p:nvPicPr>
                <p:cNvPr id="274" name="그림 273">
                  <a:extLst>
                    <a:ext uri="{FF2B5EF4-FFF2-40B4-BE49-F238E27FC236}">
                      <a16:creationId xmlns:a16="http://schemas.microsoft.com/office/drawing/2014/main" id="{377687D5-AF69-4061-860D-F3CC8D854C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8562" y="3164990"/>
                  <a:ext cx="90000" cy="90000"/>
                </a:xfrm>
                <a:prstGeom prst="rect">
                  <a:avLst/>
                </a:prstGeom>
              </p:spPr>
            </p:pic>
          </p:grpSp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8526C736-9275-4972-B305-0BAA79CAD7C4}"/>
                  </a:ext>
                </a:extLst>
              </p:cNvPr>
              <p:cNvGrpSpPr/>
              <p:nvPr/>
            </p:nvGrpSpPr>
            <p:grpSpPr>
              <a:xfrm>
                <a:off x="407710" y="3931093"/>
                <a:ext cx="907710" cy="167619"/>
                <a:chOff x="398562" y="3958596"/>
                <a:chExt cx="907710" cy="167619"/>
              </a:xfrm>
            </p:grpSpPr>
            <p:pic>
              <p:nvPicPr>
                <p:cNvPr id="271" name="그림 270">
                  <a:extLst>
                    <a:ext uri="{FF2B5EF4-FFF2-40B4-BE49-F238E27FC236}">
                      <a16:creationId xmlns:a16="http://schemas.microsoft.com/office/drawing/2014/main" id="{B0807CD2-ACE3-42B9-868A-0559B6D810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86E43F57-D539-4129-8117-5F1A99985838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30-34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65" name="그룹 264">
                <a:extLst>
                  <a:ext uri="{FF2B5EF4-FFF2-40B4-BE49-F238E27FC236}">
                    <a16:creationId xmlns:a16="http://schemas.microsoft.com/office/drawing/2014/main" id="{E875595E-F329-484A-8E07-3D399338B197}"/>
                  </a:ext>
                </a:extLst>
              </p:cNvPr>
              <p:cNvGrpSpPr/>
              <p:nvPr/>
            </p:nvGrpSpPr>
            <p:grpSpPr>
              <a:xfrm>
                <a:off x="1028280" y="3670424"/>
                <a:ext cx="907710" cy="167619"/>
                <a:chOff x="398562" y="3958596"/>
                <a:chExt cx="907710" cy="167619"/>
              </a:xfrm>
            </p:grpSpPr>
            <p:pic>
              <p:nvPicPr>
                <p:cNvPr id="269" name="그림 268">
                  <a:extLst>
                    <a:ext uri="{FF2B5EF4-FFF2-40B4-BE49-F238E27FC236}">
                      <a16:creationId xmlns:a16="http://schemas.microsoft.com/office/drawing/2014/main" id="{9836E647-ABF3-4F59-A37B-579E7B890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23B6651A-8FFE-4213-84C7-54F33873C01F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25-29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66" name="그룹 265">
                <a:extLst>
                  <a:ext uri="{FF2B5EF4-FFF2-40B4-BE49-F238E27FC236}">
                    <a16:creationId xmlns:a16="http://schemas.microsoft.com/office/drawing/2014/main" id="{389C944F-4B41-41D0-A298-3D58EE2ADD87}"/>
                  </a:ext>
                </a:extLst>
              </p:cNvPr>
              <p:cNvGrpSpPr/>
              <p:nvPr/>
            </p:nvGrpSpPr>
            <p:grpSpPr>
              <a:xfrm>
                <a:off x="1028280" y="3931093"/>
                <a:ext cx="907710" cy="167619"/>
                <a:chOff x="398562" y="3958596"/>
                <a:chExt cx="907710" cy="167619"/>
              </a:xfrm>
            </p:grpSpPr>
            <p:pic>
              <p:nvPicPr>
                <p:cNvPr id="267" name="그림 266">
                  <a:extLst>
                    <a:ext uri="{FF2B5EF4-FFF2-40B4-BE49-F238E27FC236}">
                      <a16:creationId xmlns:a16="http://schemas.microsoft.com/office/drawing/2014/main" id="{64E43923-3AFD-4F77-AD3C-B8CA6A10AD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41E189B0-3556-4021-B133-929845176A98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35-39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</p:grp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FFCD51BB-26B8-425A-98E3-92DDDAB8A519}"/>
                </a:ext>
              </a:extLst>
            </p:cNvPr>
            <p:cNvGrpSpPr/>
            <p:nvPr/>
          </p:nvGrpSpPr>
          <p:grpSpPr>
            <a:xfrm>
              <a:off x="439129" y="5693844"/>
              <a:ext cx="1528280" cy="786277"/>
              <a:chOff x="407710" y="5677152"/>
              <a:chExt cx="1528280" cy="786277"/>
            </a:xfrm>
          </p:grpSpPr>
          <p:grpSp>
            <p:nvGrpSpPr>
              <p:cNvPr id="239" name="그룹 238">
                <a:extLst>
                  <a:ext uri="{FF2B5EF4-FFF2-40B4-BE49-F238E27FC236}">
                    <a16:creationId xmlns:a16="http://schemas.microsoft.com/office/drawing/2014/main" id="{AD5904FA-AAC9-4C54-A53A-696662E4A832}"/>
                  </a:ext>
                </a:extLst>
              </p:cNvPr>
              <p:cNvGrpSpPr/>
              <p:nvPr/>
            </p:nvGrpSpPr>
            <p:grpSpPr>
              <a:xfrm>
                <a:off x="407710" y="5677152"/>
                <a:ext cx="907710" cy="167619"/>
                <a:chOff x="398562" y="3126181"/>
                <a:chExt cx="907710" cy="167619"/>
              </a:xfrm>
            </p:grpSpPr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52B5B1CE-DA4B-429D-9844-8A47EEC324D7}"/>
                    </a:ext>
                  </a:extLst>
                </p:cNvPr>
                <p:cNvSpPr/>
                <p:nvPr/>
              </p:nvSpPr>
              <p:spPr>
                <a:xfrm>
                  <a:off x="461486" y="3126181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서울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  <p:pic>
              <p:nvPicPr>
                <p:cNvPr id="262" name="그림 261">
                  <a:extLst>
                    <a:ext uri="{FF2B5EF4-FFF2-40B4-BE49-F238E27FC236}">
                      <a16:creationId xmlns:a16="http://schemas.microsoft.com/office/drawing/2014/main" id="{80AFCF83-1D0F-426D-8838-2C2FB45816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8562" y="3164990"/>
                  <a:ext cx="90000" cy="90000"/>
                </a:xfrm>
                <a:prstGeom prst="rect">
                  <a:avLst/>
                </a:prstGeom>
              </p:spPr>
            </p:pic>
          </p:grp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9A1C73D8-CD20-4251-B0D6-37ACF8EC2DE7}"/>
                  </a:ext>
                </a:extLst>
              </p:cNvPr>
              <p:cNvGrpSpPr/>
              <p:nvPr/>
            </p:nvGrpSpPr>
            <p:grpSpPr>
              <a:xfrm>
                <a:off x="1028280" y="5677152"/>
                <a:ext cx="907710" cy="167619"/>
                <a:chOff x="398562" y="3958596"/>
                <a:chExt cx="907710" cy="167619"/>
              </a:xfrm>
            </p:grpSpPr>
            <p:pic>
              <p:nvPicPr>
                <p:cNvPr id="259" name="그림 258">
                  <a:extLst>
                    <a:ext uri="{FF2B5EF4-FFF2-40B4-BE49-F238E27FC236}">
                      <a16:creationId xmlns:a16="http://schemas.microsoft.com/office/drawing/2014/main" id="{60FCC07B-4C95-4A7E-918B-1602E32D81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3FA39219-E727-4F8E-A43C-BC0E650CD962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경기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A3C78E7E-6895-42FB-A39B-A9BE2412F54E}"/>
                  </a:ext>
                </a:extLst>
              </p:cNvPr>
              <p:cNvGrpSpPr/>
              <p:nvPr/>
            </p:nvGrpSpPr>
            <p:grpSpPr>
              <a:xfrm>
                <a:off x="407710" y="5883371"/>
                <a:ext cx="907710" cy="167619"/>
                <a:chOff x="398562" y="3958596"/>
                <a:chExt cx="907710" cy="167619"/>
              </a:xfrm>
            </p:grpSpPr>
            <p:pic>
              <p:nvPicPr>
                <p:cNvPr id="257" name="그림 256">
                  <a:extLst>
                    <a:ext uri="{FF2B5EF4-FFF2-40B4-BE49-F238E27FC236}">
                      <a16:creationId xmlns:a16="http://schemas.microsoft.com/office/drawing/2014/main" id="{3DAD35E8-07B4-4EE1-9604-0DD91AAA9F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58" name="직사각형 257">
                  <a:extLst>
                    <a:ext uri="{FF2B5EF4-FFF2-40B4-BE49-F238E27FC236}">
                      <a16:creationId xmlns:a16="http://schemas.microsoft.com/office/drawing/2014/main" id="{C894DE77-34C5-40B7-B567-F3B498063476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부산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9A42D4F3-0B77-42DB-A1B1-5B7E758C6E31}"/>
                  </a:ext>
                </a:extLst>
              </p:cNvPr>
              <p:cNvGrpSpPr/>
              <p:nvPr/>
            </p:nvGrpSpPr>
            <p:grpSpPr>
              <a:xfrm>
                <a:off x="1028280" y="5883371"/>
                <a:ext cx="907710" cy="167619"/>
                <a:chOff x="398562" y="3958596"/>
                <a:chExt cx="907710" cy="167619"/>
              </a:xfrm>
            </p:grpSpPr>
            <p:pic>
              <p:nvPicPr>
                <p:cNvPr id="255" name="그림 254">
                  <a:extLst>
                    <a:ext uri="{FF2B5EF4-FFF2-40B4-BE49-F238E27FC236}">
                      <a16:creationId xmlns:a16="http://schemas.microsoft.com/office/drawing/2014/main" id="{89C64CFA-E6E5-48B3-AC7D-B3DF3D0AF6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69C98AF3-64C6-4C8D-9FD9-8617D3BCB3BF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대구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43" name="그룹 242">
                <a:extLst>
                  <a:ext uri="{FF2B5EF4-FFF2-40B4-BE49-F238E27FC236}">
                    <a16:creationId xmlns:a16="http://schemas.microsoft.com/office/drawing/2014/main" id="{B0635CF9-E0D9-4F86-95F1-2E1A6A56352F}"/>
                  </a:ext>
                </a:extLst>
              </p:cNvPr>
              <p:cNvGrpSpPr/>
              <p:nvPr/>
            </p:nvGrpSpPr>
            <p:grpSpPr>
              <a:xfrm>
                <a:off x="407710" y="6089590"/>
                <a:ext cx="907710" cy="167619"/>
                <a:chOff x="275825" y="6158971"/>
                <a:chExt cx="907710" cy="167619"/>
              </a:xfrm>
            </p:grpSpPr>
            <p:pic>
              <p:nvPicPr>
                <p:cNvPr id="253" name="그림 252">
                  <a:extLst>
                    <a:ext uri="{FF2B5EF4-FFF2-40B4-BE49-F238E27FC236}">
                      <a16:creationId xmlns:a16="http://schemas.microsoft.com/office/drawing/2014/main" id="{0A0C4940-E308-4F54-BDF9-99B22FBB0D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5825" y="6197780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A6B84684-5D76-4588-8B9A-45B6FF921962}"/>
                    </a:ext>
                  </a:extLst>
                </p:cNvPr>
                <p:cNvSpPr/>
                <p:nvPr/>
              </p:nvSpPr>
              <p:spPr>
                <a:xfrm>
                  <a:off x="338749" y="6158971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인천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3ED98277-E215-4AE2-AAB2-CF7BBC2176E4}"/>
                  </a:ext>
                </a:extLst>
              </p:cNvPr>
              <p:cNvGrpSpPr/>
              <p:nvPr/>
            </p:nvGrpSpPr>
            <p:grpSpPr>
              <a:xfrm>
                <a:off x="1028280" y="6089590"/>
                <a:ext cx="907710" cy="167619"/>
                <a:chOff x="398562" y="3958596"/>
                <a:chExt cx="907710" cy="167619"/>
              </a:xfrm>
            </p:grpSpPr>
            <p:pic>
              <p:nvPicPr>
                <p:cNvPr id="251" name="그림 250">
                  <a:extLst>
                    <a:ext uri="{FF2B5EF4-FFF2-40B4-BE49-F238E27FC236}">
                      <a16:creationId xmlns:a16="http://schemas.microsoft.com/office/drawing/2014/main" id="{F873D93B-0D40-4D68-B1BA-1B6A7EC107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52" name="직사각형 251">
                  <a:extLst>
                    <a:ext uri="{FF2B5EF4-FFF2-40B4-BE49-F238E27FC236}">
                      <a16:creationId xmlns:a16="http://schemas.microsoft.com/office/drawing/2014/main" id="{EB695AF3-843F-43A2-881C-12C5965291AC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광주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572F09EB-3DD8-4A0B-8404-9EE363743C01}"/>
                  </a:ext>
                </a:extLst>
              </p:cNvPr>
              <p:cNvGrpSpPr/>
              <p:nvPr/>
            </p:nvGrpSpPr>
            <p:grpSpPr>
              <a:xfrm>
                <a:off x="407710" y="6295810"/>
                <a:ext cx="907710" cy="167619"/>
                <a:chOff x="398562" y="3958596"/>
                <a:chExt cx="907710" cy="167619"/>
              </a:xfrm>
            </p:grpSpPr>
            <p:pic>
              <p:nvPicPr>
                <p:cNvPr id="249" name="그림 248">
                  <a:extLst>
                    <a:ext uri="{FF2B5EF4-FFF2-40B4-BE49-F238E27FC236}">
                      <a16:creationId xmlns:a16="http://schemas.microsoft.com/office/drawing/2014/main" id="{73306C81-39A0-41C9-AAAE-AA120B4AF7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3DE9956C-500A-4658-B643-DEFCE56B3B2A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울산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83ED5597-CFB3-46EF-813D-698BB7EA5364}"/>
                  </a:ext>
                </a:extLst>
              </p:cNvPr>
              <p:cNvGrpSpPr/>
              <p:nvPr/>
            </p:nvGrpSpPr>
            <p:grpSpPr>
              <a:xfrm>
                <a:off x="1028280" y="6295810"/>
                <a:ext cx="907710" cy="167619"/>
                <a:chOff x="398562" y="3958596"/>
                <a:chExt cx="907710" cy="167619"/>
              </a:xfrm>
            </p:grpSpPr>
            <p:pic>
              <p:nvPicPr>
                <p:cNvPr id="247" name="그림 246">
                  <a:extLst>
                    <a:ext uri="{FF2B5EF4-FFF2-40B4-BE49-F238E27FC236}">
                      <a16:creationId xmlns:a16="http://schemas.microsoft.com/office/drawing/2014/main" id="{1966E60D-C9C5-4B73-8470-800A921CBF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0D9DAE31-D711-4780-B063-3C62EC36E833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강원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</p:grp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9AFF1C00-60ED-4057-8405-80D0B2A8FBCD}"/>
                </a:ext>
              </a:extLst>
            </p:cNvPr>
            <p:cNvSpPr/>
            <p:nvPr/>
          </p:nvSpPr>
          <p:spPr>
            <a:xfrm>
              <a:off x="1805826" y="2442459"/>
              <a:ext cx="126000" cy="4352039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C1C00878-A0A0-4FA6-8DA1-2A0B556094F3}"/>
                </a:ext>
              </a:extLst>
            </p:cNvPr>
            <p:cNvSpPr/>
            <p:nvPr/>
          </p:nvSpPr>
          <p:spPr>
            <a:xfrm>
              <a:off x="1824722" y="2547234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이등변 삼각형 235">
              <a:extLst>
                <a:ext uri="{FF2B5EF4-FFF2-40B4-BE49-F238E27FC236}">
                  <a16:creationId xmlns:a16="http://schemas.microsoft.com/office/drawing/2014/main" id="{AAC14192-49EC-4E81-9255-4E443862AFFA}"/>
                </a:ext>
              </a:extLst>
            </p:cNvPr>
            <p:cNvSpPr/>
            <p:nvPr/>
          </p:nvSpPr>
          <p:spPr>
            <a:xfrm>
              <a:off x="1838679" y="2474418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E557B525-C1DD-4579-9D3A-E23B6E50533B}"/>
                </a:ext>
              </a:extLst>
            </p:cNvPr>
            <p:cNvSpPr/>
            <p:nvPr/>
          </p:nvSpPr>
          <p:spPr>
            <a:xfrm>
              <a:off x="240608" y="2549557"/>
              <a:ext cx="1491482" cy="368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복수 선택은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하나의 카테고리만 가능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8" name="이등변 삼각형 237">
              <a:extLst>
                <a:ext uri="{FF2B5EF4-FFF2-40B4-BE49-F238E27FC236}">
                  <a16:creationId xmlns:a16="http://schemas.microsoft.com/office/drawing/2014/main" id="{8494A400-619F-41EC-9CB9-F378092BB5AC}"/>
                </a:ext>
              </a:extLst>
            </p:cNvPr>
            <p:cNvSpPr/>
            <p:nvPr/>
          </p:nvSpPr>
          <p:spPr>
            <a:xfrm rot="10800000">
              <a:off x="1838679" y="6709934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8" name="그림 137">
            <a:extLst>
              <a:ext uri="{FF2B5EF4-FFF2-40B4-BE49-F238E27FC236}">
                <a16:creationId xmlns:a16="http://schemas.microsoft.com/office/drawing/2014/main" id="{316DD27A-F7AB-41CE-8058-3A764234FBC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5288" y="3190219"/>
            <a:ext cx="90000" cy="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5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67314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MZ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심층 분석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혼인율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15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MZ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심층 분석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128564" y="725204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1C00878-A0A0-4FA6-8DA1-2A0B556094F3}"/>
              </a:ext>
            </a:extLst>
          </p:cNvPr>
          <p:cNvSpPr/>
          <p:nvPr/>
        </p:nvSpPr>
        <p:spPr>
          <a:xfrm>
            <a:off x="8668595" y="2773329"/>
            <a:ext cx="89256" cy="1440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" name="그림 15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grpSp>
        <p:nvGrpSpPr>
          <p:cNvPr id="105" name="그룹 104"/>
          <p:cNvGrpSpPr/>
          <p:nvPr/>
        </p:nvGrpSpPr>
        <p:grpSpPr>
          <a:xfrm>
            <a:off x="2181622" y="3227224"/>
            <a:ext cx="1673569" cy="308352"/>
            <a:chOff x="2687216" y="3438722"/>
            <a:chExt cx="1531199" cy="307777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831750" y="3438722"/>
              <a:ext cx="13866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혼인율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2687216" y="3536496"/>
              <a:ext cx="93307" cy="933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2136391" y="3597275"/>
            <a:ext cx="6256136" cy="255039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/>
          <p:cNvGraphicFramePr/>
          <p:nvPr>
            <p:extLst>
              <p:ext uri="{D42A27DB-BD31-4B8C-83A1-F6EECF244321}">
                <p14:modId xmlns:p14="http://schemas.microsoft.com/office/powerpoint/2010/main" val="2139273208"/>
              </p:ext>
            </p:extLst>
          </p:nvPr>
        </p:nvGraphicFramePr>
        <p:xfrm>
          <a:off x="2283605" y="3873879"/>
          <a:ext cx="3700748" cy="2010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id="{82AAFED9-B25B-80FE-0243-9B9B3A6644A2}"/>
              </a:ext>
            </a:extLst>
          </p:cNvPr>
          <p:cNvSpPr txBox="1"/>
          <p:nvPr/>
        </p:nvSpPr>
        <p:spPr>
          <a:xfrm>
            <a:off x="6494531" y="5012420"/>
            <a:ext cx="1185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20-24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 여성</a:t>
            </a: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3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2600" dirty="0">
                <a:solidFill>
                  <a:srgbClr val="0C5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6.6</a:t>
            </a:r>
            <a:r>
              <a:rPr lang="en-US" altLang="ko-KR" sz="1200" dirty="0">
                <a:solidFill>
                  <a:srgbClr val="0C5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481831" y="3746386"/>
            <a:ext cx="1185000" cy="723932"/>
            <a:chOff x="6377867" y="3155711"/>
            <a:chExt cx="1185000" cy="72258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6377867" y="3155711"/>
              <a:ext cx="1185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20-24</a:t>
              </a:r>
              <a:r>
                <a:rPr lang="ko-KR" altLang="en-US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세 남성</a:t>
              </a:r>
              <a:endPara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6562009" y="3386768"/>
              <a:ext cx="950229" cy="491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2.6</a:t>
              </a:r>
              <a:r>
                <a:rPr lang="en-US" altLang="ko-KR" sz="12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619144" y="4437544"/>
            <a:ext cx="2702447" cy="400858"/>
            <a:chOff x="5542944" y="3836156"/>
            <a:chExt cx="2702447" cy="40011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5542944" y="3836156"/>
              <a:ext cx="2702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전년에 비해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2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AA</a:t>
              </a:r>
              <a:r>
                <a: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</a:p>
          </p:txBody>
        </p:sp>
        <p:sp>
          <p:nvSpPr>
            <p:cNvPr id="3" name="위쪽 화살표 2"/>
            <p:cNvSpPr/>
            <p:nvPr/>
          </p:nvSpPr>
          <p:spPr>
            <a:xfrm>
              <a:off x="7610938" y="3929614"/>
              <a:ext cx="166018" cy="21049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619144" y="5675212"/>
            <a:ext cx="2702447" cy="400858"/>
            <a:chOff x="5542944" y="5045831"/>
            <a:chExt cx="2702447" cy="40011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5542944" y="5045831"/>
              <a:ext cx="2702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전년에 비해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2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BB</a:t>
              </a:r>
              <a:r>
                <a: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</a:p>
          </p:txBody>
        </p:sp>
        <p:sp>
          <p:nvSpPr>
            <p:cNvPr id="109" name="위쪽 화살표 108"/>
            <p:cNvSpPr/>
            <p:nvPr/>
          </p:nvSpPr>
          <p:spPr>
            <a:xfrm rot="10800000">
              <a:off x="7610938" y="5139291"/>
              <a:ext cx="166018" cy="210490"/>
            </a:xfrm>
            <a:prstGeom prst="upArrow">
              <a:avLst/>
            </a:prstGeom>
            <a:solidFill>
              <a:srgbClr val="0E6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1708" r="17" b="-2785"/>
          <a:stretch/>
        </p:blipFill>
        <p:spPr>
          <a:xfrm>
            <a:off x="2137323" y="2448518"/>
            <a:ext cx="6330402" cy="704851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7112431" y="5973339"/>
            <a:ext cx="1376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데이터는 예시입니다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>
            <a:off x="4900247" y="2334650"/>
            <a:ext cx="9576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2134216" y="3635541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%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91" name="표 10">
            <a:extLst>
              <a:ext uri="{FF2B5EF4-FFF2-40B4-BE49-F238E27FC236}">
                <a16:creationId xmlns:a16="http://schemas.microsoft.com/office/drawing/2014/main" id="{182451F1-B163-4566-92D3-9A44EF093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801830"/>
              </p:ext>
            </p:extLst>
          </p:nvPr>
        </p:nvGraphicFramePr>
        <p:xfrm>
          <a:off x="4394956" y="6326279"/>
          <a:ext cx="1739007" cy="2776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9007">
                  <a:extLst>
                    <a:ext uri="{9D8B030D-6E8A-4147-A177-3AD203B41FA5}">
                      <a16:colId xmlns:a16="http://schemas.microsoft.com/office/drawing/2014/main" val="1213933516"/>
                    </a:ext>
                  </a:extLst>
                </a:gridCol>
              </a:tblGrid>
              <a:tr h="2776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원자료 설명</a:t>
                      </a:r>
                    </a:p>
                  </a:txBody>
                  <a:tcPr marL="51615" marR="51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060063"/>
                  </a:ext>
                </a:extLst>
              </a:tr>
            </a:tbl>
          </a:graphicData>
        </a:graphic>
      </p:graphicFrame>
      <p:sp>
        <p:nvSpPr>
          <p:cNvPr id="194" name="타원 193">
            <a:extLst>
              <a:ext uri="{FF2B5EF4-FFF2-40B4-BE49-F238E27FC236}">
                <a16:creationId xmlns:a16="http://schemas.microsoft.com/office/drawing/2014/main" id="{629E6D9C-4FEE-4C6C-B734-CFA199CEE64A}"/>
              </a:ext>
            </a:extLst>
          </p:cNvPr>
          <p:cNvSpPr/>
          <p:nvPr/>
        </p:nvSpPr>
        <p:spPr>
          <a:xfrm>
            <a:off x="4256825" y="625623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95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66267"/>
              </p:ext>
            </p:extLst>
          </p:nvPr>
        </p:nvGraphicFramePr>
        <p:xfrm>
          <a:off x="8840764" y="711200"/>
          <a:ext cx="3287735" cy="3515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조건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110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혼인율</a:t>
                      </a:r>
                      <a:endParaRPr lang="en-US" altLang="ko-KR" sz="110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분석 결과 막대 그래프로 출력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조건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110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혼인율</a:t>
                      </a:r>
                      <a:endParaRPr lang="en-US" altLang="ko-KR" sz="110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1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가장 최근 연도의 수치를 텍스트로 출력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클릭 시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원자료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설명 팝업 열림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196" name="타원 195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2133855" y="384207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6140687" y="3687116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79376" y="2435317"/>
            <a:ext cx="1888033" cy="4359266"/>
            <a:chOff x="79376" y="2435317"/>
            <a:chExt cx="1888033" cy="4359266"/>
          </a:xfrm>
        </p:grpSpPr>
        <p:sp>
          <p:nvSpPr>
            <p:cNvPr id="201" name="직사각형 200"/>
            <p:cNvSpPr/>
            <p:nvPr/>
          </p:nvSpPr>
          <p:spPr>
            <a:xfrm>
              <a:off x="82550" y="2435317"/>
              <a:ext cx="1849276" cy="43591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2" name="직선 연결선 201"/>
            <p:cNvCxnSpPr/>
            <p:nvPr/>
          </p:nvCxnSpPr>
          <p:spPr>
            <a:xfrm>
              <a:off x="1805826" y="2435317"/>
              <a:ext cx="0" cy="435022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4B2CB429-2EE2-429B-BEC2-3CAA47FB7DFC}"/>
                </a:ext>
              </a:extLst>
            </p:cNvPr>
            <p:cNvSpPr/>
            <p:nvPr/>
          </p:nvSpPr>
          <p:spPr>
            <a:xfrm>
              <a:off x="79376" y="2435401"/>
              <a:ext cx="1849276" cy="43591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02354517-D271-4390-B7EC-C2090A04A9FA}"/>
                </a:ext>
              </a:extLst>
            </p:cNvPr>
            <p:cNvCxnSpPr>
              <a:cxnSpLocks/>
            </p:cNvCxnSpPr>
            <p:nvPr/>
          </p:nvCxnSpPr>
          <p:spPr>
            <a:xfrm>
              <a:off x="168559" y="5507528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45895B7E-75DC-4635-BA49-D66B64D4E35B}"/>
                </a:ext>
              </a:extLst>
            </p:cNvPr>
            <p:cNvCxnSpPr>
              <a:cxnSpLocks/>
            </p:cNvCxnSpPr>
            <p:nvPr/>
          </p:nvCxnSpPr>
          <p:spPr>
            <a:xfrm>
              <a:off x="190912" y="3035612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3B37EA6A-92E7-4E30-A71C-74B489C4CC05}"/>
                </a:ext>
              </a:extLst>
            </p:cNvPr>
            <p:cNvSpPr/>
            <p:nvPr/>
          </p:nvSpPr>
          <p:spPr>
            <a:xfrm>
              <a:off x="701413" y="2963310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A7C3914D-F8EB-46C3-BFE0-CC144C3FEB8B}"/>
                </a:ext>
              </a:extLst>
            </p:cNvPr>
            <p:cNvCxnSpPr>
              <a:cxnSpLocks/>
            </p:cNvCxnSpPr>
            <p:nvPr/>
          </p:nvCxnSpPr>
          <p:spPr>
            <a:xfrm>
              <a:off x="190912" y="3512158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A02ED1FE-75F5-4F4E-8AC9-B12EA7F95285}"/>
                </a:ext>
              </a:extLst>
            </p:cNvPr>
            <p:cNvSpPr/>
            <p:nvPr/>
          </p:nvSpPr>
          <p:spPr>
            <a:xfrm>
              <a:off x="701413" y="3439856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5E8F0DE2-3788-4E78-89C5-8FEBF7A32DB3}"/>
                </a:ext>
              </a:extLst>
            </p:cNvPr>
            <p:cNvCxnSpPr>
              <a:cxnSpLocks/>
            </p:cNvCxnSpPr>
            <p:nvPr/>
          </p:nvCxnSpPr>
          <p:spPr>
            <a:xfrm>
              <a:off x="190912" y="4303259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738EF721-439E-4B73-A82D-6982D157C964}"/>
                </a:ext>
              </a:extLst>
            </p:cNvPr>
            <p:cNvSpPr/>
            <p:nvPr/>
          </p:nvSpPr>
          <p:spPr>
            <a:xfrm>
              <a:off x="701413" y="4230957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C32523E5-6330-4481-9962-72E91F8CCA97}"/>
                </a:ext>
              </a:extLst>
            </p:cNvPr>
            <p:cNvSpPr/>
            <p:nvPr/>
          </p:nvSpPr>
          <p:spPr>
            <a:xfrm>
              <a:off x="701413" y="5444018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지역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34348885-E95A-4AAD-B9C7-866010417DF9}"/>
                </a:ext>
              </a:extLst>
            </p:cNvPr>
            <p:cNvSpPr/>
            <p:nvPr/>
          </p:nvSpPr>
          <p:spPr>
            <a:xfrm>
              <a:off x="464156" y="4436870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중학교 졸업 이하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A1AEEEA9-67E3-4525-8744-1E59C5F166EC}"/>
                </a:ext>
              </a:extLst>
            </p:cNvPr>
            <p:cNvGrpSpPr/>
            <p:nvPr/>
          </p:nvGrpSpPr>
          <p:grpSpPr>
            <a:xfrm>
              <a:off x="401233" y="4468076"/>
              <a:ext cx="1161408" cy="367729"/>
              <a:chOff x="275825" y="4429058"/>
              <a:chExt cx="1161408" cy="367729"/>
            </a:xfrm>
          </p:grpSpPr>
          <p:pic>
            <p:nvPicPr>
              <p:cNvPr id="270" name="그림 269">
                <a:extLst>
                  <a:ext uri="{FF2B5EF4-FFF2-40B4-BE49-F238E27FC236}">
                    <a16:creationId xmlns:a16="http://schemas.microsoft.com/office/drawing/2014/main" id="{65CE68EC-A5EE-4FF6-9D24-E75DDD07E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825" y="4667977"/>
                <a:ext cx="90000" cy="90000"/>
              </a:xfrm>
              <a:prstGeom prst="rect">
                <a:avLst/>
              </a:prstGeom>
            </p:spPr>
          </p:pic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2160B1B0-64A1-4906-B32F-17D7AE8272FF}"/>
                  </a:ext>
                </a:extLst>
              </p:cNvPr>
              <p:cNvSpPr/>
              <p:nvPr/>
            </p:nvSpPr>
            <p:spPr>
              <a:xfrm>
                <a:off x="338748" y="4629168"/>
                <a:ext cx="1098485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고등학교 졸업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  <p:pic>
            <p:nvPicPr>
              <p:cNvPr id="272" name="그림 271">
                <a:extLst>
                  <a:ext uri="{FF2B5EF4-FFF2-40B4-BE49-F238E27FC236}">
                    <a16:creationId xmlns:a16="http://schemas.microsoft.com/office/drawing/2014/main" id="{65CE68EC-A5EE-4FF6-9D24-E75DDD07E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825" y="4429058"/>
                <a:ext cx="90000" cy="90000"/>
              </a:xfrm>
              <a:prstGeom prst="rect">
                <a:avLst/>
              </a:prstGeom>
            </p:spPr>
          </p:pic>
        </p:grpSp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2803AD34-5B60-41E4-BD53-78082E412D86}"/>
                </a:ext>
              </a:extLst>
            </p:cNvPr>
            <p:cNvGrpSpPr/>
            <p:nvPr/>
          </p:nvGrpSpPr>
          <p:grpSpPr>
            <a:xfrm>
              <a:off x="401233" y="4899502"/>
              <a:ext cx="1161408" cy="167619"/>
              <a:chOff x="275825" y="4894342"/>
              <a:chExt cx="1161408" cy="167619"/>
            </a:xfrm>
          </p:grpSpPr>
          <p:pic>
            <p:nvPicPr>
              <p:cNvPr id="268" name="그림 267">
                <a:extLst>
                  <a:ext uri="{FF2B5EF4-FFF2-40B4-BE49-F238E27FC236}">
                    <a16:creationId xmlns:a16="http://schemas.microsoft.com/office/drawing/2014/main" id="{D8EAF1DE-7FC1-4783-B781-7D21085D2A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825" y="4933151"/>
                <a:ext cx="90000" cy="90000"/>
              </a:xfrm>
              <a:prstGeom prst="rect">
                <a:avLst/>
              </a:prstGeom>
            </p:spPr>
          </p:pic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D1723FFC-6ED3-49C0-81CF-3E422FB05D96}"/>
                  </a:ext>
                </a:extLst>
              </p:cNvPr>
              <p:cNvSpPr/>
              <p:nvPr/>
            </p:nvSpPr>
            <p:spPr>
              <a:xfrm>
                <a:off x="338748" y="4894342"/>
                <a:ext cx="1098485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전문대학 졸업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E90C5825-F8D4-48F7-B8A1-1B2C83670B63}"/>
                </a:ext>
              </a:extLst>
            </p:cNvPr>
            <p:cNvGrpSpPr/>
            <p:nvPr/>
          </p:nvGrpSpPr>
          <p:grpSpPr>
            <a:xfrm>
              <a:off x="401233" y="5130818"/>
              <a:ext cx="1161408" cy="167619"/>
              <a:chOff x="275825" y="5114126"/>
              <a:chExt cx="1161408" cy="167619"/>
            </a:xfrm>
          </p:grpSpPr>
          <p:pic>
            <p:nvPicPr>
              <p:cNvPr id="266" name="그림 265">
                <a:extLst>
                  <a:ext uri="{FF2B5EF4-FFF2-40B4-BE49-F238E27FC236}">
                    <a16:creationId xmlns:a16="http://schemas.microsoft.com/office/drawing/2014/main" id="{4CFCAEBE-C637-41EA-B005-32B75E935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825" y="5152935"/>
                <a:ext cx="90000" cy="90000"/>
              </a:xfrm>
              <a:prstGeom prst="rect">
                <a:avLst/>
              </a:prstGeom>
            </p:spPr>
          </p:pic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CD00725D-655F-403A-9CB3-1A8F7FABA45C}"/>
                  </a:ext>
                </a:extLst>
              </p:cNvPr>
              <p:cNvSpPr/>
              <p:nvPr/>
            </p:nvSpPr>
            <p:spPr>
              <a:xfrm>
                <a:off x="338748" y="5114126"/>
                <a:ext cx="1098485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4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년제 대학 졸업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C4D50EF2-E01E-4B17-A0AC-01B7ED981053}"/>
                </a:ext>
              </a:extLst>
            </p:cNvPr>
            <p:cNvGrpSpPr/>
            <p:nvPr/>
          </p:nvGrpSpPr>
          <p:grpSpPr>
            <a:xfrm>
              <a:off x="439129" y="3151410"/>
              <a:ext cx="1103862" cy="167619"/>
              <a:chOff x="407710" y="3134718"/>
              <a:chExt cx="1103862" cy="167619"/>
            </a:xfrm>
          </p:grpSpPr>
          <p:grpSp>
            <p:nvGrpSpPr>
              <p:cNvPr id="260" name="그룹 259">
                <a:extLst>
                  <a:ext uri="{FF2B5EF4-FFF2-40B4-BE49-F238E27FC236}">
                    <a16:creationId xmlns:a16="http://schemas.microsoft.com/office/drawing/2014/main" id="{233F5EFE-79B3-4882-AD02-C10F58C0ABE4}"/>
                  </a:ext>
                </a:extLst>
              </p:cNvPr>
              <p:cNvGrpSpPr/>
              <p:nvPr/>
            </p:nvGrpSpPr>
            <p:grpSpPr>
              <a:xfrm>
                <a:off x="407710" y="3134718"/>
                <a:ext cx="483292" cy="167619"/>
                <a:chOff x="392973" y="3126181"/>
                <a:chExt cx="483292" cy="167619"/>
              </a:xfrm>
            </p:grpSpPr>
            <p:sp>
              <p:nvSpPr>
                <p:cNvPr id="264" name="직사각형 263">
                  <a:extLst>
                    <a:ext uri="{FF2B5EF4-FFF2-40B4-BE49-F238E27FC236}">
                      <a16:creationId xmlns:a16="http://schemas.microsoft.com/office/drawing/2014/main" id="{6C6E28CA-7F81-4DCA-8EAF-18966AED4217}"/>
                    </a:ext>
                  </a:extLst>
                </p:cNvPr>
                <p:cNvSpPr/>
                <p:nvPr/>
              </p:nvSpPr>
              <p:spPr>
                <a:xfrm>
                  <a:off x="392973" y="3126181"/>
                  <a:ext cx="483292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남성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  <p:pic>
              <p:nvPicPr>
                <p:cNvPr id="265" name="그림 264">
                  <a:extLst>
                    <a:ext uri="{FF2B5EF4-FFF2-40B4-BE49-F238E27FC236}">
                      <a16:creationId xmlns:a16="http://schemas.microsoft.com/office/drawing/2014/main" id="{16B239B3-0C81-4711-92C6-20707BB7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8562" y="3164990"/>
                  <a:ext cx="90000" cy="90000"/>
                </a:xfrm>
                <a:prstGeom prst="rect">
                  <a:avLst/>
                </a:prstGeom>
              </p:spPr>
            </p:pic>
          </p:grp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F6624E77-91B1-49CA-B618-656071D83A69}"/>
                  </a:ext>
                </a:extLst>
              </p:cNvPr>
              <p:cNvSpPr/>
              <p:nvPr/>
            </p:nvSpPr>
            <p:spPr>
              <a:xfrm>
                <a:off x="1028280" y="3134718"/>
                <a:ext cx="483292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여성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A04A4CD1-CA81-4CB0-897A-05DD402FE9B1}"/>
                </a:ext>
              </a:extLst>
            </p:cNvPr>
            <p:cNvGrpSpPr/>
            <p:nvPr/>
          </p:nvGrpSpPr>
          <p:grpSpPr>
            <a:xfrm>
              <a:off x="401029" y="3687116"/>
              <a:ext cx="1528280" cy="428288"/>
              <a:chOff x="407710" y="3670424"/>
              <a:chExt cx="1528280" cy="428288"/>
            </a:xfrm>
          </p:grpSpPr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E3735CC9-0D0A-4225-B27A-5058C7398DD3}"/>
                  </a:ext>
                </a:extLst>
              </p:cNvPr>
              <p:cNvGrpSpPr/>
              <p:nvPr/>
            </p:nvGrpSpPr>
            <p:grpSpPr>
              <a:xfrm>
                <a:off x="407710" y="3670424"/>
                <a:ext cx="907710" cy="167619"/>
                <a:chOff x="398562" y="3126181"/>
                <a:chExt cx="907710" cy="167619"/>
              </a:xfrm>
            </p:grpSpPr>
            <p:sp>
              <p:nvSpPr>
                <p:cNvPr id="258" name="직사각형 257">
                  <a:extLst>
                    <a:ext uri="{FF2B5EF4-FFF2-40B4-BE49-F238E27FC236}">
                      <a16:creationId xmlns:a16="http://schemas.microsoft.com/office/drawing/2014/main" id="{004A104D-ACB6-445E-900A-E0A7B02FFF8A}"/>
                    </a:ext>
                  </a:extLst>
                </p:cNvPr>
                <p:cNvSpPr/>
                <p:nvPr/>
              </p:nvSpPr>
              <p:spPr>
                <a:xfrm>
                  <a:off x="461486" y="3126181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20-24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  <p:pic>
              <p:nvPicPr>
                <p:cNvPr id="259" name="그림 258">
                  <a:extLst>
                    <a:ext uri="{FF2B5EF4-FFF2-40B4-BE49-F238E27FC236}">
                      <a16:creationId xmlns:a16="http://schemas.microsoft.com/office/drawing/2014/main" id="{377687D5-AF69-4061-860D-F3CC8D854C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8562" y="3164990"/>
                  <a:ext cx="90000" cy="90000"/>
                </a:xfrm>
                <a:prstGeom prst="rect">
                  <a:avLst/>
                </a:prstGeom>
              </p:spPr>
            </p:pic>
          </p:grpSp>
          <p:grpSp>
            <p:nvGrpSpPr>
              <p:cNvPr id="249" name="그룹 248">
                <a:extLst>
                  <a:ext uri="{FF2B5EF4-FFF2-40B4-BE49-F238E27FC236}">
                    <a16:creationId xmlns:a16="http://schemas.microsoft.com/office/drawing/2014/main" id="{8526C736-9275-4972-B305-0BAA79CAD7C4}"/>
                  </a:ext>
                </a:extLst>
              </p:cNvPr>
              <p:cNvGrpSpPr/>
              <p:nvPr/>
            </p:nvGrpSpPr>
            <p:grpSpPr>
              <a:xfrm>
                <a:off x="407710" y="3931093"/>
                <a:ext cx="907710" cy="167619"/>
                <a:chOff x="398562" y="3958596"/>
                <a:chExt cx="907710" cy="167619"/>
              </a:xfrm>
            </p:grpSpPr>
            <p:pic>
              <p:nvPicPr>
                <p:cNvPr id="256" name="그림 255">
                  <a:extLst>
                    <a:ext uri="{FF2B5EF4-FFF2-40B4-BE49-F238E27FC236}">
                      <a16:creationId xmlns:a16="http://schemas.microsoft.com/office/drawing/2014/main" id="{B0807CD2-ACE3-42B9-868A-0559B6D810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57" name="직사각형 256">
                  <a:extLst>
                    <a:ext uri="{FF2B5EF4-FFF2-40B4-BE49-F238E27FC236}">
                      <a16:creationId xmlns:a16="http://schemas.microsoft.com/office/drawing/2014/main" id="{86E43F57-D539-4129-8117-5F1A99985838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30-34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50" name="그룹 249">
                <a:extLst>
                  <a:ext uri="{FF2B5EF4-FFF2-40B4-BE49-F238E27FC236}">
                    <a16:creationId xmlns:a16="http://schemas.microsoft.com/office/drawing/2014/main" id="{E875595E-F329-484A-8E07-3D399338B197}"/>
                  </a:ext>
                </a:extLst>
              </p:cNvPr>
              <p:cNvGrpSpPr/>
              <p:nvPr/>
            </p:nvGrpSpPr>
            <p:grpSpPr>
              <a:xfrm>
                <a:off x="1028280" y="3670424"/>
                <a:ext cx="907710" cy="167619"/>
                <a:chOff x="398562" y="3958596"/>
                <a:chExt cx="907710" cy="167619"/>
              </a:xfrm>
            </p:grpSpPr>
            <p:pic>
              <p:nvPicPr>
                <p:cNvPr id="254" name="그림 253">
                  <a:extLst>
                    <a:ext uri="{FF2B5EF4-FFF2-40B4-BE49-F238E27FC236}">
                      <a16:creationId xmlns:a16="http://schemas.microsoft.com/office/drawing/2014/main" id="{9836E647-ABF3-4F59-A37B-579E7B890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23B6651A-8FFE-4213-84C7-54F33873C01F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25-29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389C944F-4B41-41D0-A298-3D58EE2ADD87}"/>
                  </a:ext>
                </a:extLst>
              </p:cNvPr>
              <p:cNvGrpSpPr/>
              <p:nvPr/>
            </p:nvGrpSpPr>
            <p:grpSpPr>
              <a:xfrm>
                <a:off x="1028280" y="3931093"/>
                <a:ext cx="907710" cy="167619"/>
                <a:chOff x="398562" y="3958596"/>
                <a:chExt cx="907710" cy="167619"/>
              </a:xfrm>
            </p:grpSpPr>
            <p:pic>
              <p:nvPicPr>
                <p:cNvPr id="252" name="그림 251">
                  <a:extLst>
                    <a:ext uri="{FF2B5EF4-FFF2-40B4-BE49-F238E27FC236}">
                      <a16:creationId xmlns:a16="http://schemas.microsoft.com/office/drawing/2014/main" id="{64E43923-3AFD-4F77-AD3C-B8CA6A10AD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41E189B0-3556-4021-B133-929845176A98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35-39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FFCD51BB-26B8-425A-98E3-92DDDAB8A519}"/>
                </a:ext>
              </a:extLst>
            </p:cNvPr>
            <p:cNvGrpSpPr/>
            <p:nvPr/>
          </p:nvGrpSpPr>
          <p:grpSpPr>
            <a:xfrm>
              <a:off x="439129" y="5693844"/>
              <a:ext cx="1528280" cy="786277"/>
              <a:chOff x="407710" y="5677152"/>
              <a:chExt cx="1528280" cy="786277"/>
            </a:xfrm>
          </p:grpSpPr>
          <p:grpSp>
            <p:nvGrpSpPr>
              <p:cNvPr id="224" name="그룹 223">
                <a:extLst>
                  <a:ext uri="{FF2B5EF4-FFF2-40B4-BE49-F238E27FC236}">
                    <a16:creationId xmlns:a16="http://schemas.microsoft.com/office/drawing/2014/main" id="{AD5904FA-AAC9-4C54-A53A-696662E4A832}"/>
                  </a:ext>
                </a:extLst>
              </p:cNvPr>
              <p:cNvGrpSpPr/>
              <p:nvPr/>
            </p:nvGrpSpPr>
            <p:grpSpPr>
              <a:xfrm>
                <a:off x="407710" y="5677152"/>
                <a:ext cx="907710" cy="167619"/>
                <a:chOff x="398562" y="3126181"/>
                <a:chExt cx="907710" cy="167619"/>
              </a:xfrm>
            </p:grpSpPr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52B5B1CE-DA4B-429D-9844-8A47EEC324D7}"/>
                    </a:ext>
                  </a:extLst>
                </p:cNvPr>
                <p:cNvSpPr/>
                <p:nvPr/>
              </p:nvSpPr>
              <p:spPr>
                <a:xfrm>
                  <a:off x="461486" y="3126181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서울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  <p:pic>
              <p:nvPicPr>
                <p:cNvPr id="247" name="그림 246">
                  <a:extLst>
                    <a:ext uri="{FF2B5EF4-FFF2-40B4-BE49-F238E27FC236}">
                      <a16:creationId xmlns:a16="http://schemas.microsoft.com/office/drawing/2014/main" id="{80AFCF83-1D0F-426D-8838-2C2FB45816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8562" y="3164990"/>
                  <a:ext cx="90000" cy="90000"/>
                </a:xfrm>
                <a:prstGeom prst="rect">
                  <a:avLst/>
                </a:prstGeom>
              </p:spPr>
            </p:pic>
          </p:grpSp>
          <p:grpSp>
            <p:nvGrpSpPr>
              <p:cNvPr id="225" name="그룹 224">
                <a:extLst>
                  <a:ext uri="{FF2B5EF4-FFF2-40B4-BE49-F238E27FC236}">
                    <a16:creationId xmlns:a16="http://schemas.microsoft.com/office/drawing/2014/main" id="{9A1C73D8-CD20-4251-B0D6-37ACF8EC2DE7}"/>
                  </a:ext>
                </a:extLst>
              </p:cNvPr>
              <p:cNvGrpSpPr/>
              <p:nvPr/>
            </p:nvGrpSpPr>
            <p:grpSpPr>
              <a:xfrm>
                <a:off x="1028280" y="5677152"/>
                <a:ext cx="907710" cy="167619"/>
                <a:chOff x="398562" y="3958596"/>
                <a:chExt cx="907710" cy="167619"/>
              </a:xfrm>
            </p:grpSpPr>
            <p:pic>
              <p:nvPicPr>
                <p:cNvPr id="244" name="그림 243">
                  <a:extLst>
                    <a:ext uri="{FF2B5EF4-FFF2-40B4-BE49-F238E27FC236}">
                      <a16:creationId xmlns:a16="http://schemas.microsoft.com/office/drawing/2014/main" id="{60FCC07B-4C95-4A7E-918B-1602E32D81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45" name="직사각형 244">
                  <a:extLst>
                    <a:ext uri="{FF2B5EF4-FFF2-40B4-BE49-F238E27FC236}">
                      <a16:creationId xmlns:a16="http://schemas.microsoft.com/office/drawing/2014/main" id="{3FA39219-E727-4F8E-A43C-BC0E650CD962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경기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A3C78E7E-6895-42FB-A39B-A9BE2412F54E}"/>
                  </a:ext>
                </a:extLst>
              </p:cNvPr>
              <p:cNvGrpSpPr/>
              <p:nvPr/>
            </p:nvGrpSpPr>
            <p:grpSpPr>
              <a:xfrm>
                <a:off x="407710" y="5883371"/>
                <a:ext cx="907710" cy="167619"/>
                <a:chOff x="398562" y="3958596"/>
                <a:chExt cx="907710" cy="167619"/>
              </a:xfrm>
            </p:grpSpPr>
            <p:pic>
              <p:nvPicPr>
                <p:cNvPr id="242" name="그림 241">
                  <a:extLst>
                    <a:ext uri="{FF2B5EF4-FFF2-40B4-BE49-F238E27FC236}">
                      <a16:creationId xmlns:a16="http://schemas.microsoft.com/office/drawing/2014/main" id="{3DAD35E8-07B4-4EE1-9604-0DD91AAA9F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C894DE77-34C5-40B7-B567-F3B498063476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부산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9A42D4F3-0B77-42DB-A1B1-5B7E758C6E31}"/>
                  </a:ext>
                </a:extLst>
              </p:cNvPr>
              <p:cNvGrpSpPr/>
              <p:nvPr/>
            </p:nvGrpSpPr>
            <p:grpSpPr>
              <a:xfrm>
                <a:off x="1028280" y="5883371"/>
                <a:ext cx="907710" cy="167619"/>
                <a:chOff x="398562" y="3958596"/>
                <a:chExt cx="907710" cy="167619"/>
              </a:xfrm>
            </p:grpSpPr>
            <p:pic>
              <p:nvPicPr>
                <p:cNvPr id="240" name="그림 239">
                  <a:extLst>
                    <a:ext uri="{FF2B5EF4-FFF2-40B4-BE49-F238E27FC236}">
                      <a16:creationId xmlns:a16="http://schemas.microsoft.com/office/drawing/2014/main" id="{89C64CFA-E6E5-48B3-AC7D-B3DF3D0AF6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69C98AF3-64C6-4C8D-9FD9-8617D3BCB3BF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대구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B0635CF9-E0D9-4F86-95F1-2E1A6A56352F}"/>
                  </a:ext>
                </a:extLst>
              </p:cNvPr>
              <p:cNvGrpSpPr/>
              <p:nvPr/>
            </p:nvGrpSpPr>
            <p:grpSpPr>
              <a:xfrm>
                <a:off x="407710" y="6089590"/>
                <a:ext cx="907710" cy="167619"/>
                <a:chOff x="275825" y="6158971"/>
                <a:chExt cx="907710" cy="167619"/>
              </a:xfrm>
            </p:grpSpPr>
            <p:pic>
              <p:nvPicPr>
                <p:cNvPr id="238" name="그림 237">
                  <a:extLst>
                    <a:ext uri="{FF2B5EF4-FFF2-40B4-BE49-F238E27FC236}">
                      <a16:creationId xmlns:a16="http://schemas.microsoft.com/office/drawing/2014/main" id="{0A0C4940-E308-4F54-BDF9-99B22FBB0D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5825" y="6197780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39" name="직사각형 238">
                  <a:extLst>
                    <a:ext uri="{FF2B5EF4-FFF2-40B4-BE49-F238E27FC236}">
                      <a16:creationId xmlns:a16="http://schemas.microsoft.com/office/drawing/2014/main" id="{A6B84684-5D76-4588-8B9A-45B6FF921962}"/>
                    </a:ext>
                  </a:extLst>
                </p:cNvPr>
                <p:cNvSpPr/>
                <p:nvPr/>
              </p:nvSpPr>
              <p:spPr>
                <a:xfrm>
                  <a:off x="338749" y="6158971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인천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29" name="그룹 228">
                <a:extLst>
                  <a:ext uri="{FF2B5EF4-FFF2-40B4-BE49-F238E27FC236}">
                    <a16:creationId xmlns:a16="http://schemas.microsoft.com/office/drawing/2014/main" id="{3ED98277-E215-4AE2-AAB2-CF7BBC2176E4}"/>
                  </a:ext>
                </a:extLst>
              </p:cNvPr>
              <p:cNvGrpSpPr/>
              <p:nvPr/>
            </p:nvGrpSpPr>
            <p:grpSpPr>
              <a:xfrm>
                <a:off x="1028280" y="6089590"/>
                <a:ext cx="907710" cy="167619"/>
                <a:chOff x="398562" y="3958596"/>
                <a:chExt cx="907710" cy="167619"/>
              </a:xfrm>
            </p:grpSpPr>
            <p:pic>
              <p:nvPicPr>
                <p:cNvPr id="236" name="그림 235">
                  <a:extLst>
                    <a:ext uri="{FF2B5EF4-FFF2-40B4-BE49-F238E27FC236}">
                      <a16:creationId xmlns:a16="http://schemas.microsoft.com/office/drawing/2014/main" id="{F873D93B-0D40-4D68-B1BA-1B6A7EC107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EB695AF3-843F-43A2-881C-12C5965291AC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광주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572F09EB-3DD8-4A0B-8404-9EE363743C01}"/>
                  </a:ext>
                </a:extLst>
              </p:cNvPr>
              <p:cNvGrpSpPr/>
              <p:nvPr/>
            </p:nvGrpSpPr>
            <p:grpSpPr>
              <a:xfrm>
                <a:off x="407710" y="6295810"/>
                <a:ext cx="907710" cy="167619"/>
                <a:chOff x="398562" y="3958596"/>
                <a:chExt cx="907710" cy="167619"/>
              </a:xfrm>
            </p:grpSpPr>
            <p:pic>
              <p:nvPicPr>
                <p:cNvPr id="234" name="그림 233">
                  <a:extLst>
                    <a:ext uri="{FF2B5EF4-FFF2-40B4-BE49-F238E27FC236}">
                      <a16:creationId xmlns:a16="http://schemas.microsoft.com/office/drawing/2014/main" id="{73306C81-39A0-41C9-AAAE-AA120B4AF7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3DE9956C-500A-4658-B643-DEFCE56B3B2A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울산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31" name="그룹 230">
                <a:extLst>
                  <a:ext uri="{FF2B5EF4-FFF2-40B4-BE49-F238E27FC236}">
                    <a16:creationId xmlns:a16="http://schemas.microsoft.com/office/drawing/2014/main" id="{83ED5597-CFB3-46EF-813D-698BB7EA5364}"/>
                  </a:ext>
                </a:extLst>
              </p:cNvPr>
              <p:cNvGrpSpPr/>
              <p:nvPr/>
            </p:nvGrpSpPr>
            <p:grpSpPr>
              <a:xfrm>
                <a:off x="1028280" y="6295810"/>
                <a:ext cx="907710" cy="167619"/>
                <a:chOff x="398562" y="3958596"/>
                <a:chExt cx="907710" cy="167619"/>
              </a:xfrm>
            </p:grpSpPr>
            <p:pic>
              <p:nvPicPr>
                <p:cNvPr id="232" name="그림 231">
                  <a:extLst>
                    <a:ext uri="{FF2B5EF4-FFF2-40B4-BE49-F238E27FC236}">
                      <a16:creationId xmlns:a16="http://schemas.microsoft.com/office/drawing/2014/main" id="{1966E60D-C9C5-4B73-8470-800A921CBF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33" name="직사각형 232">
                  <a:extLst>
                    <a:ext uri="{FF2B5EF4-FFF2-40B4-BE49-F238E27FC236}">
                      <a16:creationId xmlns:a16="http://schemas.microsoft.com/office/drawing/2014/main" id="{0D9DAE31-D711-4780-B063-3C62EC36E833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강원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</p:grp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9AFF1C00-60ED-4057-8405-80D0B2A8FBCD}"/>
                </a:ext>
              </a:extLst>
            </p:cNvPr>
            <p:cNvSpPr/>
            <p:nvPr/>
          </p:nvSpPr>
          <p:spPr>
            <a:xfrm>
              <a:off x="1805826" y="2442459"/>
              <a:ext cx="126000" cy="4352039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C1C00878-A0A0-4FA6-8DA1-2A0B556094F3}"/>
                </a:ext>
              </a:extLst>
            </p:cNvPr>
            <p:cNvSpPr/>
            <p:nvPr/>
          </p:nvSpPr>
          <p:spPr>
            <a:xfrm>
              <a:off x="1824722" y="2547234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이등변 삼각형 220">
              <a:extLst>
                <a:ext uri="{FF2B5EF4-FFF2-40B4-BE49-F238E27FC236}">
                  <a16:creationId xmlns:a16="http://schemas.microsoft.com/office/drawing/2014/main" id="{AAC14192-49EC-4E81-9255-4E443862AFFA}"/>
                </a:ext>
              </a:extLst>
            </p:cNvPr>
            <p:cNvSpPr/>
            <p:nvPr/>
          </p:nvSpPr>
          <p:spPr>
            <a:xfrm>
              <a:off x="1838679" y="2474418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E557B525-C1DD-4579-9D3A-E23B6E50533B}"/>
                </a:ext>
              </a:extLst>
            </p:cNvPr>
            <p:cNvSpPr/>
            <p:nvPr/>
          </p:nvSpPr>
          <p:spPr>
            <a:xfrm>
              <a:off x="240608" y="2549557"/>
              <a:ext cx="1491482" cy="368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복수 선택은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하나의 카테고리만 가능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3" name="이등변 삼각형 222">
              <a:extLst>
                <a:ext uri="{FF2B5EF4-FFF2-40B4-BE49-F238E27FC236}">
                  <a16:creationId xmlns:a16="http://schemas.microsoft.com/office/drawing/2014/main" id="{8494A400-619F-41EC-9CB9-F378092BB5AC}"/>
                </a:ext>
              </a:extLst>
            </p:cNvPr>
            <p:cNvSpPr/>
            <p:nvPr/>
          </p:nvSpPr>
          <p:spPr>
            <a:xfrm rot="10800000">
              <a:off x="1838679" y="6709934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3" name="그림 122">
            <a:extLst>
              <a:ext uri="{FF2B5EF4-FFF2-40B4-BE49-F238E27FC236}">
                <a16:creationId xmlns:a16="http://schemas.microsoft.com/office/drawing/2014/main" id="{8296E78B-6F16-4248-B633-93F37B68E1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288" y="3190219"/>
            <a:ext cx="90000" cy="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46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89956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MZ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심층 분석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원자료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 설명 팝업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16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내비게이션바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MZ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심층 분석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원자료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 설명 클릭 시 팝업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128564" y="725204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1C00878-A0A0-4FA6-8DA1-2A0B556094F3}"/>
              </a:ext>
            </a:extLst>
          </p:cNvPr>
          <p:cNvSpPr/>
          <p:nvPr/>
        </p:nvSpPr>
        <p:spPr>
          <a:xfrm>
            <a:off x="8668595" y="2773329"/>
            <a:ext cx="89256" cy="1440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" name="그림 152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grpSp>
        <p:nvGrpSpPr>
          <p:cNvPr id="105" name="그룹 104"/>
          <p:cNvGrpSpPr/>
          <p:nvPr/>
        </p:nvGrpSpPr>
        <p:grpSpPr>
          <a:xfrm>
            <a:off x="2181622" y="3227224"/>
            <a:ext cx="1673569" cy="308352"/>
            <a:chOff x="2687216" y="3438722"/>
            <a:chExt cx="1531199" cy="307777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831750" y="3438722"/>
              <a:ext cx="13866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혼인율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2687216" y="3536496"/>
              <a:ext cx="93307" cy="933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2136391" y="3597275"/>
            <a:ext cx="6256136" cy="255039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/>
          <p:cNvGraphicFramePr/>
          <p:nvPr/>
        </p:nvGraphicFramePr>
        <p:xfrm>
          <a:off x="2283605" y="3873879"/>
          <a:ext cx="3700748" cy="2010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id="{82AAFED9-B25B-80FE-0243-9B9B3A6644A2}"/>
              </a:ext>
            </a:extLst>
          </p:cNvPr>
          <p:cNvSpPr txBox="1"/>
          <p:nvPr/>
        </p:nvSpPr>
        <p:spPr>
          <a:xfrm>
            <a:off x="6494531" y="5012420"/>
            <a:ext cx="1185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20-24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 여성</a:t>
            </a: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3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2600" dirty="0">
                <a:solidFill>
                  <a:srgbClr val="0C5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6.6</a:t>
            </a:r>
            <a:r>
              <a:rPr lang="en-US" altLang="ko-KR" sz="1200" dirty="0">
                <a:solidFill>
                  <a:srgbClr val="0C5BC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481831" y="3746386"/>
            <a:ext cx="1185000" cy="723932"/>
            <a:chOff x="6377867" y="3155711"/>
            <a:chExt cx="1185000" cy="72258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6377867" y="3155711"/>
              <a:ext cx="1185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20-24</a:t>
              </a:r>
              <a:r>
                <a:rPr lang="ko-KR" altLang="en-US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세 남성</a:t>
              </a:r>
              <a:endPara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6562009" y="3386768"/>
              <a:ext cx="950229" cy="491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6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2.6</a:t>
              </a:r>
              <a:r>
                <a:rPr lang="en-US" altLang="ko-KR" sz="12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619144" y="4437544"/>
            <a:ext cx="2702447" cy="400858"/>
            <a:chOff x="5542944" y="3836156"/>
            <a:chExt cx="2702447" cy="40011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5542944" y="3836156"/>
              <a:ext cx="2702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전년에 비해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2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AA</a:t>
              </a:r>
              <a:r>
                <a: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</a:p>
          </p:txBody>
        </p:sp>
        <p:sp>
          <p:nvSpPr>
            <p:cNvPr id="3" name="위쪽 화살표 2"/>
            <p:cNvSpPr/>
            <p:nvPr/>
          </p:nvSpPr>
          <p:spPr>
            <a:xfrm>
              <a:off x="7610938" y="3929614"/>
              <a:ext cx="166018" cy="21049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619144" y="5675212"/>
            <a:ext cx="2702447" cy="400858"/>
            <a:chOff x="5542944" y="5045831"/>
            <a:chExt cx="2702447" cy="40011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5542944" y="5045831"/>
              <a:ext cx="2702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전년에 비해</a:t>
              </a:r>
              <a:r>
                <a:rPr lang="ko-KR" altLang="en-US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2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BB</a:t>
              </a:r>
              <a:r>
                <a: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</a:p>
          </p:txBody>
        </p:sp>
        <p:sp>
          <p:nvSpPr>
            <p:cNvPr id="109" name="위쪽 화살표 108"/>
            <p:cNvSpPr/>
            <p:nvPr/>
          </p:nvSpPr>
          <p:spPr>
            <a:xfrm rot="10800000">
              <a:off x="7610938" y="5139291"/>
              <a:ext cx="166018" cy="210490"/>
            </a:xfrm>
            <a:prstGeom prst="upArrow">
              <a:avLst/>
            </a:prstGeom>
            <a:solidFill>
              <a:srgbClr val="0E6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1708" r="17" b="-2785"/>
          <a:stretch/>
        </p:blipFill>
        <p:spPr>
          <a:xfrm>
            <a:off x="2137323" y="2448518"/>
            <a:ext cx="6330402" cy="704851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7112431" y="5973339"/>
            <a:ext cx="1376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데이터는 예시입니다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>
            <a:off x="4900247" y="2334650"/>
            <a:ext cx="95762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2134216" y="3635541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%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91" name="표 10">
            <a:extLst>
              <a:ext uri="{FF2B5EF4-FFF2-40B4-BE49-F238E27FC236}">
                <a16:creationId xmlns:a16="http://schemas.microsoft.com/office/drawing/2014/main" id="{182451F1-B163-4566-92D3-9A44EF0936AF}"/>
              </a:ext>
            </a:extLst>
          </p:cNvPr>
          <p:cNvGraphicFramePr>
            <a:graphicFrameLocks noGrp="1"/>
          </p:cNvGraphicFramePr>
          <p:nvPr/>
        </p:nvGraphicFramePr>
        <p:xfrm>
          <a:off x="4394956" y="6326279"/>
          <a:ext cx="1739007" cy="2776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9007">
                  <a:extLst>
                    <a:ext uri="{9D8B030D-6E8A-4147-A177-3AD203B41FA5}">
                      <a16:colId xmlns:a16="http://schemas.microsoft.com/office/drawing/2014/main" val="1213933516"/>
                    </a:ext>
                  </a:extLst>
                </a:gridCol>
              </a:tblGrid>
              <a:tr h="2776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원자료 설명</a:t>
                      </a:r>
                    </a:p>
                  </a:txBody>
                  <a:tcPr marL="51615" marR="51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060063"/>
                  </a:ext>
                </a:extLst>
              </a:tr>
            </a:tbl>
          </a:graphicData>
        </a:graphic>
      </p:graphicFrame>
      <p:graphicFrame>
        <p:nvGraphicFramePr>
          <p:cNvPr id="189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26787"/>
              </p:ext>
            </p:extLst>
          </p:nvPr>
        </p:nvGraphicFramePr>
        <p:xfrm>
          <a:off x="8840764" y="711200"/>
          <a:ext cx="3287735" cy="340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모달박스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닫기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그룹 207"/>
          <p:cNvGrpSpPr/>
          <p:nvPr/>
        </p:nvGrpSpPr>
        <p:grpSpPr>
          <a:xfrm>
            <a:off x="79376" y="2435317"/>
            <a:ext cx="1888033" cy="4359266"/>
            <a:chOff x="79376" y="2435317"/>
            <a:chExt cx="1888033" cy="4359266"/>
          </a:xfrm>
        </p:grpSpPr>
        <p:sp>
          <p:nvSpPr>
            <p:cNvPr id="209" name="직사각형 208"/>
            <p:cNvSpPr/>
            <p:nvPr/>
          </p:nvSpPr>
          <p:spPr>
            <a:xfrm>
              <a:off x="82550" y="2435317"/>
              <a:ext cx="1849276" cy="43591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/>
            <p:cNvCxnSpPr/>
            <p:nvPr/>
          </p:nvCxnSpPr>
          <p:spPr>
            <a:xfrm>
              <a:off x="1805826" y="2435317"/>
              <a:ext cx="0" cy="435022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4B2CB429-2EE2-429B-BEC2-3CAA47FB7DFC}"/>
                </a:ext>
              </a:extLst>
            </p:cNvPr>
            <p:cNvSpPr/>
            <p:nvPr/>
          </p:nvSpPr>
          <p:spPr>
            <a:xfrm>
              <a:off x="79376" y="2435401"/>
              <a:ext cx="1849276" cy="43591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02354517-D271-4390-B7EC-C2090A04A9FA}"/>
                </a:ext>
              </a:extLst>
            </p:cNvPr>
            <p:cNvCxnSpPr>
              <a:cxnSpLocks/>
            </p:cNvCxnSpPr>
            <p:nvPr/>
          </p:nvCxnSpPr>
          <p:spPr>
            <a:xfrm>
              <a:off x="168559" y="5507528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45895B7E-75DC-4635-BA49-D66B64D4E35B}"/>
                </a:ext>
              </a:extLst>
            </p:cNvPr>
            <p:cNvCxnSpPr>
              <a:cxnSpLocks/>
            </p:cNvCxnSpPr>
            <p:nvPr/>
          </p:nvCxnSpPr>
          <p:spPr>
            <a:xfrm>
              <a:off x="190912" y="3035612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3B37EA6A-92E7-4E30-A71C-74B489C4CC05}"/>
                </a:ext>
              </a:extLst>
            </p:cNvPr>
            <p:cNvSpPr/>
            <p:nvPr/>
          </p:nvSpPr>
          <p:spPr>
            <a:xfrm>
              <a:off x="701413" y="2963310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A7C3914D-F8EB-46C3-BFE0-CC144C3FEB8B}"/>
                </a:ext>
              </a:extLst>
            </p:cNvPr>
            <p:cNvCxnSpPr>
              <a:cxnSpLocks/>
            </p:cNvCxnSpPr>
            <p:nvPr/>
          </p:nvCxnSpPr>
          <p:spPr>
            <a:xfrm>
              <a:off x="190912" y="3512158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A02ED1FE-75F5-4F4E-8AC9-B12EA7F95285}"/>
                </a:ext>
              </a:extLst>
            </p:cNvPr>
            <p:cNvSpPr/>
            <p:nvPr/>
          </p:nvSpPr>
          <p:spPr>
            <a:xfrm>
              <a:off x="701413" y="3439856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5E8F0DE2-3788-4E78-89C5-8FEBF7A32DB3}"/>
                </a:ext>
              </a:extLst>
            </p:cNvPr>
            <p:cNvCxnSpPr>
              <a:cxnSpLocks/>
            </p:cNvCxnSpPr>
            <p:nvPr/>
          </p:nvCxnSpPr>
          <p:spPr>
            <a:xfrm>
              <a:off x="190912" y="4303259"/>
              <a:ext cx="150429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738EF721-439E-4B73-A82D-6982D157C964}"/>
                </a:ext>
              </a:extLst>
            </p:cNvPr>
            <p:cNvSpPr/>
            <p:nvPr/>
          </p:nvSpPr>
          <p:spPr>
            <a:xfrm>
              <a:off x="701413" y="4230957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C32523E5-6330-4481-9962-72E91F8CCA97}"/>
                </a:ext>
              </a:extLst>
            </p:cNvPr>
            <p:cNvSpPr/>
            <p:nvPr/>
          </p:nvSpPr>
          <p:spPr>
            <a:xfrm>
              <a:off x="701413" y="5444018"/>
              <a:ext cx="483292" cy="167619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지역</a:t>
              </a:r>
              <a:endParaRPr lang="en-US" altLang="ko-KR" sz="800" dirty="0">
                <a:solidFill>
                  <a:srgbClr val="FF66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34348885-E95A-4AAD-B9C7-866010417DF9}"/>
                </a:ext>
              </a:extLst>
            </p:cNvPr>
            <p:cNvSpPr/>
            <p:nvPr/>
          </p:nvSpPr>
          <p:spPr>
            <a:xfrm>
              <a:off x="464156" y="4436870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중학교 졸업 이하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A1AEEEA9-67E3-4525-8744-1E59C5F166EC}"/>
                </a:ext>
              </a:extLst>
            </p:cNvPr>
            <p:cNvGrpSpPr/>
            <p:nvPr/>
          </p:nvGrpSpPr>
          <p:grpSpPr>
            <a:xfrm>
              <a:off x="401233" y="4468076"/>
              <a:ext cx="1161408" cy="367729"/>
              <a:chOff x="275825" y="4429058"/>
              <a:chExt cx="1161408" cy="367729"/>
            </a:xfrm>
          </p:grpSpPr>
          <p:pic>
            <p:nvPicPr>
              <p:cNvPr id="278" name="그림 277">
                <a:extLst>
                  <a:ext uri="{FF2B5EF4-FFF2-40B4-BE49-F238E27FC236}">
                    <a16:creationId xmlns:a16="http://schemas.microsoft.com/office/drawing/2014/main" id="{65CE68EC-A5EE-4FF6-9D24-E75DDD07E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825" y="4667977"/>
                <a:ext cx="90000" cy="90000"/>
              </a:xfrm>
              <a:prstGeom prst="rect">
                <a:avLst/>
              </a:prstGeom>
            </p:spPr>
          </p:pic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2160B1B0-64A1-4906-B32F-17D7AE8272FF}"/>
                  </a:ext>
                </a:extLst>
              </p:cNvPr>
              <p:cNvSpPr/>
              <p:nvPr/>
            </p:nvSpPr>
            <p:spPr>
              <a:xfrm>
                <a:off x="338748" y="4629168"/>
                <a:ext cx="1098485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고등학교 졸업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  <p:pic>
            <p:nvPicPr>
              <p:cNvPr id="280" name="그림 279">
                <a:extLst>
                  <a:ext uri="{FF2B5EF4-FFF2-40B4-BE49-F238E27FC236}">
                    <a16:creationId xmlns:a16="http://schemas.microsoft.com/office/drawing/2014/main" id="{65CE68EC-A5EE-4FF6-9D24-E75DDD07E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825" y="4429058"/>
                <a:ext cx="90000" cy="90000"/>
              </a:xfrm>
              <a:prstGeom prst="rect">
                <a:avLst/>
              </a:prstGeom>
            </p:spPr>
          </p:pic>
        </p:grp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2803AD34-5B60-41E4-BD53-78082E412D86}"/>
                </a:ext>
              </a:extLst>
            </p:cNvPr>
            <p:cNvGrpSpPr/>
            <p:nvPr/>
          </p:nvGrpSpPr>
          <p:grpSpPr>
            <a:xfrm>
              <a:off x="401233" y="4899502"/>
              <a:ext cx="1161408" cy="167619"/>
              <a:chOff x="275825" y="4894342"/>
              <a:chExt cx="1161408" cy="167619"/>
            </a:xfrm>
          </p:grpSpPr>
          <p:pic>
            <p:nvPicPr>
              <p:cNvPr id="276" name="그림 275">
                <a:extLst>
                  <a:ext uri="{FF2B5EF4-FFF2-40B4-BE49-F238E27FC236}">
                    <a16:creationId xmlns:a16="http://schemas.microsoft.com/office/drawing/2014/main" id="{D8EAF1DE-7FC1-4783-B781-7D21085D2A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825" y="4933151"/>
                <a:ext cx="90000" cy="90000"/>
              </a:xfrm>
              <a:prstGeom prst="rect">
                <a:avLst/>
              </a:prstGeom>
            </p:spPr>
          </p:pic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D1723FFC-6ED3-49C0-81CF-3E422FB05D96}"/>
                  </a:ext>
                </a:extLst>
              </p:cNvPr>
              <p:cNvSpPr/>
              <p:nvPr/>
            </p:nvSpPr>
            <p:spPr>
              <a:xfrm>
                <a:off x="338748" y="4894342"/>
                <a:ext cx="1098485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전문대학 졸업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E90C5825-F8D4-48F7-B8A1-1B2C83670B63}"/>
                </a:ext>
              </a:extLst>
            </p:cNvPr>
            <p:cNvGrpSpPr/>
            <p:nvPr/>
          </p:nvGrpSpPr>
          <p:grpSpPr>
            <a:xfrm>
              <a:off x="401233" y="5130818"/>
              <a:ext cx="1161408" cy="167619"/>
              <a:chOff x="275825" y="5114126"/>
              <a:chExt cx="1161408" cy="167619"/>
            </a:xfrm>
          </p:grpSpPr>
          <p:pic>
            <p:nvPicPr>
              <p:cNvPr id="274" name="그림 273">
                <a:extLst>
                  <a:ext uri="{FF2B5EF4-FFF2-40B4-BE49-F238E27FC236}">
                    <a16:creationId xmlns:a16="http://schemas.microsoft.com/office/drawing/2014/main" id="{4CFCAEBE-C637-41EA-B005-32B75E935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825" y="5152935"/>
                <a:ext cx="90000" cy="90000"/>
              </a:xfrm>
              <a:prstGeom prst="rect">
                <a:avLst/>
              </a:prstGeom>
            </p:spPr>
          </p:pic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CD00725D-655F-403A-9CB3-1A8F7FABA45C}"/>
                  </a:ext>
                </a:extLst>
              </p:cNvPr>
              <p:cNvSpPr/>
              <p:nvPr/>
            </p:nvSpPr>
            <p:spPr>
              <a:xfrm>
                <a:off x="338748" y="5114126"/>
                <a:ext cx="1098485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4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년제 대학 졸업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C4D50EF2-E01E-4B17-A0AC-01B7ED981053}"/>
                </a:ext>
              </a:extLst>
            </p:cNvPr>
            <p:cNvGrpSpPr/>
            <p:nvPr/>
          </p:nvGrpSpPr>
          <p:grpSpPr>
            <a:xfrm>
              <a:off x="439129" y="3151410"/>
              <a:ext cx="1103862" cy="167619"/>
              <a:chOff x="407710" y="3134718"/>
              <a:chExt cx="1103862" cy="167619"/>
            </a:xfrm>
          </p:grpSpPr>
          <p:grpSp>
            <p:nvGrpSpPr>
              <p:cNvPr id="268" name="그룹 267">
                <a:extLst>
                  <a:ext uri="{FF2B5EF4-FFF2-40B4-BE49-F238E27FC236}">
                    <a16:creationId xmlns:a16="http://schemas.microsoft.com/office/drawing/2014/main" id="{233F5EFE-79B3-4882-AD02-C10F58C0ABE4}"/>
                  </a:ext>
                </a:extLst>
              </p:cNvPr>
              <p:cNvGrpSpPr/>
              <p:nvPr/>
            </p:nvGrpSpPr>
            <p:grpSpPr>
              <a:xfrm>
                <a:off x="407710" y="3134718"/>
                <a:ext cx="483292" cy="167619"/>
                <a:chOff x="392973" y="3126181"/>
                <a:chExt cx="483292" cy="167619"/>
              </a:xfrm>
            </p:grpSpPr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6C6E28CA-7F81-4DCA-8EAF-18966AED4217}"/>
                    </a:ext>
                  </a:extLst>
                </p:cNvPr>
                <p:cNvSpPr/>
                <p:nvPr/>
              </p:nvSpPr>
              <p:spPr>
                <a:xfrm>
                  <a:off x="392973" y="3126181"/>
                  <a:ext cx="483292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남성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  <p:pic>
              <p:nvPicPr>
                <p:cNvPr id="273" name="그림 272">
                  <a:extLst>
                    <a:ext uri="{FF2B5EF4-FFF2-40B4-BE49-F238E27FC236}">
                      <a16:creationId xmlns:a16="http://schemas.microsoft.com/office/drawing/2014/main" id="{16B239B3-0C81-4711-92C6-20707BB7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8562" y="3164990"/>
                  <a:ext cx="90000" cy="90000"/>
                </a:xfrm>
                <a:prstGeom prst="rect">
                  <a:avLst/>
                </a:prstGeom>
              </p:spPr>
            </p:pic>
          </p:grpSp>
          <p:grpSp>
            <p:nvGrpSpPr>
              <p:cNvPr id="269" name="그룹 268">
                <a:extLst>
                  <a:ext uri="{FF2B5EF4-FFF2-40B4-BE49-F238E27FC236}">
                    <a16:creationId xmlns:a16="http://schemas.microsoft.com/office/drawing/2014/main" id="{26BE0E0D-6F6A-4017-8B7C-EDB7F9B3F6FE}"/>
                  </a:ext>
                </a:extLst>
              </p:cNvPr>
              <p:cNvGrpSpPr/>
              <p:nvPr/>
            </p:nvGrpSpPr>
            <p:grpSpPr>
              <a:xfrm>
                <a:off x="1028280" y="3134718"/>
                <a:ext cx="483292" cy="167619"/>
                <a:chOff x="392973" y="3345190"/>
                <a:chExt cx="483292" cy="167619"/>
              </a:xfrm>
            </p:grpSpPr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F6624E77-91B1-49CA-B618-656071D83A69}"/>
                    </a:ext>
                  </a:extLst>
                </p:cNvPr>
                <p:cNvSpPr/>
                <p:nvPr/>
              </p:nvSpPr>
              <p:spPr>
                <a:xfrm>
                  <a:off x="392973" y="3345190"/>
                  <a:ext cx="483292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여성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  <p:pic>
              <p:nvPicPr>
                <p:cNvPr id="271" name="그림 270">
                  <a:extLst>
                    <a:ext uri="{FF2B5EF4-FFF2-40B4-BE49-F238E27FC236}">
                      <a16:creationId xmlns:a16="http://schemas.microsoft.com/office/drawing/2014/main" id="{74900EA3-3E56-4B35-A4CD-1197FC2395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383999"/>
                  <a:ext cx="90000" cy="9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A04A4CD1-CA81-4CB0-897A-05DD402FE9B1}"/>
                </a:ext>
              </a:extLst>
            </p:cNvPr>
            <p:cNvGrpSpPr/>
            <p:nvPr/>
          </p:nvGrpSpPr>
          <p:grpSpPr>
            <a:xfrm>
              <a:off x="401029" y="3687116"/>
              <a:ext cx="1528280" cy="428288"/>
              <a:chOff x="407710" y="3670424"/>
              <a:chExt cx="1528280" cy="428288"/>
            </a:xfrm>
          </p:grpSpPr>
          <p:grpSp>
            <p:nvGrpSpPr>
              <p:cNvPr id="256" name="그룹 255">
                <a:extLst>
                  <a:ext uri="{FF2B5EF4-FFF2-40B4-BE49-F238E27FC236}">
                    <a16:creationId xmlns:a16="http://schemas.microsoft.com/office/drawing/2014/main" id="{E3735CC9-0D0A-4225-B27A-5058C7398DD3}"/>
                  </a:ext>
                </a:extLst>
              </p:cNvPr>
              <p:cNvGrpSpPr/>
              <p:nvPr/>
            </p:nvGrpSpPr>
            <p:grpSpPr>
              <a:xfrm>
                <a:off x="407710" y="3670424"/>
                <a:ext cx="907710" cy="167619"/>
                <a:chOff x="398562" y="3126181"/>
                <a:chExt cx="907710" cy="167619"/>
              </a:xfrm>
            </p:grpSpPr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004A104D-ACB6-445E-900A-E0A7B02FFF8A}"/>
                    </a:ext>
                  </a:extLst>
                </p:cNvPr>
                <p:cNvSpPr/>
                <p:nvPr/>
              </p:nvSpPr>
              <p:spPr>
                <a:xfrm>
                  <a:off x="461486" y="3126181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20-24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  <p:pic>
              <p:nvPicPr>
                <p:cNvPr id="267" name="그림 266">
                  <a:extLst>
                    <a:ext uri="{FF2B5EF4-FFF2-40B4-BE49-F238E27FC236}">
                      <a16:creationId xmlns:a16="http://schemas.microsoft.com/office/drawing/2014/main" id="{377687D5-AF69-4061-860D-F3CC8D854C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8562" y="3164990"/>
                  <a:ext cx="90000" cy="90000"/>
                </a:xfrm>
                <a:prstGeom prst="rect">
                  <a:avLst/>
                </a:prstGeom>
              </p:spPr>
            </p:pic>
          </p:grpSp>
          <p:grpSp>
            <p:nvGrpSpPr>
              <p:cNvPr id="257" name="그룹 256">
                <a:extLst>
                  <a:ext uri="{FF2B5EF4-FFF2-40B4-BE49-F238E27FC236}">
                    <a16:creationId xmlns:a16="http://schemas.microsoft.com/office/drawing/2014/main" id="{8526C736-9275-4972-B305-0BAA79CAD7C4}"/>
                  </a:ext>
                </a:extLst>
              </p:cNvPr>
              <p:cNvGrpSpPr/>
              <p:nvPr/>
            </p:nvGrpSpPr>
            <p:grpSpPr>
              <a:xfrm>
                <a:off x="407710" y="3931093"/>
                <a:ext cx="907710" cy="167619"/>
                <a:chOff x="398562" y="3958596"/>
                <a:chExt cx="907710" cy="167619"/>
              </a:xfrm>
            </p:grpSpPr>
            <p:pic>
              <p:nvPicPr>
                <p:cNvPr id="264" name="그림 263">
                  <a:extLst>
                    <a:ext uri="{FF2B5EF4-FFF2-40B4-BE49-F238E27FC236}">
                      <a16:creationId xmlns:a16="http://schemas.microsoft.com/office/drawing/2014/main" id="{B0807CD2-ACE3-42B9-868A-0559B6D810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86E43F57-D539-4129-8117-5F1A99985838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30-34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58" name="그룹 257">
                <a:extLst>
                  <a:ext uri="{FF2B5EF4-FFF2-40B4-BE49-F238E27FC236}">
                    <a16:creationId xmlns:a16="http://schemas.microsoft.com/office/drawing/2014/main" id="{E875595E-F329-484A-8E07-3D399338B197}"/>
                  </a:ext>
                </a:extLst>
              </p:cNvPr>
              <p:cNvGrpSpPr/>
              <p:nvPr/>
            </p:nvGrpSpPr>
            <p:grpSpPr>
              <a:xfrm>
                <a:off x="1028280" y="3670424"/>
                <a:ext cx="907710" cy="167619"/>
                <a:chOff x="398562" y="3958596"/>
                <a:chExt cx="907710" cy="167619"/>
              </a:xfrm>
            </p:grpSpPr>
            <p:pic>
              <p:nvPicPr>
                <p:cNvPr id="262" name="그림 261">
                  <a:extLst>
                    <a:ext uri="{FF2B5EF4-FFF2-40B4-BE49-F238E27FC236}">
                      <a16:creationId xmlns:a16="http://schemas.microsoft.com/office/drawing/2014/main" id="{9836E647-ABF3-4F59-A37B-579E7B890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63" name="직사각형 262">
                  <a:extLst>
                    <a:ext uri="{FF2B5EF4-FFF2-40B4-BE49-F238E27FC236}">
                      <a16:creationId xmlns:a16="http://schemas.microsoft.com/office/drawing/2014/main" id="{23B6651A-8FFE-4213-84C7-54F33873C01F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25-29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389C944F-4B41-41D0-A298-3D58EE2ADD87}"/>
                  </a:ext>
                </a:extLst>
              </p:cNvPr>
              <p:cNvGrpSpPr/>
              <p:nvPr/>
            </p:nvGrpSpPr>
            <p:grpSpPr>
              <a:xfrm>
                <a:off x="1028280" y="3931093"/>
                <a:ext cx="907710" cy="167619"/>
                <a:chOff x="398562" y="3958596"/>
                <a:chExt cx="907710" cy="167619"/>
              </a:xfrm>
            </p:grpSpPr>
            <p:pic>
              <p:nvPicPr>
                <p:cNvPr id="260" name="그림 259">
                  <a:extLst>
                    <a:ext uri="{FF2B5EF4-FFF2-40B4-BE49-F238E27FC236}">
                      <a16:creationId xmlns:a16="http://schemas.microsoft.com/office/drawing/2014/main" id="{64E43923-3AFD-4F77-AD3C-B8CA6A10AD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41E189B0-3556-4021-B133-929845176A98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35-39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FFCD51BB-26B8-425A-98E3-92DDDAB8A519}"/>
                </a:ext>
              </a:extLst>
            </p:cNvPr>
            <p:cNvGrpSpPr/>
            <p:nvPr/>
          </p:nvGrpSpPr>
          <p:grpSpPr>
            <a:xfrm>
              <a:off x="439129" y="5693844"/>
              <a:ext cx="1528280" cy="786277"/>
              <a:chOff x="407710" y="5677152"/>
              <a:chExt cx="1528280" cy="786277"/>
            </a:xfrm>
          </p:grpSpPr>
          <p:grpSp>
            <p:nvGrpSpPr>
              <p:cNvPr id="232" name="그룹 231">
                <a:extLst>
                  <a:ext uri="{FF2B5EF4-FFF2-40B4-BE49-F238E27FC236}">
                    <a16:creationId xmlns:a16="http://schemas.microsoft.com/office/drawing/2014/main" id="{AD5904FA-AAC9-4C54-A53A-696662E4A832}"/>
                  </a:ext>
                </a:extLst>
              </p:cNvPr>
              <p:cNvGrpSpPr/>
              <p:nvPr/>
            </p:nvGrpSpPr>
            <p:grpSpPr>
              <a:xfrm>
                <a:off x="407710" y="5677152"/>
                <a:ext cx="907710" cy="167619"/>
                <a:chOff x="398562" y="3126181"/>
                <a:chExt cx="907710" cy="167619"/>
              </a:xfrm>
            </p:grpSpPr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52B5B1CE-DA4B-429D-9844-8A47EEC324D7}"/>
                    </a:ext>
                  </a:extLst>
                </p:cNvPr>
                <p:cNvSpPr/>
                <p:nvPr/>
              </p:nvSpPr>
              <p:spPr>
                <a:xfrm>
                  <a:off x="461486" y="3126181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서울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  <p:pic>
              <p:nvPicPr>
                <p:cNvPr id="255" name="그림 254">
                  <a:extLst>
                    <a:ext uri="{FF2B5EF4-FFF2-40B4-BE49-F238E27FC236}">
                      <a16:creationId xmlns:a16="http://schemas.microsoft.com/office/drawing/2014/main" id="{80AFCF83-1D0F-426D-8838-2C2FB45816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8562" y="3164990"/>
                  <a:ext cx="90000" cy="90000"/>
                </a:xfrm>
                <a:prstGeom prst="rect">
                  <a:avLst/>
                </a:prstGeom>
              </p:spPr>
            </p:pic>
          </p:grpSp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9A1C73D8-CD20-4251-B0D6-37ACF8EC2DE7}"/>
                  </a:ext>
                </a:extLst>
              </p:cNvPr>
              <p:cNvGrpSpPr/>
              <p:nvPr/>
            </p:nvGrpSpPr>
            <p:grpSpPr>
              <a:xfrm>
                <a:off x="1028280" y="5677152"/>
                <a:ext cx="907710" cy="167619"/>
                <a:chOff x="398562" y="3958596"/>
                <a:chExt cx="907710" cy="167619"/>
              </a:xfrm>
            </p:grpSpPr>
            <p:pic>
              <p:nvPicPr>
                <p:cNvPr id="252" name="그림 251">
                  <a:extLst>
                    <a:ext uri="{FF2B5EF4-FFF2-40B4-BE49-F238E27FC236}">
                      <a16:creationId xmlns:a16="http://schemas.microsoft.com/office/drawing/2014/main" id="{60FCC07B-4C95-4A7E-918B-1602E32D81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3FA39219-E727-4F8E-A43C-BC0E650CD962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경기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A3C78E7E-6895-42FB-A39B-A9BE2412F54E}"/>
                  </a:ext>
                </a:extLst>
              </p:cNvPr>
              <p:cNvGrpSpPr/>
              <p:nvPr/>
            </p:nvGrpSpPr>
            <p:grpSpPr>
              <a:xfrm>
                <a:off x="407710" y="5883371"/>
                <a:ext cx="907710" cy="167619"/>
                <a:chOff x="398562" y="3958596"/>
                <a:chExt cx="907710" cy="167619"/>
              </a:xfrm>
            </p:grpSpPr>
            <p:pic>
              <p:nvPicPr>
                <p:cNvPr id="250" name="그림 249">
                  <a:extLst>
                    <a:ext uri="{FF2B5EF4-FFF2-40B4-BE49-F238E27FC236}">
                      <a16:creationId xmlns:a16="http://schemas.microsoft.com/office/drawing/2014/main" id="{3DAD35E8-07B4-4EE1-9604-0DD91AAA9F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51" name="직사각형 250">
                  <a:extLst>
                    <a:ext uri="{FF2B5EF4-FFF2-40B4-BE49-F238E27FC236}">
                      <a16:creationId xmlns:a16="http://schemas.microsoft.com/office/drawing/2014/main" id="{C894DE77-34C5-40B7-B567-F3B498063476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부산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35" name="그룹 234">
                <a:extLst>
                  <a:ext uri="{FF2B5EF4-FFF2-40B4-BE49-F238E27FC236}">
                    <a16:creationId xmlns:a16="http://schemas.microsoft.com/office/drawing/2014/main" id="{9A42D4F3-0B77-42DB-A1B1-5B7E758C6E31}"/>
                  </a:ext>
                </a:extLst>
              </p:cNvPr>
              <p:cNvGrpSpPr/>
              <p:nvPr/>
            </p:nvGrpSpPr>
            <p:grpSpPr>
              <a:xfrm>
                <a:off x="1028280" y="5883371"/>
                <a:ext cx="907710" cy="167619"/>
                <a:chOff x="398562" y="3958596"/>
                <a:chExt cx="907710" cy="167619"/>
              </a:xfrm>
            </p:grpSpPr>
            <p:pic>
              <p:nvPicPr>
                <p:cNvPr id="248" name="그림 247">
                  <a:extLst>
                    <a:ext uri="{FF2B5EF4-FFF2-40B4-BE49-F238E27FC236}">
                      <a16:creationId xmlns:a16="http://schemas.microsoft.com/office/drawing/2014/main" id="{89C64CFA-E6E5-48B3-AC7D-B3DF3D0AF6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69C98AF3-64C6-4C8D-9FD9-8617D3BCB3BF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대구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36" name="그룹 235">
                <a:extLst>
                  <a:ext uri="{FF2B5EF4-FFF2-40B4-BE49-F238E27FC236}">
                    <a16:creationId xmlns:a16="http://schemas.microsoft.com/office/drawing/2014/main" id="{B0635CF9-E0D9-4F86-95F1-2E1A6A56352F}"/>
                  </a:ext>
                </a:extLst>
              </p:cNvPr>
              <p:cNvGrpSpPr/>
              <p:nvPr/>
            </p:nvGrpSpPr>
            <p:grpSpPr>
              <a:xfrm>
                <a:off x="407710" y="6089590"/>
                <a:ext cx="907710" cy="167619"/>
                <a:chOff x="275825" y="6158971"/>
                <a:chExt cx="907710" cy="167619"/>
              </a:xfrm>
            </p:grpSpPr>
            <p:pic>
              <p:nvPicPr>
                <p:cNvPr id="246" name="그림 245">
                  <a:extLst>
                    <a:ext uri="{FF2B5EF4-FFF2-40B4-BE49-F238E27FC236}">
                      <a16:creationId xmlns:a16="http://schemas.microsoft.com/office/drawing/2014/main" id="{0A0C4940-E308-4F54-BDF9-99B22FBB0D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5825" y="6197780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A6B84684-5D76-4588-8B9A-45B6FF921962}"/>
                    </a:ext>
                  </a:extLst>
                </p:cNvPr>
                <p:cNvSpPr/>
                <p:nvPr/>
              </p:nvSpPr>
              <p:spPr>
                <a:xfrm>
                  <a:off x="338749" y="6158971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인천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37" name="그룹 236">
                <a:extLst>
                  <a:ext uri="{FF2B5EF4-FFF2-40B4-BE49-F238E27FC236}">
                    <a16:creationId xmlns:a16="http://schemas.microsoft.com/office/drawing/2014/main" id="{3ED98277-E215-4AE2-AAB2-CF7BBC2176E4}"/>
                  </a:ext>
                </a:extLst>
              </p:cNvPr>
              <p:cNvGrpSpPr/>
              <p:nvPr/>
            </p:nvGrpSpPr>
            <p:grpSpPr>
              <a:xfrm>
                <a:off x="1028280" y="6089590"/>
                <a:ext cx="907710" cy="167619"/>
                <a:chOff x="398562" y="3958596"/>
                <a:chExt cx="907710" cy="167619"/>
              </a:xfrm>
            </p:grpSpPr>
            <p:pic>
              <p:nvPicPr>
                <p:cNvPr id="244" name="그림 243">
                  <a:extLst>
                    <a:ext uri="{FF2B5EF4-FFF2-40B4-BE49-F238E27FC236}">
                      <a16:creationId xmlns:a16="http://schemas.microsoft.com/office/drawing/2014/main" id="{F873D93B-0D40-4D68-B1BA-1B6A7EC107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45" name="직사각형 244">
                  <a:extLst>
                    <a:ext uri="{FF2B5EF4-FFF2-40B4-BE49-F238E27FC236}">
                      <a16:creationId xmlns:a16="http://schemas.microsoft.com/office/drawing/2014/main" id="{EB695AF3-843F-43A2-881C-12C5965291AC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광주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572F09EB-3DD8-4A0B-8404-9EE363743C01}"/>
                  </a:ext>
                </a:extLst>
              </p:cNvPr>
              <p:cNvGrpSpPr/>
              <p:nvPr/>
            </p:nvGrpSpPr>
            <p:grpSpPr>
              <a:xfrm>
                <a:off x="407710" y="6295810"/>
                <a:ext cx="907710" cy="167619"/>
                <a:chOff x="398562" y="3958596"/>
                <a:chExt cx="907710" cy="167619"/>
              </a:xfrm>
            </p:grpSpPr>
            <p:pic>
              <p:nvPicPr>
                <p:cNvPr id="242" name="그림 241">
                  <a:extLst>
                    <a:ext uri="{FF2B5EF4-FFF2-40B4-BE49-F238E27FC236}">
                      <a16:creationId xmlns:a16="http://schemas.microsoft.com/office/drawing/2014/main" id="{73306C81-39A0-41C9-AAAE-AA120B4AF7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3DE9956C-500A-4658-B643-DEFCE56B3B2A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울산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39" name="그룹 238">
                <a:extLst>
                  <a:ext uri="{FF2B5EF4-FFF2-40B4-BE49-F238E27FC236}">
                    <a16:creationId xmlns:a16="http://schemas.microsoft.com/office/drawing/2014/main" id="{83ED5597-CFB3-46EF-813D-698BB7EA5364}"/>
                  </a:ext>
                </a:extLst>
              </p:cNvPr>
              <p:cNvGrpSpPr/>
              <p:nvPr/>
            </p:nvGrpSpPr>
            <p:grpSpPr>
              <a:xfrm>
                <a:off x="1028280" y="6295810"/>
                <a:ext cx="907710" cy="167619"/>
                <a:chOff x="398562" y="3958596"/>
                <a:chExt cx="907710" cy="167619"/>
              </a:xfrm>
            </p:grpSpPr>
            <p:pic>
              <p:nvPicPr>
                <p:cNvPr id="240" name="그림 239">
                  <a:extLst>
                    <a:ext uri="{FF2B5EF4-FFF2-40B4-BE49-F238E27FC236}">
                      <a16:creationId xmlns:a16="http://schemas.microsoft.com/office/drawing/2014/main" id="{1966E60D-C9C5-4B73-8470-800A921CBF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8562" y="399740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0D9DAE31-D711-4780-B063-3C62EC36E833}"/>
                    </a:ext>
                  </a:extLst>
                </p:cNvPr>
                <p:cNvSpPr/>
                <p:nvPr/>
              </p:nvSpPr>
              <p:spPr>
                <a:xfrm>
                  <a:off x="461486" y="3958596"/>
                  <a:ext cx="844786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강원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</p:grp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9AFF1C00-60ED-4057-8405-80D0B2A8FBCD}"/>
                </a:ext>
              </a:extLst>
            </p:cNvPr>
            <p:cNvSpPr/>
            <p:nvPr/>
          </p:nvSpPr>
          <p:spPr>
            <a:xfrm>
              <a:off x="1805826" y="2442459"/>
              <a:ext cx="126000" cy="4352039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C1C00878-A0A0-4FA6-8DA1-2A0B556094F3}"/>
                </a:ext>
              </a:extLst>
            </p:cNvPr>
            <p:cNvSpPr/>
            <p:nvPr/>
          </p:nvSpPr>
          <p:spPr>
            <a:xfrm>
              <a:off x="1824722" y="2547234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이등변 삼각형 228">
              <a:extLst>
                <a:ext uri="{FF2B5EF4-FFF2-40B4-BE49-F238E27FC236}">
                  <a16:creationId xmlns:a16="http://schemas.microsoft.com/office/drawing/2014/main" id="{AAC14192-49EC-4E81-9255-4E443862AFFA}"/>
                </a:ext>
              </a:extLst>
            </p:cNvPr>
            <p:cNvSpPr/>
            <p:nvPr/>
          </p:nvSpPr>
          <p:spPr>
            <a:xfrm>
              <a:off x="1838679" y="2474418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E557B525-C1DD-4579-9D3A-E23B6E50533B}"/>
                </a:ext>
              </a:extLst>
            </p:cNvPr>
            <p:cNvSpPr/>
            <p:nvPr/>
          </p:nvSpPr>
          <p:spPr>
            <a:xfrm>
              <a:off x="240608" y="2549557"/>
              <a:ext cx="1491482" cy="368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복수 선택은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하나의 카테고리만 가능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1" name="이등변 삼각형 230">
              <a:extLst>
                <a:ext uri="{FF2B5EF4-FFF2-40B4-BE49-F238E27FC236}">
                  <a16:creationId xmlns:a16="http://schemas.microsoft.com/office/drawing/2014/main" id="{8494A400-619F-41EC-9CB9-F378092BB5AC}"/>
                </a:ext>
              </a:extLst>
            </p:cNvPr>
            <p:cNvSpPr/>
            <p:nvPr/>
          </p:nvSpPr>
          <p:spPr>
            <a:xfrm rot="10800000">
              <a:off x="1838679" y="6709934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E32CF7C-43B0-478F-8AD1-9F94E88BE720}"/>
              </a:ext>
            </a:extLst>
          </p:cNvPr>
          <p:cNvSpPr/>
          <p:nvPr/>
        </p:nvSpPr>
        <p:spPr>
          <a:xfrm>
            <a:off x="63500" y="1464253"/>
            <a:ext cx="8712200" cy="5323686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93D0A7E9-A56B-4DD3-9919-B52BB4D35F6D}"/>
              </a:ext>
            </a:extLst>
          </p:cNvPr>
          <p:cNvGrpSpPr/>
          <p:nvPr/>
        </p:nvGrpSpPr>
        <p:grpSpPr>
          <a:xfrm>
            <a:off x="2235534" y="3011818"/>
            <a:ext cx="4431966" cy="2698874"/>
            <a:chOff x="2235534" y="3011818"/>
            <a:chExt cx="4431966" cy="2698874"/>
          </a:xfrm>
          <a:solidFill>
            <a:schemeClr val="bg1"/>
          </a:solidFill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8A2199E-E9DF-468E-B96B-F7C5C3708342}"/>
                </a:ext>
              </a:extLst>
            </p:cNvPr>
            <p:cNvSpPr/>
            <p:nvPr/>
          </p:nvSpPr>
          <p:spPr>
            <a:xfrm>
              <a:off x="2235534" y="3011818"/>
              <a:ext cx="4431966" cy="2698874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0CFE1CC-3583-4B98-93AE-9F1398F89C74}"/>
                </a:ext>
              </a:extLst>
            </p:cNvPr>
            <p:cNvSpPr txBox="1"/>
            <p:nvPr/>
          </p:nvSpPr>
          <p:spPr>
            <a:xfrm>
              <a:off x="2272028" y="3393596"/>
              <a:ext cx="4135364" cy="22467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[</a:t>
              </a:r>
              <a:r>
                <a:rPr lang="ko-KR" altLang="en-US" sz="7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표본추출</a:t>
              </a:r>
              <a:r>
                <a:rPr lang="en-US" altLang="ko-KR" sz="7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]</a:t>
              </a:r>
            </a:p>
            <a:p>
              <a:r>
                <a:rPr lang="ko-KR" altLang="en-US" sz="7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대한민국 영토</a:t>
              </a:r>
              <a:r>
                <a:rPr lang="en-US" altLang="ko-KR" sz="7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</a:t>
              </a:r>
              <a:r>
                <a:rPr lang="ko-KR" altLang="en-US" sz="7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제주도 포함</a:t>
              </a:r>
              <a:r>
                <a:rPr lang="en-US" altLang="ko-KR" sz="7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 </a:t>
              </a:r>
              <a:r>
                <a:rPr lang="ko-KR" altLang="en-US" sz="7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내의 일반가구에 거주하고 있는 </a:t>
              </a:r>
              <a:r>
                <a:rPr lang="ko-KR" altLang="en-US" sz="7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가구원</a:t>
              </a:r>
              <a:endParaRPr lang="en-US" altLang="ko-KR" sz="7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endParaRPr lang="en-US" altLang="ko-KR" sz="7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en-US" altLang="ko-KR" sz="7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[</a:t>
              </a:r>
              <a:r>
                <a:rPr lang="ko-KR" altLang="en-US" sz="7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표본추출방법</a:t>
              </a:r>
              <a:r>
                <a:rPr lang="en-US" altLang="ko-KR" sz="7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]</a:t>
              </a:r>
            </a:p>
            <a:p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2018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 </a:t>
              </a:r>
              <a:r>
                <a:rPr lang="ko-KR" altLang="en-US" sz="700" b="0" i="0" dirty="0" err="1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인구주택총조사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조사구를 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차 표본 추출 단위로 하고 가구를 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차 표본 추출 단위로 하는 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단계집락계통추출법을 사용함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 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먼저 광역시도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700" b="0" i="0" dirty="0" err="1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동읍면부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및 주택유형의 층별로 조사구는 지역순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가구순으로 정렬한 후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조사구별 가구수 규모에 비례하는 확률비례추출 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(Probability Proportionate Sampling)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방법을 사용함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 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이렇게 해서 얻어진 표본 조사구에서 가구 명부를 작성해 계통추출법으로 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10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가구를 추출함</a:t>
              </a:r>
              <a:endParaRPr lang="en-US" altLang="ko-KR" sz="700" b="0" i="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en-US" altLang="ko-KR" sz="7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18</a:t>
              </a:r>
              <a:r>
                <a:rPr lang="ko-KR" altLang="en-US" sz="7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통합 표본</a:t>
              </a:r>
              <a:r>
                <a:rPr lang="en-US" altLang="ko-KR" sz="7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2018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(21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차년도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에 기존 조사대상가구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(09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통합원표본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+09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통합분가가구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+09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통합표본에 포함되지 않는 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98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표본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 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중 당해연도 응답가구인 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7,090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가구와 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2018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 추가 표집된 가구인 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5,044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가구</a:t>
              </a:r>
              <a:endParaRPr lang="en-US" altLang="ko-KR" sz="700" b="0" i="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endParaRPr lang="en-US" altLang="ko-KR" sz="700" dirty="0">
                <a:solidFill>
                  <a:srgbClr val="55555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en-US" altLang="ko-KR" sz="7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[</a:t>
              </a:r>
              <a:r>
                <a:rPr lang="ko-KR" altLang="en-US" sz="7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조사방법</a:t>
              </a:r>
              <a:r>
                <a:rPr lang="en-US" altLang="ko-KR" sz="7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]</a:t>
              </a:r>
            </a:p>
            <a:p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면접원이 질문하고 그 응답을 면접원이 기록하는 면접타계식을 원칙으로 한다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 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그러나 심야 귀가 등의 원인으로 면접원이 조사대상자를 만나기 어려운 경우에는 개인용 설문지에 한하여 유치 조사방법을 사용할 수 있다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 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실사기간동안 유학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출장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여행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입원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실종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행상 등의 이유로 함께 거주치 않아 면접조사에 응할 수 없는 가구 구성원에 대하여는 아래의 원칙에 따른다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</a:p>
            <a:p>
              <a:endParaRPr lang="en-US" altLang="ko-KR" sz="7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en-US" altLang="ko-KR" sz="7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[</a:t>
              </a:r>
              <a:r>
                <a:rPr lang="ko-KR" altLang="en-US" sz="7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데이터 출처</a:t>
              </a:r>
              <a:r>
                <a:rPr lang="en-US" altLang="ko-KR" sz="7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]</a:t>
              </a:r>
            </a:p>
            <a:p>
              <a:r>
                <a:rPr lang="ko-KR" altLang="en-US" sz="700" dirty="0" err="1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한국노통패널조사</a:t>
              </a:r>
              <a:r>
                <a:rPr lang="ko-KR" altLang="en-US" sz="7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</a:t>
              </a:r>
              <a:endParaRPr lang="ko-KR" altLang="en-US" sz="7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1615C4DD-463D-4BB5-9629-10F569C0DF0A}"/>
                </a:ext>
              </a:extLst>
            </p:cNvPr>
            <p:cNvGrpSpPr/>
            <p:nvPr/>
          </p:nvGrpSpPr>
          <p:grpSpPr>
            <a:xfrm>
              <a:off x="6180833" y="3128146"/>
              <a:ext cx="110328" cy="110329"/>
              <a:chOff x="9358682" y="5395912"/>
              <a:chExt cx="314779" cy="314781"/>
            </a:xfrm>
            <a:grpFill/>
          </p:grpSpPr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580013AA-F96E-4014-9CB8-900CE3E0A0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58682" y="5395913"/>
                <a:ext cx="314779" cy="31478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7B1D9B12-3DDB-44F4-83F2-7DAF7D941F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58682" y="5395912"/>
                <a:ext cx="314779" cy="314781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E9B955A-29EA-4FDE-8B34-3C720D9AE4A7}"/>
                </a:ext>
              </a:extLst>
            </p:cNvPr>
            <p:cNvSpPr txBox="1"/>
            <p:nvPr/>
          </p:nvSpPr>
          <p:spPr>
            <a:xfrm>
              <a:off x="3430884" y="3079125"/>
              <a:ext cx="2041267" cy="2616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 err="1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원자료</a:t>
              </a:r>
              <a:r>
                <a:rPr lang="ko-KR" altLang="en-US" sz="11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설명</a:t>
              </a:r>
            </a:p>
          </p:txBody>
        </p: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8C3C5BBA-8B6C-4F82-9FC3-160A5AE3C59F}"/>
                </a:ext>
              </a:extLst>
            </p:cNvPr>
            <p:cNvCxnSpPr>
              <a:cxnSpLocks/>
            </p:cNvCxnSpPr>
            <p:nvPr/>
          </p:nvCxnSpPr>
          <p:spPr>
            <a:xfrm>
              <a:off x="2381491" y="3327813"/>
              <a:ext cx="4140052" cy="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타원 203">
            <a:extLst>
              <a:ext uri="{FF2B5EF4-FFF2-40B4-BE49-F238E27FC236}">
                <a16:creationId xmlns:a16="http://schemas.microsoft.com/office/drawing/2014/main" id="{A15C9F60-6E57-4CC6-8FAA-A6CB66A1BF1B}"/>
              </a:ext>
            </a:extLst>
          </p:cNvPr>
          <p:cNvSpPr/>
          <p:nvPr/>
        </p:nvSpPr>
        <p:spPr>
          <a:xfrm>
            <a:off x="5931200" y="2875768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232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989D1942-1D0C-4C2D-9784-5B64FD3B5E96}"/>
              </a:ext>
            </a:extLst>
          </p:cNvPr>
          <p:cNvSpPr/>
          <p:nvPr/>
        </p:nvSpPr>
        <p:spPr>
          <a:xfrm>
            <a:off x="5861877" y="3454449"/>
            <a:ext cx="732874" cy="24353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2653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회원가입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17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2038"/>
              </p:ext>
            </p:extLst>
          </p:nvPr>
        </p:nvGraphicFramePr>
        <p:xfrm>
          <a:off x="8840764" y="711200"/>
          <a:ext cx="3287735" cy="3515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입력 후 중복된 아이디가 있는지 중복확인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성별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남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여 중 선택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선택 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캘린더 선택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캘린더가 나오고 일자 선택가능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4C81325A-71E3-4306-88A2-A1E329C1697B}"/>
              </a:ext>
            </a:extLst>
          </p:cNvPr>
          <p:cNvSpPr txBox="1"/>
          <p:nvPr/>
        </p:nvSpPr>
        <p:spPr>
          <a:xfrm>
            <a:off x="5861877" y="3461592"/>
            <a:ext cx="7328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중복확인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069BB76-3E82-47F1-B2E5-4DBC25E5CD9C}"/>
              </a:ext>
            </a:extLst>
          </p:cNvPr>
          <p:cNvSpPr txBox="1"/>
          <p:nvPr/>
        </p:nvSpPr>
        <p:spPr>
          <a:xfrm>
            <a:off x="3203601" y="2971850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BDEFF07-A2BB-4FFD-9F63-688B4B1D4602}"/>
              </a:ext>
            </a:extLst>
          </p:cNvPr>
          <p:cNvGrpSpPr/>
          <p:nvPr/>
        </p:nvGrpSpPr>
        <p:grpSpPr>
          <a:xfrm>
            <a:off x="2328771" y="3222410"/>
            <a:ext cx="3446035" cy="491927"/>
            <a:chOff x="2328771" y="3222410"/>
            <a:chExt cx="3446035" cy="491927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1FA2714-9F14-4198-818D-FE953A199316}"/>
                </a:ext>
              </a:extLst>
            </p:cNvPr>
            <p:cNvSpPr/>
            <p:nvPr/>
          </p:nvSpPr>
          <p:spPr>
            <a:xfrm>
              <a:off x="2428760" y="3444293"/>
              <a:ext cx="334604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09BD5B1-DCA1-41E8-A800-EFBCD9A82FED}"/>
                </a:ext>
              </a:extLst>
            </p:cNvPr>
            <p:cNvSpPr txBox="1"/>
            <p:nvPr/>
          </p:nvSpPr>
          <p:spPr>
            <a:xfrm>
              <a:off x="2449827" y="3468116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(ID)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C753F7F-F46E-48E2-A154-267BE0CE0330}"/>
                </a:ext>
              </a:extLst>
            </p:cNvPr>
            <p:cNvSpPr txBox="1"/>
            <p:nvPr/>
          </p:nvSpPr>
          <p:spPr>
            <a:xfrm>
              <a:off x="2328771" y="3222410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아이디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A4D425-D1C3-4683-B169-AAAE534B9CBB}"/>
              </a:ext>
            </a:extLst>
          </p:cNvPr>
          <p:cNvGrpSpPr/>
          <p:nvPr/>
        </p:nvGrpSpPr>
        <p:grpSpPr>
          <a:xfrm>
            <a:off x="2328771" y="3771115"/>
            <a:ext cx="4243972" cy="484518"/>
            <a:chOff x="2328771" y="3772274"/>
            <a:chExt cx="4243972" cy="484518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212B0FF-D423-47A2-8B24-1E4706EE34F8}"/>
                </a:ext>
              </a:extLst>
            </p:cNvPr>
            <p:cNvSpPr/>
            <p:nvPr/>
          </p:nvSpPr>
          <p:spPr>
            <a:xfrm>
              <a:off x="2428760" y="4002623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4FBCAA0-091A-4F38-8CD7-DDC1600D80B8}"/>
                </a:ext>
              </a:extLst>
            </p:cNvPr>
            <p:cNvSpPr txBox="1"/>
            <p:nvPr/>
          </p:nvSpPr>
          <p:spPr>
            <a:xfrm>
              <a:off x="2449827" y="401057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13C405B-8F5A-44D3-8E4F-913BFA9676D2}"/>
                </a:ext>
              </a:extLst>
            </p:cNvPr>
            <p:cNvSpPr txBox="1"/>
            <p:nvPr/>
          </p:nvSpPr>
          <p:spPr>
            <a:xfrm>
              <a:off x="2328771" y="3772274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85BE28F-0F10-4192-BBCE-9D536C227E93}"/>
              </a:ext>
            </a:extLst>
          </p:cNvPr>
          <p:cNvGrpSpPr/>
          <p:nvPr/>
        </p:nvGrpSpPr>
        <p:grpSpPr>
          <a:xfrm>
            <a:off x="2328771" y="4312411"/>
            <a:ext cx="4243972" cy="486634"/>
            <a:chOff x="2328771" y="4322138"/>
            <a:chExt cx="4243972" cy="4866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D908612-4785-400A-BF77-5930CAF82E1E}"/>
                </a:ext>
              </a:extLst>
            </p:cNvPr>
            <p:cNvSpPr/>
            <p:nvPr/>
          </p:nvSpPr>
          <p:spPr>
            <a:xfrm>
              <a:off x="2428760" y="454507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6A676B6-E9AB-4CF0-B520-860854760C99}"/>
                </a:ext>
              </a:extLst>
            </p:cNvPr>
            <p:cNvSpPr txBox="1"/>
            <p:nvPr/>
          </p:nvSpPr>
          <p:spPr>
            <a:xfrm>
              <a:off x="2449827" y="45625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이름 입력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BD1B862-B7FB-4494-9DD1-96DF80835D04}"/>
                </a:ext>
              </a:extLst>
            </p:cNvPr>
            <p:cNvSpPr txBox="1"/>
            <p:nvPr/>
          </p:nvSpPr>
          <p:spPr>
            <a:xfrm>
              <a:off x="2328771" y="432213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2F9C54-56B9-4C8C-AC01-19D56EB14478}"/>
              </a:ext>
            </a:extLst>
          </p:cNvPr>
          <p:cNvGrpSpPr/>
          <p:nvPr/>
        </p:nvGrpSpPr>
        <p:grpSpPr>
          <a:xfrm>
            <a:off x="2328771" y="4855823"/>
            <a:ext cx="4237622" cy="488750"/>
            <a:chOff x="2335121" y="4872002"/>
            <a:chExt cx="4237622" cy="488750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C3C585B-0BFB-4A19-8BAD-10251A208B11}"/>
                </a:ext>
              </a:extLst>
            </p:cNvPr>
            <p:cNvSpPr/>
            <p:nvPr/>
          </p:nvSpPr>
          <p:spPr>
            <a:xfrm>
              <a:off x="2428760" y="509705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C9ABCD1-B13C-4B6F-8304-D6A7760C5C79}"/>
                </a:ext>
              </a:extLst>
            </p:cNvPr>
            <p:cNvSpPr txBox="1"/>
            <p:nvPr/>
          </p:nvSpPr>
          <p:spPr>
            <a:xfrm>
              <a:off x="2449827" y="511453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dreamcatcher@dream.com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77BA712-7F12-47A7-90BD-32989208236F}"/>
                </a:ext>
              </a:extLst>
            </p:cNvPr>
            <p:cNvSpPr txBox="1"/>
            <p:nvPr/>
          </p:nvSpPr>
          <p:spPr>
            <a:xfrm>
              <a:off x="2335121" y="4872002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2D04B6-94ED-4AC7-8C99-AB677DD7A083}"/>
              </a:ext>
            </a:extLst>
          </p:cNvPr>
          <p:cNvGrpSpPr/>
          <p:nvPr/>
        </p:nvGrpSpPr>
        <p:grpSpPr>
          <a:xfrm>
            <a:off x="2328771" y="5401351"/>
            <a:ext cx="4240797" cy="490865"/>
            <a:chOff x="2331946" y="5421866"/>
            <a:chExt cx="4240797" cy="490865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EDCDA679-A11C-4AB8-9208-F6BECFEE7B68}"/>
                </a:ext>
              </a:extLst>
            </p:cNvPr>
            <p:cNvSpPr/>
            <p:nvPr/>
          </p:nvSpPr>
          <p:spPr>
            <a:xfrm>
              <a:off x="2428760" y="5649037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80FE87B-1553-4C2A-9030-ED305F4BB80B}"/>
                </a:ext>
              </a:extLst>
            </p:cNvPr>
            <p:cNvGrpSpPr/>
            <p:nvPr/>
          </p:nvGrpSpPr>
          <p:grpSpPr>
            <a:xfrm>
              <a:off x="2331946" y="5421866"/>
              <a:ext cx="2665991" cy="490865"/>
              <a:chOff x="2331946" y="5421866"/>
              <a:chExt cx="2665991" cy="490865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19E4843-B9ED-4BA4-A305-EFA5ADF1D1CD}"/>
                  </a:ext>
                </a:extLst>
              </p:cNvPr>
              <p:cNvSpPr txBox="1"/>
              <p:nvPr/>
            </p:nvSpPr>
            <p:spPr>
              <a:xfrm>
                <a:off x="2449827" y="5666510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altLang="ko-KR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‘-’</a:t>
                </a:r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빼고 숫자만 입력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3F4A842-34CE-4037-AE28-A87A72F59F43}"/>
                  </a:ext>
                </a:extLst>
              </p:cNvPr>
              <p:cNvSpPr txBox="1"/>
              <p:nvPr/>
            </p:nvSpPr>
            <p:spPr>
              <a:xfrm>
                <a:off x="2331946" y="5421866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휴대폰</a:t>
                </a:r>
              </a:p>
            </p:txBody>
          </p:sp>
        </p:grpSp>
      </p:grpSp>
      <p:sp>
        <p:nvSpPr>
          <p:cNvPr id="173" name="타원 172">
            <a:extLst>
              <a:ext uri="{FF2B5EF4-FFF2-40B4-BE49-F238E27FC236}">
                <a16:creationId xmlns:a16="http://schemas.microsoft.com/office/drawing/2014/main" id="{CD0CBB92-F7A7-4062-9C45-EF89842456D5}"/>
              </a:ext>
            </a:extLst>
          </p:cNvPr>
          <p:cNvSpPr/>
          <p:nvPr/>
        </p:nvSpPr>
        <p:spPr>
          <a:xfrm>
            <a:off x="2227320" y="5979461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E7F57C9F-325C-4A07-B943-8D51216A70C5}"/>
              </a:ext>
            </a:extLst>
          </p:cNvPr>
          <p:cNvSpPr/>
          <p:nvPr/>
        </p:nvSpPr>
        <p:spPr>
          <a:xfrm>
            <a:off x="5762851" y="327698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A19584F3-E129-48F9-907B-5CE3BA5EECB1}"/>
              </a:ext>
            </a:extLst>
          </p:cNvPr>
          <p:cNvSpPr/>
          <p:nvPr/>
        </p:nvSpPr>
        <p:spPr>
          <a:xfrm>
            <a:off x="8668595" y="2773329"/>
            <a:ext cx="89256" cy="1440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5CB772-C520-4C23-B524-AEF3FF1D312D}"/>
              </a:ext>
            </a:extLst>
          </p:cNvPr>
          <p:cNvSpPr txBox="1"/>
          <p:nvPr/>
        </p:nvSpPr>
        <p:spPr>
          <a:xfrm>
            <a:off x="2328771" y="5948992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0237F38-C57A-4064-B41B-4906D32A0FD4}"/>
              </a:ext>
            </a:extLst>
          </p:cNvPr>
          <p:cNvGrpSpPr/>
          <p:nvPr/>
        </p:nvGrpSpPr>
        <p:grpSpPr>
          <a:xfrm>
            <a:off x="2425586" y="6180928"/>
            <a:ext cx="778016" cy="246221"/>
            <a:chOff x="2425585" y="6180928"/>
            <a:chExt cx="1155930" cy="24622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3BB80F9-C379-4D81-A115-53CFC7A67D83}"/>
                </a:ext>
              </a:extLst>
            </p:cNvPr>
            <p:cNvSpPr/>
            <p:nvPr/>
          </p:nvSpPr>
          <p:spPr>
            <a:xfrm>
              <a:off x="2425585" y="6180928"/>
              <a:ext cx="577965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E2E2C5C-C34E-41C7-93DE-BED614F29AF3}"/>
                </a:ext>
              </a:extLst>
            </p:cNvPr>
            <p:cNvSpPr txBox="1"/>
            <p:nvPr/>
          </p:nvSpPr>
          <p:spPr>
            <a:xfrm>
              <a:off x="2602409" y="6180928"/>
              <a:ext cx="2243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남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BD977EE-9FD6-4276-AF7F-3DD7D5B15F4B}"/>
                </a:ext>
              </a:extLst>
            </p:cNvPr>
            <p:cNvSpPr txBox="1"/>
            <p:nvPr/>
          </p:nvSpPr>
          <p:spPr>
            <a:xfrm>
              <a:off x="3180374" y="6180928"/>
              <a:ext cx="2243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여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343A539-A8D0-4218-84C6-68F8CAAA99AE}"/>
                </a:ext>
              </a:extLst>
            </p:cNvPr>
            <p:cNvSpPr/>
            <p:nvPr/>
          </p:nvSpPr>
          <p:spPr>
            <a:xfrm>
              <a:off x="3003550" y="6180928"/>
              <a:ext cx="577965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A8BD5E69-57AC-488F-9AF7-64FB85EAA522}"/>
              </a:ext>
            </a:extLst>
          </p:cNvPr>
          <p:cNvSpPr txBox="1"/>
          <p:nvPr/>
        </p:nvSpPr>
        <p:spPr>
          <a:xfrm>
            <a:off x="3232360" y="5948992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생년월일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23941E0-9AD2-4299-A20C-CBFB195822C9}"/>
              </a:ext>
            </a:extLst>
          </p:cNvPr>
          <p:cNvGrpSpPr/>
          <p:nvPr/>
        </p:nvGrpSpPr>
        <p:grpSpPr>
          <a:xfrm>
            <a:off x="3299042" y="6181193"/>
            <a:ext cx="3273701" cy="263694"/>
            <a:chOff x="2577985" y="5780922"/>
            <a:chExt cx="3273701" cy="263694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74DF64E-1411-48C3-BA6F-6245D030C580}"/>
                </a:ext>
              </a:extLst>
            </p:cNvPr>
            <p:cNvSpPr/>
            <p:nvPr/>
          </p:nvSpPr>
          <p:spPr>
            <a:xfrm>
              <a:off x="2577985" y="5780922"/>
              <a:ext cx="3273701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E69ADC5-DE7B-43EA-8031-6D1450A08749}"/>
                </a:ext>
              </a:extLst>
            </p:cNvPr>
            <p:cNvSpPr txBox="1"/>
            <p:nvPr/>
          </p:nvSpPr>
          <p:spPr>
            <a:xfrm>
              <a:off x="2599052" y="5798395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1900-00-00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pic>
        <p:nvPicPr>
          <p:cNvPr id="101" name="그림 100" descr="블랙, 어둠이(가) 표시된 사진&#10;&#10;자동 생성된 설명">
            <a:extLst>
              <a:ext uri="{FF2B5EF4-FFF2-40B4-BE49-F238E27FC236}">
                <a16:creationId xmlns:a16="http://schemas.microsoft.com/office/drawing/2014/main" id="{FC190F5C-4542-44E0-AB5E-C4C58E1E690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220" y="6194626"/>
            <a:ext cx="221851" cy="221851"/>
          </a:xfrm>
          <a:prstGeom prst="rect">
            <a:avLst/>
          </a:prstGeom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A00EA865-12ED-41F7-85FC-A2A5E8BAFEEC}"/>
              </a:ext>
            </a:extLst>
          </p:cNvPr>
          <p:cNvSpPr/>
          <p:nvPr/>
        </p:nvSpPr>
        <p:spPr>
          <a:xfrm>
            <a:off x="6173899" y="5979461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63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A8BD5E69-57AC-488F-9AF7-64FB85EAA522}"/>
              </a:ext>
            </a:extLst>
          </p:cNvPr>
          <p:cNvSpPr txBox="1"/>
          <p:nvPr/>
        </p:nvSpPr>
        <p:spPr>
          <a:xfrm>
            <a:off x="3232360" y="2295581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생년월일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5CB772-C520-4C23-B524-AEF3FF1D312D}"/>
              </a:ext>
            </a:extLst>
          </p:cNvPr>
          <p:cNvSpPr txBox="1"/>
          <p:nvPr/>
        </p:nvSpPr>
        <p:spPr>
          <a:xfrm>
            <a:off x="2328771" y="2295581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29230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회원가입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18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52462"/>
              </p:ext>
            </p:extLst>
          </p:nvPr>
        </p:nvGraphicFramePr>
        <p:xfrm>
          <a:off x="8840764" y="711200"/>
          <a:ext cx="3287735" cy="4516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 </a:t>
                      </a:r>
                      <a:r>
                        <a:rPr lang="ko-KR" altLang="en-US" sz="11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셀렉트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박스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지역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셀렉트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박스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혼인상태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셀렉트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박스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취업여부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셀렉트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박스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정규직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비정규직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셀렉트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박스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업종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셀렉트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박스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7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기업규모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셀렉트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박스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8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월평균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임금액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셀렉트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박스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9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개인정보 제공동의 여부 라디오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42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10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개인정보 유효기간 선택 라디오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4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회원가입완료페이지로 이동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1222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A19584F3-E129-48F9-907B-5CE3BA5EECB1}"/>
              </a:ext>
            </a:extLst>
          </p:cNvPr>
          <p:cNvSpPr/>
          <p:nvPr/>
        </p:nvSpPr>
        <p:spPr>
          <a:xfrm>
            <a:off x="8668595" y="4378352"/>
            <a:ext cx="89256" cy="1440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0237F38-C57A-4064-B41B-4906D32A0FD4}"/>
              </a:ext>
            </a:extLst>
          </p:cNvPr>
          <p:cNvGrpSpPr/>
          <p:nvPr/>
        </p:nvGrpSpPr>
        <p:grpSpPr>
          <a:xfrm>
            <a:off x="2425586" y="2527517"/>
            <a:ext cx="778016" cy="246221"/>
            <a:chOff x="2425585" y="6180928"/>
            <a:chExt cx="1155930" cy="24622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3BB80F9-C379-4D81-A115-53CFC7A67D83}"/>
                </a:ext>
              </a:extLst>
            </p:cNvPr>
            <p:cNvSpPr/>
            <p:nvPr/>
          </p:nvSpPr>
          <p:spPr>
            <a:xfrm>
              <a:off x="2425585" y="6180928"/>
              <a:ext cx="577965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E2E2C5C-C34E-41C7-93DE-BED614F29AF3}"/>
                </a:ext>
              </a:extLst>
            </p:cNvPr>
            <p:cNvSpPr txBox="1"/>
            <p:nvPr/>
          </p:nvSpPr>
          <p:spPr>
            <a:xfrm>
              <a:off x="2602409" y="6180928"/>
              <a:ext cx="2243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남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BD977EE-9FD6-4276-AF7F-3DD7D5B15F4B}"/>
                </a:ext>
              </a:extLst>
            </p:cNvPr>
            <p:cNvSpPr txBox="1"/>
            <p:nvPr/>
          </p:nvSpPr>
          <p:spPr>
            <a:xfrm>
              <a:off x="3180374" y="6180928"/>
              <a:ext cx="2243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여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343A539-A8D0-4218-84C6-68F8CAAA99AE}"/>
                </a:ext>
              </a:extLst>
            </p:cNvPr>
            <p:cNvSpPr/>
            <p:nvPr/>
          </p:nvSpPr>
          <p:spPr>
            <a:xfrm>
              <a:off x="3003550" y="6180928"/>
              <a:ext cx="577965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23941E0-9AD2-4299-A20C-CBFB195822C9}"/>
              </a:ext>
            </a:extLst>
          </p:cNvPr>
          <p:cNvGrpSpPr/>
          <p:nvPr/>
        </p:nvGrpSpPr>
        <p:grpSpPr>
          <a:xfrm>
            <a:off x="3299042" y="2527782"/>
            <a:ext cx="3273701" cy="263694"/>
            <a:chOff x="2577985" y="5780922"/>
            <a:chExt cx="3273701" cy="263694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74DF64E-1411-48C3-BA6F-6245D030C580}"/>
                </a:ext>
              </a:extLst>
            </p:cNvPr>
            <p:cNvSpPr/>
            <p:nvPr/>
          </p:nvSpPr>
          <p:spPr>
            <a:xfrm>
              <a:off x="2577985" y="5780922"/>
              <a:ext cx="3273701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E69ADC5-DE7B-43EA-8031-6D1450A08749}"/>
                </a:ext>
              </a:extLst>
            </p:cNvPr>
            <p:cNvSpPr txBox="1"/>
            <p:nvPr/>
          </p:nvSpPr>
          <p:spPr>
            <a:xfrm>
              <a:off x="2599052" y="5798395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1900-00-00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1C1077-AC7B-45E3-972C-7ABC85B7E5B5}"/>
              </a:ext>
            </a:extLst>
          </p:cNvPr>
          <p:cNvGrpSpPr/>
          <p:nvPr/>
        </p:nvGrpSpPr>
        <p:grpSpPr>
          <a:xfrm>
            <a:off x="2328771" y="2832593"/>
            <a:ext cx="4243972" cy="491927"/>
            <a:chOff x="2328771" y="2832593"/>
            <a:chExt cx="4243972" cy="491927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C1A4D24-7F6A-4A87-9FDA-4A8517033576}"/>
                </a:ext>
              </a:extLst>
            </p:cNvPr>
            <p:cNvGrpSpPr/>
            <p:nvPr/>
          </p:nvGrpSpPr>
          <p:grpSpPr>
            <a:xfrm>
              <a:off x="2328771" y="2832593"/>
              <a:ext cx="1412649" cy="491927"/>
              <a:chOff x="2328771" y="3222410"/>
              <a:chExt cx="1412649" cy="49192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9A9DCAF-67EF-4D84-9024-BBC391C9CEA7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CDC30F7-64E3-4C33-B414-66EBA1B3E5C7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6DD9EC5-42A5-4375-A98B-25F22DC9F804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3EE66E71-97BF-42C8-A921-ED75C526D789}"/>
                </a:ext>
              </a:extLst>
            </p:cNvPr>
            <p:cNvGrpSpPr/>
            <p:nvPr/>
          </p:nvGrpSpPr>
          <p:grpSpPr>
            <a:xfrm>
              <a:off x="3730673" y="2832593"/>
              <a:ext cx="1412649" cy="491927"/>
              <a:chOff x="2328771" y="3222410"/>
              <a:chExt cx="1412649" cy="491927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1617787D-B556-4E36-B9A2-D06DE517AB32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7FF684D-1D03-4651-AAFD-ADD4A49E965A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F788B86-B18C-4977-B6F6-53C1F026D931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지역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67142A09-51A0-477C-9F82-9E335DEA8FBB}"/>
                </a:ext>
              </a:extLst>
            </p:cNvPr>
            <p:cNvGrpSpPr/>
            <p:nvPr/>
          </p:nvGrpSpPr>
          <p:grpSpPr>
            <a:xfrm>
              <a:off x="5160094" y="2832593"/>
              <a:ext cx="1412649" cy="491927"/>
              <a:chOff x="2328771" y="3222410"/>
              <a:chExt cx="1412649" cy="491927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0F477069-B8E5-4CAF-BE8D-AF509D93100E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830DA90-0799-47FF-B448-4F0FAE4EAAA6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5C11992-8F94-468E-97EE-13505B0AE731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혼인여부</a:t>
                </a: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DB82482-1E01-4A91-88E4-DE3BF9C857BE}"/>
              </a:ext>
            </a:extLst>
          </p:cNvPr>
          <p:cNvGrpSpPr/>
          <p:nvPr/>
        </p:nvGrpSpPr>
        <p:grpSpPr>
          <a:xfrm>
            <a:off x="2328771" y="3434976"/>
            <a:ext cx="4243972" cy="491927"/>
            <a:chOff x="2328771" y="3410957"/>
            <a:chExt cx="4243972" cy="491927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0376132-3248-435E-AA12-63AF881CBCF6}"/>
                </a:ext>
              </a:extLst>
            </p:cNvPr>
            <p:cNvGrpSpPr/>
            <p:nvPr/>
          </p:nvGrpSpPr>
          <p:grpSpPr>
            <a:xfrm>
              <a:off x="2328771" y="3410957"/>
              <a:ext cx="1412649" cy="491927"/>
              <a:chOff x="2328771" y="3222410"/>
              <a:chExt cx="1412649" cy="491927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CBD57E8B-4C6F-4B37-ACA7-1D7276B4DB44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0BDF596-9A76-48AB-8ED3-0DB62B5F519A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F7B9A67-5A94-4F88-B94D-31328D6BB0D0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</a:p>
            </p:txBody>
          </p:sp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01BA67FF-D00F-4E59-8666-21F036779DA0}"/>
                </a:ext>
              </a:extLst>
            </p:cNvPr>
            <p:cNvGrpSpPr/>
            <p:nvPr/>
          </p:nvGrpSpPr>
          <p:grpSpPr>
            <a:xfrm>
              <a:off x="3730673" y="3410957"/>
              <a:ext cx="1412649" cy="491927"/>
              <a:chOff x="2328771" y="3222410"/>
              <a:chExt cx="1412649" cy="491927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25E3B7BE-C3F4-4134-98E8-5FF0D0BDA907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B5D39E7-6FB4-4B71-88A2-80E07179A481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23A7524-D374-42B4-8995-C5EEC3FFBEFC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4126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정규직</a:t>
                </a:r>
                <a:r>
                  <a: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/</a:t>
                </a:r>
                <a:r>
                  <a:rPr lang="ko-KR" altLang="en-US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비정규직 여부</a:t>
                </a: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934AF4B2-97AB-4B8F-A963-A5773432C1C3}"/>
                </a:ext>
              </a:extLst>
            </p:cNvPr>
            <p:cNvGrpSpPr/>
            <p:nvPr/>
          </p:nvGrpSpPr>
          <p:grpSpPr>
            <a:xfrm>
              <a:off x="5160094" y="3410957"/>
              <a:ext cx="1412649" cy="491927"/>
              <a:chOff x="2328771" y="3222410"/>
              <a:chExt cx="1412649" cy="491927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EC812BCD-8D04-489C-80EC-A0F8838B917E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4FCF483-FC4F-43C2-B29B-361869F5C83C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CFDE722-4ADC-4682-B05C-0BCB1EBEB06A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업종</a:t>
                </a:r>
              </a:p>
            </p:txBody>
          </p:sp>
        </p:grp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B7F1DC9-89E7-4175-9E64-236ABC5569DD}"/>
              </a:ext>
            </a:extLst>
          </p:cNvPr>
          <p:cNvGrpSpPr/>
          <p:nvPr/>
        </p:nvGrpSpPr>
        <p:grpSpPr>
          <a:xfrm>
            <a:off x="2328771" y="4037359"/>
            <a:ext cx="1412649" cy="491927"/>
            <a:chOff x="2328771" y="3222410"/>
            <a:chExt cx="1412649" cy="491927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A812D192-02F7-4081-AB0F-87D197A9F175}"/>
                </a:ext>
              </a:extLst>
            </p:cNvPr>
            <p:cNvSpPr/>
            <p:nvPr/>
          </p:nvSpPr>
          <p:spPr>
            <a:xfrm>
              <a:off x="2428760" y="3444293"/>
              <a:ext cx="1312660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DC1F20D-3D4D-4A1A-9F8F-AED9A447E4D1}"/>
                </a:ext>
              </a:extLst>
            </p:cNvPr>
            <p:cNvSpPr txBox="1"/>
            <p:nvPr/>
          </p:nvSpPr>
          <p:spPr>
            <a:xfrm>
              <a:off x="2449827" y="3468116"/>
              <a:ext cx="50876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17E1D41-35A0-4636-B54A-CA7C6C3D09D9}"/>
                </a:ext>
              </a:extLst>
            </p:cNvPr>
            <p:cNvSpPr txBox="1"/>
            <p:nvPr/>
          </p:nvSpPr>
          <p:spPr>
            <a:xfrm>
              <a:off x="2328771" y="3222410"/>
              <a:ext cx="10697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기업규모</a:t>
              </a:r>
            </a:p>
          </p:txBody>
        </p:sp>
      </p:grpSp>
      <p:sp>
        <p:nvSpPr>
          <p:cNvPr id="143" name="이등변 삼각형 142">
            <a:extLst>
              <a:ext uri="{FF2B5EF4-FFF2-40B4-BE49-F238E27FC236}">
                <a16:creationId xmlns:a16="http://schemas.microsoft.com/office/drawing/2014/main" id="{52104361-D218-469C-AC0E-39B63CFAA6FF}"/>
              </a:ext>
            </a:extLst>
          </p:cNvPr>
          <p:cNvSpPr/>
          <p:nvPr/>
        </p:nvSpPr>
        <p:spPr>
          <a:xfrm rot="10800000">
            <a:off x="3549013" y="3142768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이등변 삼각형 144">
            <a:extLst>
              <a:ext uri="{FF2B5EF4-FFF2-40B4-BE49-F238E27FC236}">
                <a16:creationId xmlns:a16="http://schemas.microsoft.com/office/drawing/2014/main" id="{117A438E-DC2D-4FA2-8B2A-CC849C303D0E}"/>
              </a:ext>
            </a:extLst>
          </p:cNvPr>
          <p:cNvSpPr/>
          <p:nvPr/>
        </p:nvSpPr>
        <p:spPr>
          <a:xfrm rot="10800000">
            <a:off x="4977408" y="3142768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이등변 삼각형 152">
            <a:extLst>
              <a:ext uri="{FF2B5EF4-FFF2-40B4-BE49-F238E27FC236}">
                <a16:creationId xmlns:a16="http://schemas.microsoft.com/office/drawing/2014/main" id="{09FBA245-CF87-44C9-B76D-6CC19BC2CD73}"/>
              </a:ext>
            </a:extLst>
          </p:cNvPr>
          <p:cNvSpPr/>
          <p:nvPr/>
        </p:nvSpPr>
        <p:spPr>
          <a:xfrm rot="10800000">
            <a:off x="6412026" y="3142768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이등변 삼각형 156">
            <a:extLst>
              <a:ext uri="{FF2B5EF4-FFF2-40B4-BE49-F238E27FC236}">
                <a16:creationId xmlns:a16="http://schemas.microsoft.com/office/drawing/2014/main" id="{9BE0A085-C0B1-48BC-BE3A-B5794911FD4C}"/>
              </a:ext>
            </a:extLst>
          </p:cNvPr>
          <p:cNvSpPr/>
          <p:nvPr/>
        </p:nvSpPr>
        <p:spPr>
          <a:xfrm rot="10800000">
            <a:off x="3549013" y="3750475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이등변 삼각형 160">
            <a:extLst>
              <a:ext uri="{FF2B5EF4-FFF2-40B4-BE49-F238E27FC236}">
                <a16:creationId xmlns:a16="http://schemas.microsoft.com/office/drawing/2014/main" id="{04EEB735-DEDB-47F9-B376-CC1D482D0E36}"/>
              </a:ext>
            </a:extLst>
          </p:cNvPr>
          <p:cNvSpPr/>
          <p:nvPr/>
        </p:nvSpPr>
        <p:spPr>
          <a:xfrm rot="10800000">
            <a:off x="4977408" y="3750475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이등변 삼각형 161">
            <a:extLst>
              <a:ext uri="{FF2B5EF4-FFF2-40B4-BE49-F238E27FC236}">
                <a16:creationId xmlns:a16="http://schemas.microsoft.com/office/drawing/2014/main" id="{3B39EE48-A16B-4377-8C20-7E80789B0180}"/>
              </a:ext>
            </a:extLst>
          </p:cNvPr>
          <p:cNvSpPr/>
          <p:nvPr/>
        </p:nvSpPr>
        <p:spPr>
          <a:xfrm rot="10800000">
            <a:off x="6412026" y="3750475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이등변 삼각형 163">
            <a:extLst>
              <a:ext uri="{FF2B5EF4-FFF2-40B4-BE49-F238E27FC236}">
                <a16:creationId xmlns:a16="http://schemas.microsoft.com/office/drawing/2014/main" id="{72F6A0C3-BD0A-4F36-B7E5-E643B540055D}"/>
              </a:ext>
            </a:extLst>
          </p:cNvPr>
          <p:cNvSpPr/>
          <p:nvPr/>
        </p:nvSpPr>
        <p:spPr>
          <a:xfrm rot="10800000">
            <a:off x="3549013" y="4337174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1B30384-C6FC-42AE-A61E-48241C4ACE28}"/>
              </a:ext>
            </a:extLst>
          </p:cNvPr>
          <p:cNvSpPr txBox="1"/>
          <p:nvPr/>
        </p:nvSpPr>
        <p:spPr>
          <a:xfrm>
            <a:off x="2328771" y="4700414"/>
            <a:ext cx="22337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개인정보 제공동의 여부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6CA899C0-4B5E-41E7-8A1C-C3625CD5A468}"/>
              </a:ext>
            </a:extLst>
          </p:cNvPr>
          <p:cNvSpPr/>
          <p:nvPr/>
        </p:nvSpPr>
        <p:spPr>
          <a:xfrm>
            <a:off x="2428760" y="4976704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8D90D6-BB54-4A37-AD18-B93A4CD2AF7F}"/>
              </a:ext>
            </a:extLst>
          </p:cNvPr>
          <p:cNvSpPr txBox="1"/>
          <p:nvPr/>
        </p:nvSpPr>
        <p:spPr>
          <a:xfrm>
            <a:off x="2449827" y="4994177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제공에 동의합니다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16425D90-7203-49C8-94E6-9DD1BB71CF75}"/>
              </a:ext>
            </a:extLst>
          </p:cNvPr>
          <p:cNvGrpSpPr/>
          <p:nvPr/>
        </p:nvGrpSpPr>
        <p:grpSpPr>
          <a:xfrm>
            <a:off x="5511092" y="5006332"/>
            <a:ext cx="530410" cy="215444"/>
            <a:chOff x="5484704" y="5787972"/>
            <a:chExt cx="530410" cy="215444"/>
          </a:xfrm>
        </p:grpSpPr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6A3D10F-CC22-4A2C-8296-3EB3E8130CC1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5AD80E4-8C6B-49DA-A642-5B7F4C78EB81}"/>
                </a:ext>
              </a:extLst>
            </p:cNvPr>
            <p:cNvSpPr txBox="1"/>
            <p:nvPr/>
          </p:nvSpPr>
          <p:spPr>
            <a:xfrm>
              <a:off x="5553901" y="5787972"/>
              <a:ext cx="4612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93314110-1C7E-4A53-B5E9-F697993D3721}"/>
              </a:ext>
            </a:extLst>
          </p:cNvPr>
          <p:cNvGrpSpPr/>
          <p:nvPr/>
        </p:nvGrpSpPr>
        <p:grpSpPr>
          <a:xfrm>
            <a:off x="5943320" y="5006332"/>
            <a:ext cx="599606" cy="215444"/>
            <a:chOff x="5484704" y="5787972"/>
            <a:chExt cx="599606" cy="215444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326E454A-5710-488B-95D4-DF2326594253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52B88C4-B05D-4DF1-8FF0-33FBD5064629}"/>
                </a:ext>
              </a:extLst>
            </p:cNvPr>
            <p:cNvSpPr txBox="1"/>
            <p:nvPr/>
          </p:nvSpPr>
          <p:spPr>
            <a:xfrm>
              <a:off x="5553901" y="5787972"/>
              <a:ext cx="5304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FFFE2379-508A-4B41-9C3D-86CBFD943553}"/>
              </a:ext>
            </a:extLst>
          </p:cNvPr>
          <p:cNvSpPr txBox="1"/>
          <p:nvPr/>
        </p:nvSpPr>
        <p:spPr>
          <a:xfrm>
            <a:off x="2449827" y="5420988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유효기간 선택</a:t>
            </a: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AAF4A827-6F02-43A8-9987-A430FB05A929}"/>
              </a:ext>
            </a:extLst>
          </p:cNvPr>
          <p:cNvGrpSpPr/>
          <p:nvPr/>
        </p:nvGrpSpPr>
        <p:grpSpPr>
          <a:xfrm>
            <a:off x="4910351" y="5433143"/>
            <a:ext cx="433958" cy="215444"/>
            <a:chOff x="5484704" y="5787972"/>
            <a:chExt cx="433958" cy="215444"/>
          </a:xfrm>
        </p:grpSpPr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79FC848D-6ECD-446D-A5E6-A69602A8F5A1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FBFD7FA-31BB-470F-98B8-AF31E6BA0FFE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D0E94A2E-81B2-4BA8-9F67-996DE75F6ACE}"/>
              </a:ext>
            </a:extLst>
          </p:cNvPr>
          <p:cNvGrpSpPr/>
          <p:nvPr/>
        </p:nvGrpSpPr>
        <p:grpSpPr>
          <a:xfrm>
            <a:off x="5342579" y="5433143"/>
            <a:ext cx="433958" cy="215444"/>
            <a:chOff x="5484704" y="5787972"/>
            <a:chExt cx="433958" cy="215444"/>
          </a:xfrm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2E2462EF-8934-45BC-AA92-C7F03C961D73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8593B18-C348-4B0D-BA5B-9E5ED51828AC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99212503-72A1-40FD-9A93-F25BEAD91287}"/>
              </a:ext>
            </a:extLst>
          </p:cNvPr>
          <p:cNvGrpSpPr/>
          <p:nvPr/>
        </p:nvGrpSpPr>
        <p:grpSpPr>
          <a:xfrm>
            <a:off x="5774806" y="5433143"/>
            <a:ext cx="851735" cy="215444"/>
            <a:chOff x="5484704" y="5787972"/>
            <a:chExt cx="851735" cy="215444"/>
          </a:xfrm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3F47221C-53AB-4B1D-A926-22ECE1A77E6F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477D8A2-338D-40A0-BD69-466BF20E8BA7}"/>
                </a:ext>
              </a:extLst>
            </p:cNvPr>
            <p:cNvSpPr txBox="1"/>
            <p:nvPr/>
          </p:nvSpPr>
          <p:spPr>
            <a:xfrm>
              <a:off x="5553901" y="5787972"/>
              <a:ext cx="78253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회원탈퇴 시</a:t>
              </a:r>
            </a:p>
          </p:txBody>
        </p:sp>
      </p:grp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6E35703F-AC87-4857-A110-F998267B9F3B}"/>
              </a:ext>
            </a:extLst>
          </p:cNvPr>
          <p:cNvSpPr/>
          <p:nvPr/>
        </p:nvSpPr>
        <p:spPr>
          <a:xfrm>
            <a:off x="2428760" y="5403515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D473FDF4-FF4D-4421-A615-0E9A71BEC6FB}"/>
              </a:ext>
            </a:extLst>
          </p:cNvPr>
          <p:cNvSpPr/>
          <p:nvPr/>
        </p:nvSpPr>
        <p:spPr>
          <a:xfrm>
            <a:off x="2428760" y="6035526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ABB26E6-E8D0-46EA-A93F-82CB69385B2E}"/>
              </a:ext>
            </a:extLst>
          </p:cNvPr>
          <p:cNvSpPr txBox="1"/>
          <p:nvPr/>
        </p:nvSpPr>
        <p:spPr>
          <a:xfrm>
            <a:off x="3226696" y="6121227"/>
            <a:ext cx="25481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 완료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C1D1992-97E9-4CCF-AE78-F13036801D4A}"/>
              </a:ext>
            </a:extLst>
          </p:cNvPr>
          <p:cNvSpPr/>
          <p:nvPr/>
        </p:nvSpPr>
        <p:spPr>
          <a:xfrm>
            <a:off x="3372298" y="2885512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616C54A-F282-4423-BAFC-1A41D44F0FD0}"/>
              </a:ext>
            </a:extLst>
          </p:cNvPr>
          <p:cNvSpPr/>
          <p:nvPr/>
        </p:nvSpPr>
        <p:spPr>
          <a:xfrm>
            <a:off x="4829699" y="2885512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5C979C0-DE6E-46A5-A038-375BA1E713D3}"/>
              </a:ext>
            </a:extLst>
          </p:cNvPr>
          <p:cNvSpPr/>
          <p:nvPr/>
        </p:nvSpPr>
        <p:spPr>
          <a:xfrm>
            <a:off x="6246022" y="2885512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BBA9471-5ABF-4761-B4DF-7649B84E26B2}"/>
              </a:ext>
            </a:extLst>
          </p:cNvPr>
          <p:cNvSpPr/>
          <p:nvPr/>
        </p:nvSpPr>
        <p:spPr>
          <a:xfrm>
            <a:off x="3372298" y="348342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5611B23B-F432-4C61-BAA4-461AA5550ABB}"/>
              </a:ext>
            </a:extLst>
          </p:cNvPr>
          <p:cNvSpPr/>
          <p:nvPr/>
        </p:nvSpPr>
        <p:spPr>
          <a:xfrm>
            <a:off x="4829699" y="348342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BB2325E-96F3-4BE0-821B-C57F09F32BE5}"/>
              </a:ext>
            </a:extLst>
          </p:cNvPr>
          <p:cNvSpPr/>
          <p:nvPr/>
        </p:nvSpPr>
        <p:spPr>
          <a:xfrm>
            <a:off x="6246022" y="348342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28EB6B6-57E0-4FA3-977B-245B4991DC19}"/>
              </a:ext>
            </a:extLst>
          </p:cNvPr>
          <p:cNvSpPr/>
          <p:nvPr/>
        </p:nvSpPr>
        <p:spPr>
          <a:xfrm>
            <a:off x="3372298" y="4098872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64856B90-AB5E-4A90-A088-8BE364134C4F}"/>
              </a:ext>
            </a:extLst>
          </p:cNvPr>
          <p:cNvSpPr/>
          <p:nvPr/>
        </p:nvSpPr>
        <p:spPr>
          <a:xfrm>
            <a:off x="5330868" y="477442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B678016-2E62-4402-BD81-B5EE1DCF158A}"/>
              </a:ext>
            </a:extLst>
          </p:cNvPr>
          <p:cNvSpPr/>
          <p:nvPr/>
        </p:nvSpPr>
        <p:spPr>
          <a:xfrm>
            <a:off x="4732720" y="525890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F2B4D6E7-6EF2-4584-ABAE-23CEC70F147A}"/>
              </a:ext>
            </a:extLst>
          </p:cNvPr>
          <p:cNvSpPr/>
          <p:nvPr/>
        </p:nvSpPr>
        <p:spPr>
          <a:xfrm>
            <a:off x="2262264" y="5767616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A637C94-A9F1-4E05-911F-0B40FD3F8D5E}"/>
              </a:ext>
            </a:extLst>
          </p:cNvPr>
          <p:cNvSpPr txBox="1"/>
          <p:nvPr/>
        </p:nvSpPr>
        <p:spPr>
          <a:xfrm>
            <a:off x="2198535" y="5766155"/>
            <a:ext cx="3707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</a:t>
            </a:r>
            <a:endParaRPr lang="ko-KR" altLang="en-US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F26165C-5826-4806-9BD5-C66308C61BAD}"/>
              </a:ext>
            </a:extLst>
          </p:cNvPr>
          <p:cNvGrpSpPr/>
          <p:nvPr/>
        </p:nvGrpSpPr>
        <p:grpSpPr>
          <a:xfrm>
            <a:off x="3747445" y="4037359"/>
            <a:ext cx="1412649" cy="491927"/>
            <a:chOff x="2328771" y="3222410"/>
            <a:chExt cx="1412649" cy="491927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2BC60CE5-60A8-4D0E-85BE-FA6543D677C2}"/>
                </a:ext>
              </a:extLst>
            </p:cNvPr>
            <p:cNvSpPr/>
            <p:nvPr/>
          </p:nvSpPr>
          <p:spPr>
            <a:xfrm>
              <a:off x="2428760" y="3444293"/>
              <a:ext cx="1312660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A139CA-7E41-4EAD-90C6-4EE406AEE53F}"/>
                </a:ext>
              </a:extLst>
            </p:cNvPr>
            <p:cNvSpPr txBox="1"/>
            <p:nvPr/>
          </p:nvSpPr>
          <p:spPr>
            <a:xfrm>
              <a:off x="2449827" y="3468116"/>
              <a:ext cx="50876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BA8E8FA-891E-4889-B581-FBC97C9846D8}"/>
                </a:ext>
              </a:extLst>
            </p:cNvPr>
            <p:cNvSpPr txBox="1"/>
            <p:nvPr/>
          </p:nvSpPr>
          <p:spPr>
            <a:xfrm>
              <a:off x="2328771" y="3222410"/>
              <a:ext cx="10697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월평균 </a:t>
              </a:r>
              <a:r>
                <a:rPr lang="ko-KR" altLang="en-US" sz="1000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임금액</a:t>
              </a:r>
              <a:endPara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6" name="이등변 삼각형 135">
            <a:extLst>
              <a:ext uri="{FF2B5EF4-FFF2-40B4-BE49-F238E27FC236}">
                <a16:creationId xmlns:a16="http://schemas.microsoft.com/office/drawing/2014/main" id="{1D7DD334-D7B4-4CA8-A6B0-24158EFB970C}"/>
              </a:ext>
            </a:extLst>
          </p:cNvPr>
          <p:cNvSpPr/>
          <p:nvPr/>
        </p:nvSpPr>
        <p:spPr>
          <a:xfrm rot="10800000">
            <a:off x="4967687" y="4337174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2B3A00A3-0574-45E9-8180-FC3037885BE8}"/>
              </a:ext>
            </a:extLst>
          </p:cNvPr>
          <p:cNvSpPr/>
          <p:nvPr/>
        </p:nvSpPr>
        <p:spPr>
          <a:xfrm>
            <a:off x="4790972" y="4098872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0ED24C9-23D8-4F43-8D64-A0F12EDD64BF}"/>
              </a:ext>
            </a:extLst>
          </p:cNvPr>
          <p:cNvSpPr txBox="1"/>
          <p:nvPr/>
        </p:nvSpPr>
        <p:spPr>
          <a:xfrm>
            <a:off x="4667740" y="5272340"/>
            <a:ext cx="3707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endParaRPr lang="ko-KR" altLang="en-US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11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 descr="하늘, 야외, 사람, 일몰이(가) 표시된 사진&#10;&#10;자동 생성된 설명">
            <a:extLst>
              <a:ext uri="{FF2B5EF4-FFF2-40B4-BE49-F238E27FC236}">
                <a16:creationId xmlns:a16="http://schemas.microsoft.com/office/drawing/2014/main" id="{F227FA41-11DA-4270-BC6B-09B39B34B7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174"/>
          <a:stretch/>
        </p:blipFill>
        <p:spPr>
          <a:xfrm>
            <a:off x="63499" y="1461135"/>
            <a:ext cx="8712200" cy="533336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21F8E0-D024-45A5-8C55-5B907C976B91}"/>
              </a:ext>
            </a:extLst>
          </p:cNvPr>
          <p:cNvSpPr/>
          <p:nvPr/>
        </p:nvSpPr>
        <p:spPr>
          <a:xfrm>
            <a:off x="63499" y="1464129"/>
            <a:ext cx="8707827" cy="5325445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/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메인 페이지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96660"/>
              </p:ext>
            </p:extLst>
          </p:nvPr>
        </p:nvGraphicFramePr>
        <p:xfrm>
          <a:off x="8840764" y="711200"/>
          <a:ext cx="3287735" cy="3515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  <a:endParaRPr lang="ko-KR" altLang="en-US" sz="11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마이페이지로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상단 네비게이션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나의 만족도 알아보기 페이지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상단 네비게이션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– MZ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심층분석 페이지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상단 네비게이션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문의하기 페이지이동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7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상단 네비게이션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커뮤니티 페이지이동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8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이미지 슬라이드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" y="2436145"/>
            <a:ext cx="87122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4178028" y="6541389"/>
            <a:ext cx="762381" cy="67056"/>
            <a:chOff x="3633216" y="5388864"/>
            <a:chExt cx="762381" cy="67056"/>
          </a:xfrm>
          <a:solidFill>
            <a:schemeClr val="bg1">
              <a:lumMod val="65000"/>
            </a:schemeClr>
          </a:solidFill>
        </p:grpSpPr>
        <p:sp>
          <p:nvSpPr>
            <p:cNvPr id="44" name="타원 43"/>
            <p:cNvSpPr/>
            <p:nvPr/>
          </p:nvSpPr>
          <p:spPr>
            <a:xfrm>
              <a:off x="3633216" y="5388864"/>
              <a:ext cx="67056" cy="6705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3864991" y="5389499"/>
              <a:ext cx="67056" cy="6324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4096766" y="5390134"/>
              <a:ext cx="67056" cy="6324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4328541" y="5390769"/>
              <a:ext cx="67056" cy="6324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타원 61"/>
          <p:cNvSpPr/>
          <p:nvPr/>
        </p:nvSpPr>
        <p:spPr>
          <a:xfrm>
            <a:off x="6878237" y="135775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395661" y="135013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8023142" y="135775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728485" y="192682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934730" y="624349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4D99904-5CAA-442D-AAF9-D7A0BC1A240F}"/>
              </a:ext>
            </a:extLst>
          </p:cNvPr>
          <p:cNvSpPr/>
          <p:nvPr/>
        </p:nvSpPr>
        <p:spPr>
          <a:xfrm>
            <a:off x="6365332" y="1904512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B73E7E2-FFFD-4C38-A5BD-CBC65E632031}"/>
              </a:ext>
            </a:extLst>
          </p:cNvPr>
          <p:cNvSpPr/>
          <p:nvPr/>
        </p:nvSpPr>
        <p:spPr>
          <a:xfrm>
            <a:off x="7517310" y="192024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3C51093C-D135-4579-8703-99D242FAA3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DFF4EBA-598D-4F53-AC98-EEAD760C2089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FF88CD-1AD0-4B5F-A12E-3BCFD3D8943D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F64D1B8-C4E4-4C75-9AF8-5BB8FA05D315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865C01-379C-4E60-BEE9-BFBA45399D0F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9DB42B-6B75-4519-AB37-60AE6159B5BE}"/>
              </a:ext>
            </a:extLst>
          </p:cNvPr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03F6B5A-5E3C-43AD-B086-2BB75BC7772A}"/>
              </a:ext>
            </a:extLst>
          </p:cNvPr>
          <p:cNvSpPr/>
          <p:nvPr/>
        </p:nvSpPr>
        <p:spPr>
          <a:xfrm>
            <a:off x="4777896" y="192682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478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34430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회원가입 완료페이지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19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902664"/>
              </p:ext>
            </p:extLst>
          </p:nvPr>
        </p:nvGraphicFramePr>
        <p:xfrm>
          <a:off x="8840764" y="711200"/>
          <a:ext cx="3287735" cy="303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A19584F3-E129-48F9-907B-5CE3BA5EECB1}"/>
              </a:ext>
            </a:extLst>
          </p:cNvPr>
          <p:cNvSpPr/>
          <p:nvPr/>
        </p:nvSpPr>
        <p:spPr>
          <a:xfrm>
            <a:off x="8668595" y="4378352"/>
            <a:ext cx="89256" cy="1440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4DB86A4-199D-4C53-B17C-4F671C6250EA}"/>
              </a:ext>
            </a:extLst>
          </p:cNvPr>
          <p:cNvSpPr txBox="1"/>
          <p:nvPr/>
        </p:nvSpPr>
        <p:spPr>
          <a:xfrm>
            <a:off x="2447661" y="4303717"/>
            <a:ext cx="3943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회원가입이 완료</a:t>
            </a:r>
            <a:r>
              <a:rPr lang="ko-KR" altLang="en-US" sz="2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되었습니다</a:t>
            </a:r>
            <a:r>
              <a:rPr lang="en-US" altLang="ko-KR" sz="2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2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5C0B5DD-AF36-4F53-8376-3F08E481F691}"/>
              </a:ext>
            </a:extLst>
          </p:cNvPr>
          <p:cNvSpPr txBox="1"/>
          <p:nvPr/>
        </p:nvSpPr>
        <p:spPr>
          <a:xfrm>
            <a:off x="1331237" y="4703413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후 드림캐처에서 제공되는 모든 서비스를 이용하실 수 있습니다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144" name="그림 143" descr="원, 그래픽, 다채로움, 상징이(가) 표시된 사진&#10;&#10;자동 생성된 설명">
            <a:extLst>
              <a:ext uri="{FF2B5EF4-FFF2-40B4-BE49-F238E27FC236}">
                <a16:creationId xmlns:a16="http://schemas.microsoft.com/office/drawing/2014/main" id="{28E49E8B-23CD-46A2-BFD3-4F051BEBD9C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57" y="3332656"/>
            <a:ext cx="726086" cy="726086"/>
          </a:xfrm>
          <a:prstGeom prst="rect">
            <a:avLst/>
          </a:prstGeom>
        </p:spPr>
      </p:pic>
      <p:sp>
        <p:nvSpPr>
          <p:cNvPr id="152" name="타원 151">
            <a:extLst>
              <a:ext uri="{FF2B5EF4-FFF2-40B4-BE49-F238E27FC236}">
                <a16:creationId xmlns:a16="http://schemas.microsoft.com/office/drawing/2014/main" id="{ECCDFAB1-BF68-4238-A583-8B19A29CFA33}"/>
              </a:ext>
            </a:extLst>
          </p:cNvPr>
          <p:cNvSpPr/>
          <p:nvPr/>
        </p:nvSpPr>
        <p:spPr>
          <a:xfrm>
            <a:off x="2225959" y="512380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9006C24-DDF6-4A82-8CB7-E77FB216306F}"/>
              </a:ext>
            </a:extLst>
          </p:cNvPr>
          <p:cNvSpPr/>
          <p:nvPr/>
        </p:nvSpPr>
        <p:spPr>
          <a:xfrm>
            <a:off x="2428760" y="5199466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9D262E0-AC8E-4FA0-B61D-A39259C2C213}"/>
              </a:ext>
            </a:extLst>
          </p:cNvPr>
          <p:cNvSpPr txBox="1"/>
          <p:nvPr/>
        </p:nvSpPr>
        <p:spPr>
          <a:xfrm>
            <a:off x="3226696" y="5285167"/>
            <a:ext cx="25481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053224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2DFF351E-9FDE-463B-B565-7C121C3E1F50}"/>
              </a:ext>
            </a:extLst>
          </p:cNvPr>
          <p:cNvSpPr/>
          <p:nvPr/>
        </p:nvSpPr>
        <p:spPr>
          <a:xfrm rot="5400000">
            <a:off x="1909357" y="2159731"/>
            <a:ext cx="1973758" cy="344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9D5941-4243-45FF-8995-AB7174AEF231}"/>
              </a:ext>
            </a:extLst>
          </p:cNvPr>
          <p:cNvGrpSpPr/>
          <p:nvPr/>
        </p:nvGrpSpPr>
        <p:grpSpPr>
          <a:xfrm>
            <a:off x="2842865" y="2009342"/>
            <a:ext cx="237566" cy="184666"/>
            <a:chOff x="3020143" y="3749354"/>
            <a:chExt cx="237566" cy="18466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3DAA62C-058C-45C5-874A-BB67DBA8FE4A}"/>
                </a:ext>
              </a:extLst>
            </p:cNvPr>
            <p:cNvSpPr txBox="1"/>
            <p:nvPr/>
          </p:nvSpPr>
          <p:spPr>
            <a:xfrm>
              <a:off x="3020143" y="3749354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B2F01C17-394D-4775-9129-7AB82848F9EA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841687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4694553-657F-4702-82EC-137B096DE87F}"/>
              </a:ext>
            </a:extLst>
          </p:cNvPr>
          <p:cNvGrpSpPr/>
          <p:nvPr/>
        </p:nvGrpSpPr>
        <p:grpSpPr>
          <a:xfrm>
            <a:off x="2842865" y="2185610"/>
            <a:ext cx="237566" cy="184666"/>
            <a:chOff x="3020143" y="3908043"/>
            <a:chExt cx="237566" cy="18466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27899AF-44F5-4E77-9BBE-2ADBF4F3CFFD}"/>
                </a:ext>
              </a:extLst>
            </p:cNvPr>
            <p:cNvSpPr txBox="1"/>
            <p:nvPr/>
          </p:nvSpPr>
          <p:spPr>
            <a:xfrm>
              <a:off x="3020143" y="3908043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A78CB06-5410-4190-875B-8FE3766AEAC1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000376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B4CC3A2-E7F5-484C-9909-3D16531920BA}"/>
              </a:ext>
            </a:extLst>
          </p:cNvPr>
          <p:cNvSpPr/>
          <p:nvPr/>
        </p:nvSpPr>
        <p:spPr>
          <a:xfrm rot="5400000">
            <a:off x="2380858" y="2232756"/>
            <a:ext cx="1480314" cy="7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65BFACE-9FFD-47FE-A861-00FE8EB86721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73752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로그인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20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로그인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932214"/>
              </p:ext>
            </p:extLst>
          </p:nvPr>
        </p:nvGraphicFramePr>
        <p:xfrm>
          <a:off x="8840764" y="711200"/>
          <a:ext cx="3287735" cy="340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아이디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AD26717-A630-4135-B2CB-EB1F4937C983}"/>
              </a:ext>
            </a:extLst>
          </p:cNvPr>
          <p:cNvSpPr/>
          <p:nvPr/>
        </p:nvSpPr>
        <p:spPr>
          <a:xfrm>
            <a:off x="8668595" y="2773329"/>
            <a:ext cx="89256" cy="334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72ED0F-B814-4138-956F-229254FB1A4D}"/>
              </a:ext>
            </a:extLst>
          </p:cNvPr>
          <p:cNvSpPr txBox="1"/>
          <p:nvPr/>
        </p:nvSpPr>
        <p:spPr>
          <a:xfrm>
            <a:off x="3145545" y="333190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6F37620-BB28-4832-AC57-96A7BA2A3F14}"/>
              </a:ext>
            </a:extLst>
          </p:cNvPr>
          <p:cNvSpPr/>
          <p:nvPr/>
        </p:nvSpPr>
        <p:spPr>
          <a:xfrm>
            <a:off x="2746577" y="383771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A3D0D4-68B3-455F-8D5A-26C46A48B987}"/>
              </a:ext>
            </a:extLst>
          </p:cNvPr>
          <p:cNvSpPr txBox="1"/>
          <p:nvPr/>
        </p:nvSpPr>
        <p:spPr>
          <a:xfrm>
            <a:off x="2767644" y="391287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B0CD604-3264-493D-8403-31EF047C4CA0}"/>
              </a:ext>
            </a:extLst>
          </p:cNvPr>
          <p:cNvSpPr/>
          <p:nvPr/>
        </p:nvSpPr>
        <p:spPr>
          <a:xfrm>
            <a:off x="2535972" y="511933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0448CDC-FCE2-4E84-9D9C-B27E992C2292}"/>
              </a:ext>
            </a:extLst>
          </p:cNvPr>
          <p:cNvSpPr txBox="1"/>
          <p:nvPr/>
        </p:nvSpPr>
        <p:spPr>
          <a:xfrm>
            <a:off x="3145545" y="521658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B93388-1957-46EF-BB0D-F3FAD22DB313}"/>
              </a:ext>
            </a:extLst>
          </p:cNvPr>
          <p:cNvSpPr txBox="1"/>
          <p:nvPr/>
        </p:nvSpPr>
        <p:spPr>
          <a:xfrm>
            <a:off x="2767644" y="4384795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8B774BE-A290-4E57-A5D9-32AAE548B0AD}"/>
              </a:ext>
            </a:extLst>
          </p:cNvPr>
          <p:cNvSpPr/>
          <p:nvPr/>
        </p:nvSpPr>
        <p:spPr>
          <a:xfrm>
            <a:off x="2746577" y="4309635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FC9237-6E27-48F4-87FE-CCC3E23EEF05}"/>
              </a:ext>
            </a:extLst>
          </p:cNvPr>
          <p:cNvSpPr txBox="1"/>
          <p:nvPr/>
        </p:nvSpPr>
        <p:spPr>
          <a:xfrm>
            <a:off x="4410346" y="4753377"/>
            <a:ext cx="17825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E4915E-D1AB-41FA-BA39-A9E305142906}"/>
              </a:ext>
            </a:extLst>
          </p:cNvPr>
          <p:cNvGrpSpPr/>
          <p:nvPr/>
        </p:nvGrpSpPr>
        <p:grpSpPr>
          <a:xfrm>
            <a:off x="2442101" y="5637687"/>
            <a:ext cx="2333889" cy="215444"/>
            <a:chOff x="2259221" y="5637687"/>
            <a:chExt cx="2333889" cy="215444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A855696-E5B3-48D1-8BE3-366F5D1AC07F}"/>
                </a:ext>
              </a:extLst>
            </p:cNvPr>
            <p:cNvSpPr txBox="1"/>
            <p:nvPr/>
          </p:nvSpPr>
          <p:spPr>
            <a:xfrm>
              <a:off x="2259221" y="5637687"/>
              <a:ext cx="19222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마이제너레이션의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회원이 아니신가요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 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B62DFFC-EC22-4052-BE32-B717E30CFB6F}"/>
                </a:ext>
              </a:extLst>
            </p:cNvPr>
            <p:cNvSpPr txBox="1"/>
            <p:nvPr/>
          </p:nvSpPr>
          <p:spPr>
            <a:xfrm>
              <a:off x="3997116" y="5637687"/>
              <a:ext cx="59599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</p:grpSp>
      <p:sp>
        <p:nvSpPr>
          <p:cNvPr id="148" name="타원 147">
            <a:extLst>
              <a:ext uri="{FF2B5EF4-FFF2-40B4-BE49-F238E27FC236}">
                <a16:creationId xmlns:a16="http://schemas.microsoft.com/office/drawing/2014/main" id="{C7FFAF7C-9AEB-44A2-9B89-03514019CBF7}"/>
              </a:ext>
            </a:extLst>
          </p:cNvPr>
          <p:cNvSpPr/>
          <p:nvPr/>
        </p:nvSpPr>
        <p:spPr>
          <a:xfrm>
            <a:off x="2614166" y="372281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37A5F4C3-734A-4CBE-B421-E4612BF89B39}"/>
              </a:ext>
            </a:extLst>
          </p:cNvPr>
          <p:cNvSpPr/>
          <p:nvPr/>
        </p:nvSpPr>
        <p:spPr>
          <a:xfrm>
            <a:off x="4769003" y="4562811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CF9793CB-44F7-4A3C-84FA-DE1E5CE0AB06}"/>
              </a:ext>
            </a:extLst>
          </p:cNvPr>
          <p:cNvSpPr/>
          <p:nvPr/>
        </p:nvSpPr>
        <p:spPr>
          <a:xfrm>
            <a:off x="5355201" y="4562811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FDA46859-404B-4257-BC47-409CD36C57C8}"/>
              </a:ext>
            </a:extLst>
          </p:cNvPr>
          <p:cNvSpPr/>
          <p:nvPr/>
        </p:nvSpPr>
        <p:spPr>
          <a:xfrm>
            <a:off x="2225959" y="4906250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1D66243F-74F5-4C8B-8099-1E3976E898A0}"/>
              </a:ext>
            </a:extLst>
          </p:cNvPr>
          <p:cNvSpPr/>
          <p:nvPr/>
        </p:nvSpPr>
        <p:spPr>
          <a:xfrm>
            <a:off x="4058346" y="5442828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006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798ED5-8582-4587-924E-2D3697FD9F68}"/>
              </a:ext>
            </a:extLst>
          </p:cNvPr>
          <p:cNvSpPr/>
          <p:nvPr/>
        </p:nvSpPr>
        <p:spPr>
          <a:xfrm>
            <a:off x="2535972" y="506853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DFF351E-9FDE-463B-B565-7C121C3E1F50}"/>
              </a:ext>
            </a:extLst>
          </p:cNvPr>
          <p:cNvSpPr/>
          <p:nvPr/>
        </p:nvSpPr>
        <p:spPr>
          <a:xfrm rot="5400000">
            <a:off x="1909357" y="2159731"/>
            <a:ext cx="1973758" cy="344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9D5941-4243-45FF-8995-AB7174AEF231}"/>
              </a:ext>
            </a:extLst>
          </p:cNvPr>
          <p:cNvGrpSpPr/>
          <p:nvPr/>
        </p:nvGrpSpPr>
        <p:grpSpPr>
          <a:xfrm>
            <a:off x="2842865" y="2009342"/>
            <a:ext cx="237566" cy="184666"/>
            <a:chOff x="3020143" y="3749354"/>
            <a:chExt cx="237566" cy="18466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3DAA62C-058C-45C5-874A-BB67DBA8FE4A}"/>
                </a:ext>
              </a:extLst>
            </p:cNvPr>
            <p:cNvSpPr txBox="1"/>
            <p:nvPr/>
          </p:nvSpPr>
          <p:spPr>
            <a:xfrm>
              <a:off x="3020143" y="3749354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B2F01C17-394D-4775-9129-7AB82848F9EA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841687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4D8CDC-4628-4617-A806-5DBBB66FD399}"/>
              </a:ext>
            </a:extLst>
          </p:cNvPr>
          <p:cNvGrpSpPr/>
          <p:nvPr/>
        </p:nvGrpSpPr>
        <p:grpSpPr>
          <a:xfrm>
            <a:off x="2842865" y="1833074"/>
            <a:ext cx="237566" cy="184666"/>
            <a:chOff x="3020143" y="3580510"/>
            <a:chExt cx="237566" cy="18466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D5DCD27-D572-421D-9EA9-B141E8F603B0}"/>
                </a:ext>
              </a:extLst>
            </p:cNvPr>
            <p:cNvSpPr txBox="1"/>
            <p:nvPr/>
          </p:nvSpPr>
          <p:spPr>
            <a:xfrm>
              <a:off x="3020143" y="3580510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800C4B4-8475-4F64-AD7A-287879F85120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672843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4694553-657F-4702-82EC-137B096DE87F}"/>
              </a:ext>
            </a:extLst>
          </p:cNvPr>
          <p:cNvGrpSpPr/>
          <p:nvPr/>
        </p:nvGrpSpPr>
        <p:grpSpPr>
          <a:xfrm>
            <a:off x="2842865" y="2185610"/>
            <a:ext cx="237566" cy="184666"/>
            <a:chOff x="3020143" y="3908043"/>
            <a:chExt cx="237566" cy="18466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27899AF-44F5-4E77-9BBE-2ADBF4F3CFFD}"/>
                </a:ext>
              </a:extLst>
            </p:cNvPr>
            <p:cNvSpPr txBox="1"/>
            <p:nvPr/>
          </p:nvSpPr>
          <p:spPr>
            <a:xfrm>
              <a:off x="3020143" y="3908043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A78CB06-5410-4190-875B-8FE3766AEAC1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000376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B4CC3A2-E7F5-484C-9909-3D16531920BA}"/>
              </a:ext>
            </a:extLst>
          </p:cNvPr>
          <p:cNvSpPr/>
          <p:nvPr/>
        </p:nvSpPr>
        <p:spPr>
          <a:xfrm rot="5400000">
            <a:off x="2380858" y="2232756"/>
            <a:ext cx="1480314" cy="7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65BFACE-9FFD-47FE-A861-00FE8EB86721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18677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아이디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21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아이디 찾기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999990"/>
              </p:ext>
            </p:extLst>
          </p:nvPr>
        </p:nvGraphicFramePr>
        <p:xfrm>
          <a:off x="8840764" y="711200"/>
          <a:ext cx="3287735" cy="340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아이디 조회결과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비밀번호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AD26717-A630-4135-B2CB-EB1F4937C983}"/>
              </a:ext>
            </a:extLst>
          </p:cNvPr>
          <p:cNvSpPr/>
          <p:nvPr/>
        </p:nvSpPr>
        <p:spPr>
          <a:xfrm>
            <a:off x="8668595" y="2773329"/>
            <a:ext cx="89256" cy="334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08B490-A0AA-4068-AD1C-1FBDF070CC6D}"/>
              </a:ext>
            </a:extLst>
          </p:cNvPr>
          <p:cNvSpPr txBox="1"/>
          <p:nvPr/>
        </p:nvSpPr>
        <p:spPr>
          <a:xfrm>
            <a:off x="3145545" y="320490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193743-8B9A-45CA-A79A-E65BD2C613D8}"/>
              </a:ext>
            </a:extLst>
          </p:cNvPr>
          <p:cNvSpPr txBox="1"/>
          <p:nvPr/>
        </p:nvSpPr>
        <p:spPr>
          <a:xfrm>
            <a:off x="1331237" y="353638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이메일로 가입여부를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8FDC02-FF7D-4E26-BB6D-0362D26AF0BB}"/>
              </a:ext>
            </a:extLst>
          </p:cNvPr>
          <p:cNvSpPr/>
          <p:nvPr/>
        </p:nvSpPr>
        <p:spPr>
          <a:xfrm>
            <a:off x="2746577" y="390121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D1A90E-2C9C-4A8B-A520-067DF8F9B926}"/>
              </a:ext>
            </a:extLst>
          </p:cNvPr>
          <p:cNvSpPr txBox="1"/>
          <p:nvPr/>
        </p:nvSpPr>
        <p:spPr>
          <a:xfrm>
            <a:off x="2767644" y="397637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78CFD7-C279-435F-8A89-52E5780D099C}"/>
              </a:ext>
            </a:extLst>
          </p:cNvPr>
          <p:cNvSpPr txBox="1"/>
          <p:nvPr/>
        </p:nvSpPr>
        <p:spPr>
          <a:xfrm>
            <a:off x="3145545" y="516578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dirty="0"/>
              <a:t>조회하기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EEAFE1-3DEF-4477-9485-4326A6802981}"/>
              </a:ext>
            </a:extLst>
          </p:cNvPr>
          <p:cNvSpPr txBox="1"/>
          <p:nvPr/>
        </p:nvSpPr>
        <p:spPr>
          <a:xfrm>
            <a:off x="2767644" y="4448295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7FE8B6A-AF5A-4ADF-9E48-F6BFCC728725}"/>
              </a:ext>
            </a:extLst>
          </p:cNvPr>
          <p:cNvSpPr/>
          <p:nvPr/>
        </p:nvSpPr>
        <p:spPr>
          <a:xfrm>
            <a:off x="2746577" y="4373135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DDEFC8-6F42-48AC-AD3E-71372203404F}"/>
              </a:ext>
            </a:extLst>
          </p:cNvPr>
          <p:cNvSpPr txBox="1"/>
          <p:nvPr/>
        </p:nvSpPr>
        <p:spPr>
          <a:xfrm>
            <a:off x="3021557" y="5691370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05366E-9588-4422-8280-F973508F09F3}"/>
              </a:ext>
            </a:extLst>
          </p:cNvPr>
          <p:cNvSpPr/>
          <p:nvPr/>
        </p:nvSpPr>
        <p:spPr>
          <a:xfrm>
            <a:off x="2580931" y="3864010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BAB8B2A-8BF6-49F3-A6D1-00C051F7769F}"/>
              </a:ext>
            </a:extLst>
          </p:cNvPr>
          <p:cNvSpPr/>
          <p:nvPr/>
        </p:nvSpPr>
        <p:spPr>
          <a:xfrm>
            <a:off x="2331464" y="4903368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F26F385-B594-4B31-8D96-428B4B16BCC5}"/>
              </a:ext>
            </a:extLst>
          </p:cNvPr>
          <p:cNvSpPr/>
          <p:nvPr/>
        </p:nvSpPr>
        <p:spPr>
          <a:xfrm>
            <a:off x="2882060" y="558043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ED31A66-9369-4CAD-94EB-31A1AD751355}"/>
              </a:ext>
            </a:extLst>
          </p:cNvPr>
          <p:cNvSpPr/>
          <p:nvPr/>
        </p:nvSpPr>
        <p:spPr>
          <a:xfrm>
            <a:off x="3798401" y="558817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22DE396-D3B3-42D5-AF6E-35EC3F08E2D1}"/>
              </a:ext>
            </a:extLst>
          </p:cNvPr>
          <p:cNvSpPr/>
          <p:nvPr/>
        </p:nvSpPr>
        <p:spPr>
          <a:xfrm>
            <a:off x="4993438" y="562144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324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2DFF351E-9FDE-463B-B565-7C121C3E1F50}"/>
              </a:ext>
            </a:extLst>
          </p:cNvPr>
          <p:cNvSpPr/>
          <p:nvPr/>
        </p:nvSpPr>
        <p:spPr>
          <a:xfrm rot="5400000">
            <a:off x="1909357" y="2159731"/>
            <a:ext cx="1973758" cy="344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9D5941-4243-45FF-8995-AB7174AEF231}"/>
              </a:ext>
            </a:extLst>
          </p:cNvPr>
          <p:cNvGrpSpPr/>
          <p:nvPr/>
        </p:nvGrpSpPr>
        <p:grpSpPr>
          <a:xfrm>
            <a:off x="2842865" y="2009342"/>
            <a:ext cx="237566" cy="184666"/>
            <a:chOff x="3020143" y="3749354"/>
            <a:chExt cx="237566" cy="18466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3DAA62C-058C-45C5-874A-BB67DBA8FE4A}"/>
                </a:ext>
              </a:extLst>
            </p:cNvPr>
            <p:cNvSpPr txBox="1"/>
            <p:nvPr/>
          </p:nvSpPr>
          <p:spPr>
            <a:xfrm>
              <a:off x="3020143" y="3749354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B2F01C17-394D-4775-9129-7AB82848F9EA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841687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4D8CDC-4628-4617-A806-5DBBB66FD399}"/>
              </a:ext>
            </a:extLst>
          </p:cNvPr>
          <p:cNvGrpSpPr/>
          <p:nvPr/>
        </p:nvGrpSpPr>
        <p:grpSpPr>
          <a:xfrm>
            <a:off x="2842865" y="1833074"/>
            <a:ext cx="237566" cy="184666"/>
            <a:chOff x="3020143" y="3580510"/>
            <a:chExt cx="237566" cy="18466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D5DCD27-D572-421D-9EA9-B141E8F603B0}"/>
                </a:ext>
              </a:extLst>
            </p:cNvPr>
            <p:cNvSpPr txBox="1"/>
            <p:nvPr/>
          </p:nvSpPr>
          <p:spPr>
            <a:xfrm>
              <a:off x="3020143" y="3580510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800C4B4-8475-4F64-AD7A-287879F85120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672843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4694553-657F-4702-82EC-137B096DE87F}"/>
              </a:ext>
            </a:extLst>
          </p:cNvPr>
          <p:cNvGrpSpPr/>
          <p:nvPr/>
        </p:nvGrpSpPr>
        <p:grpSpPr>
          <a:xfrm>
            <a:off x="2842865" y="2185610"/>
            <a:ext cx="237566" cy="184666"/>
            <a:chOff x="3020143" y="3908043"/>
            <a:chExt cx="237566" cy="18466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27899AF-44F5-4E77-9BBE-2ADBF4F3CFFD}"/>
                </a:ext>
              </a:extLst>
            </p:cNvPr>
            <p:cNvSpPr txBox="1"/>
            <p:nvPr/>
          </p:nvSpPr>
          <p:spPr>
            <a:xfrm>
              <a:off x="3020143" y="3908043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A78CB06-5410-4190-875B-8FE3766AEAC1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000376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B4CC3A2-E7F5-484C-9909-3D16531920BA}"/>
              </a:ext>
            </a:extLst>
          </p:cNvPr>
          <p:cNvSpPr/>
          <p:nvPr/>
        </p:nvSpPr>
        <p:spPr>
          <a:xfrm rot="5400000">
            <a:off x="2380858" y="2232756"/>
            <a:ext cx="1480314" cy="7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65BFACE-9FFD-47FE-A861-00FE8EB86721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25525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아이디 조회결과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22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아이디 찾기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조회하기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60532"/>
              </p:ext>
            </p:extLst>
          </p:nvPr>
        </p:nvGraphicFramePr>
        <p:xfrm>
          <a:off x="8840764" y="711200"/>
          <a:ext cx="3287735" cy="340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AD26717-A630-4135-B2CB-EB1F4937C983}"/>
              </a:ext>
            </a:extLst>
          </p:cNvPr>
          <p:cNvSpPr/>
          <p:nvPr/>
        </p:nvSpPr>
        <p:spPr>
          <a:xfrm>
            <a:off x="8668595" y="2773329"/>
            <a:ext cx="89256" cy="334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83FD90-F118-4AC7-B050-4440A1267FF5}"/>
              </a:ext>
            </a:extLst>
          </p:cNvPr>
          <p:cNvSpPr/>
          <p:nvPr/>
        </p:nvSpPr>
        <p:spPr>
          <a:xfrm>
            <a:off x="2393950" y="3864310"/>
            <a:ext cx="4051300" cy="120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9FE84B-9961-4B22-96F6-F5C252E81B57}"/>
              </a:ext>
            </a:extLst>
          </p:cNvPr>
          <p:cNvSpPr txBox="1"/>
          <p:nvPr/>
        </p:nvSpPr>
        <p:spPr>
          <a:xfrm>
            <a:off x="3259303" y="4326614"/>
            <a:ext cx="5243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ID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1EC477-28C4-4FA8-8BAC-114A41A7246A}"/>
              </a:ext>
            </a:extLst>
          </p:cNvPr>
          <p:cNvSpPr txBox="1"/>
          <p:nvPr/>
        </p:nvSpPr>
        <p:spPr>
          <a:xfrm>
            <a:off x="3858882" y="4326614"/>
            <a:ext cx="18483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mzgeneration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7451E14-99DC-45F4-BD69-9EC269CC4F43}"/>
              </a:ext>
            </a:extLst>
          </p:cNvPr>
          <p:cNvSpPr txBox="1"/>
          <p:nvPr/>
        </p:nvSpPr>
        <p:spPr>
          <a:xfrm>
            <a:off x="3021557" y="5212950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344EC74-AF96-49D5-BD11-55315CDFAC49}"/>
              </a:ext>
            </a:extLst>
          </p:cNvPr>
          <p:cNvSpPr/>
          <p:nvPr/>
        </p:nvSpPr>
        <p:spPr>
          <a:xfrm>
            <a:off x="2908264" y="5051974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F19D75F-A8BD-4926-83C2-634FBE9621C9}"/>
              </a:ext>
            </a:extLst>
          </p:cNvPr>
          <p:cNvSpPr/>
          <p:nvPr/>
        </p:nvSpPr>
        <p:spPr>
          <a:xfrm>
            <a:off x="3834492" y="5051974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0077D78B-3036-43A4-8403-DB36A4618137}"/>
              </a:ext>
            </a:extLst>
          </p:cNvPr>
          <p:cNvSpPr/>
          <p:nvPr/>
        </p:nvSpPr>
        <p:spPr>
          <a:xfrm>
            <a:off x="4999717" y="5051974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018AD8-3A14-41FD-985D-492F336B8715}"/>
              </a:ext>
            </a:extLst>
          </p:cNvPr>
          <p:cNvSpPr txBox="1"/>
          <p:nvPr/>
        </p:nvSpPr>
        <p:spPr>
          <a:xfrm>
            <a:off x="1331237" y="354908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회원님의 아이디는 다음과 같습니다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2F34DD-FD9B-46B0-A7A7-8494363E677F}"/>
              </a:ext>
            </a:extLst>
          </p:cNvPr>
          <p:cNvSpPr txBox="1"/>
          <p:nvPr/>
        </p:nvSpPr>
        <p:spPr>
          <a:xfrm>
            <a:off x="3145545" y="320490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</p:spTree>
    <p:extLst>
      <p:ext uri="{BB962C8B-B14F-4D97-AF65-F5344CB8AC3E}">
        <p14:creationId xmlns:p14="http://schemas.microsoft.com/office/powerpoint/2010/main" val="2134588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761B73-C475-40C2-BB2C-A9AE4ADF7CBD}"/>
              </a:ext>
            </a:extLst>
          </p:cNvPr>
          <p:cNvSpPr/>
          <p:nvPr/>
        </p:nvSpPr>
        <p:spPr>
          <a:xfrm>
            <a:off x="2535972" y="5150092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DFF351E-9FDE-463B-B565-7C121C3E1F50}"/>
              </a:ext>
            </a:extLst>
          </p:cNvPr>
          <p:cNvSpPr/>
          <p:nvPr/>
        </p:nvSpPr>
        <p:spPr>
          <a:xfrm rot="5400000">
            <a:off x="1909357" y="2159731"/>
            <a:ext cx="1973758" cy="344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30EADDF-62C0-456B-9DEC-485D3BB5634B}"/>
              </a:ext>
            </a:extLst>
          </p:cNvPr>
          <p:cNvGrpSpPr/>
          <p:nvPr/>
        </p:nvGrpSpPr>
        <p:grpSpPr>
          <a:xfrm>
            <a:off x="2842865" y="1656806"/>
            <a:ext cx="237566" cy="184666"/>
            <a:chOff x="3020143" y="3469292"/>
            <a:chExt cx="237566" cy="18466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CE6E8EB-A9B4-4507-B612-6EDAE3A43587}"/>
                </a:ext>
              </a:extLst>
            </p:cNvPr>
            <p:cNvSpPr txBox="1"/>
            <p:nvPr/>
          </p:nvSpPr>
          <p:spPr>
            <a:xfrm>
              <a:off x="3020143" y="3469292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B6D7977-EA95-4F73-89CB-6578BEADD4DE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561625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9D5941-4243-45FF-8995-AB7174AEF231}"/>
              </a:ext>
            </a:extLst>
          </p:cNvPr>
          <p:cNvGrpSpPr/>
          <p:nvPr/>
        </p:nvGrpSpPr>
        <p:grpSpPr>
          <a:xfrm>
            <a:off x="2842865" y="2009342"/>
            <a:ext cx="237566" cy="184666"/>
            <a:chOff x="3020143" y="3749354"/>
            <a:chExt cx="237566" cy="18466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3DAA62C-058C-45C5-874A-BB67DBA8FE4A}"/>
                </a:ext>
              </a:extLst>
            </p:cNvPr>
            <p:cNvSpPr txBox="1"/>
            <p:nvPr/>
          </p:nvSpPr>
          <p:spPr>
            <a:xfrm>
              <a:off x="3020143" y="3749354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B2F01C17-394D-4775-9129-7AB82848F9EA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841687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4D8CDC-4628-4617-A806-5DBBB66FD399}"/>
              </a:ext>
            </a:extLst>
          </p:cNvPr>
          <p:cNvGrpSpPr/>
          <p:nvPr/>
        </p:nvGrpSpPr>
        <p:grpSpPr>
          <a:xfrm>
            <a:off x="2842865" y="1833074"/>
            <a:ext cx="237566" cy="184666"/>
            <a:chOff x="3020143" y="3580510"/>
            <a:chExt cx="237566" cy="18466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D5DCD27-D572-421D-9EA9-B141E8F603B0}"/>
                </a:ext>
              </a:extLst>
            </p:cNvPr>
            <p:cNvSpPr txBox="1"/>
            <p:nvPr/>
          </p:nvSpPr>
          <p:spPr>
            <a:xfrm>
              <a:off x="3020143" y="3580510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800C4B4-8475-4F64-AD7A-287879F85120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672843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4694553-657F-4702-82EC-137B096DE87F}"/>
              </a:ext>
            </a:extLst>
          </p:cNvPr>
          <p:cNvGrpSpPr/>
          <p:nvPr/>
        </p:nvGrpSpPr>
        <p:grpSpPr>
          <a:xfrm>
            <a:off x="2842865" y="2185610"/>
            <a:ext cx="237566" cy="184666"/>
            <a:chOff x="3020143" y="3908043"/>
            <a:chExt cx="237566" cy="18466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27899AF-44F5-4E77-9BBE-2ADBF4F3CFFD}"/>
                </a:ext>
              </a:extLst>
            </p:cNvPr>
            <p:cNvSpPr txBox="1"/>
            <p:nvPr/>
          </p:nvSpPr>
          <p:spPr>
            <a:xfrm>
              <a:off x="3020143" y="3908043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A78CB06-5410-4190-875B-8FE3766AEAC1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000376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B4CC3A2-E7F5-484C-9909-3D16531920BA}"/>
              </a:ext>
            </a:extLst>
          </p:cNvPr>
          <p:cNvSpPr/>
          <p:nvPr/>
        </p:nvSpPr>
        <p:spPr>
          <a:xfrm rot="5400000">
            <a:off x="2380858" y="2232756"/>
            <a:ext cx="1480314" cy="7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65BFACE-9FFD-47FE-A861-00FE8EB86721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1331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비밀번호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23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비밀번호 찾기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906179"/>
              </p:ext>
            </p:extLst>
          </p:nvPr>
        </p:nvGraphicFramePr>
        <p:xfrm>
          <a:off x="8840764" y="711200"/>
          <a:ext cx="3287735" cy="340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아이디와 개인정보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본인인증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아이디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AD26717-A630-4135-B2CB-EB1F4937C983}"/>
              </a:ext>
            </a:extLst>
          </p:cNvPr>
          <p:cNvSpPr/>
          <p:nvPr/>
        </p:nvSpPr>
        <p:spPr>
          <a:xfrm>
            <a:off x="8668595" y="2773329"/>
            <a:ext cx="89256" cy="334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1F88B3-D161-40DC-8F66-765227768D1B}"/>
              </a:ext>
            </a:extLst>
          </p:cNvPr>
          <p:cNvSpPr txBox="1"/>
          <p:nvPr/>
        </p:nvSpPr>
        <p:spPr>
          <a:xfrm>
            <a:off x="3145545" y="296360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찾기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5842C2B-AD48-46FD-88D7-D995325491E3}"/>
              </a:ext>
            </a:extLst>
          </p:cNvPr>
          <p:cNvSpPr/>
          <p:nvPr/>
        </p:nvSpPr>
        <p:spPr>
          <a:xfrm>
            <a:off x="2746577" y="363451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B9C8C1-8FC1-4C2B-88F3-A1A29FE16DBF}"/>
              </a:ext>
            </a:extLst>
          </p:cNvPr>
          <p:cNvSpPr txBox="1"/>
          <p:nvPr/>
        </p:nvSpPr>
        <p:spPr>
          <a:xfrm>
            <a:off x="2767644" y="370967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9B3EE3-A055-4FD2-9C36-AD8FCF469A0F}"/>
              </a:ext>
            </a:extLst>
          </p:cNvPr>
          <p:cNvSpPr txBox="1"/>
          <p:nvPr/>
        </p:nvSpPr>
        <p:spPr>
          <a:xfrm>
            <a:off x="3145545" y="5247334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조회하기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607409-58D9-4DE2-BDD4-AF5DF4E80474}"/>
              </a:ext>
            </a:extLst>
          </p:cNvPr>
          <p:cNvSpPr txBox="1"/>
          <p:nvPr/>
        </p:nvSpPr>
        <p:spPr>
          <a:xfrm>
            <a:off x="2767644" y="417829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75E4BB5-72ED-4A84-9858-D9A84B6DB33D}"/>
              </a:ext>
            </a:extLst>
          </p:cNvPr>
          <p:cNvSpPr/>
          <p:nvPr/>
        </p:nvSpPr>
        <p:spPr>
          <a:xfrm>
            <a:off x="2746577" y="410313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C0DA4BE-1C50-4B00-9484-99AE435607EF}"/>
              </a:ext>
            </a:extLst>
          </p:cNvPr>
          <p:cNvSpPr txBox="1"/>
          <p:nvPr/>
        </p:nvSpPr>
        <p:spPr>
          <a:xfrm>
            <a:off x="2767644" y="4646920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7989AC8-60B9-40FA-8011-D84FF8A4CD35}"/>
              </a:ext>
            </a:extLst>
          </p:cNvPr>
          <p:cNvSpPr/>
          <p:nvPr/>
        </p:nvSpPr>
        <p:spPr>
          <a:xfrm>
            <a:off x="2746577" y="4571760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CD3C0B-0C8B-4A9A-9A55-EF5E8CCF5D19}"/>
              </a:ext>
            </a:extLst>
          </p:cNvPr>
          <p:cNvSpPr txBox="1"/>
          <p:nvPr/>
        </p:nvSpPr>
        <p:spPr>
          <a:xfrm>
            <a:off x="1331237" y="329508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아이디와 이메일로 비밀번호를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C4E7347-CA10-49BF-B141-2A368FDCE332}"/>
              </a:ext>
            </a:extLst>
          </p:cNvPr>
          <p:cNvSpPr/>
          <p:nvPr/>
        </p:nvSpPr>
        <p:spPr>
          <a:xfrm>
            <a:off x="2580931" y="3673510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3442AA60-41B2-463A-805B-74A89B611248}"/>
              </a:ext>
            </a:extLst>
          </p:cNvPr>
          <p:cNvSpPr/>
          <p:nvPr/>
        </p:nvSpPr>
        <p:spPr>
          <a:xfrm>
            <a:off x="2340259" y="5081648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F1AFFC-FA43-4F1B-8D67-41AE684E27D0}"/>
              </a:ext>
            </a:extLst>
          </p:cNvPr>
          <p:cNvGrpSpPr/>
          <p:nvPr/>
        </p:nvGrpSpPr>
        <p:grpSpPr>
          <a:xfrm>
            <a:off x="2857464" y="5686977"/>
            <a:ext cx="2976445" cy="325642"/>
            <a:chOff x="2857464" y="5686977"/>
            <a:chExt cx="2976445" cy="325642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43BD512-D069-48E0-BF5A-5B15BCF89474}"/>
                </a:ext>
              </a:extLst>
            </p:cNvPr>
            <p:cNvSpPr txBox="1"/>
            <p:nvPr/>
          </p:nvSpPr>
          <p:spPr>
            <a:xfrm>
              <a:off x="3005291" y="5797175"/>
              <a:ext cx="28286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찾기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EB296BD-8923-4C89-9114-EB167A053B25}"/>
                </a:ext>
              </a:extLst>
            </p:cNvPr>
            <p:cNvSpPr/>
            <p:nvPr/>
          </p:nvSpPr>
          <p:spPr>
            <a:xfrm>
              <a:off x="2857464" y="5703755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58D7EB9-FEC2-4948-B2B6-33A64E85B646}"/>
                </a:ext>
              </a:extLst>
            </p:cNvPr>
            <p:cNvSpPr/>
            <p:nvPr/>
          </p:nvSpPr>
          <p:spPr>
            <a:xfrm>
              <a:off x="3773234" y="5686977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1DEBC88E-B502-49C8-AA96-5F1A4EFBE754}"/>
                </a:ext>
              </a:extLst>
            </p:cNvPr>
            <p:cNvSpPr/>
            <p:nvPr/>
          </p:nvSpPr>
          <p:spPr>
            <a:xfrm>
              <a:off x="4871789" y="5695907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107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2DFF351E-9FDE-463B-B565-7C121C3E1F50}"/>
              </a:ext>
            </a:extLst>
          </p:cNvPr>
          <p:cNvSpPr/>
          <p:nvPr/>
        </p:nvSpPr>
        <p:spPr>
          <a:xfrm rot="5400000">
            <a:off x="1909357" y="2159731"/>
            <a:ext cx="1973758" cy="344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30EADDF-62C0-456B-9DEC-485D3BB5634B}"/>
              </a:ext>
            </a:extLst>
          </p:cNvPr>
          <p:cNvGrpSpPr/>
          <p:nvPr/>
        </p:nvGrpSpPr>
        <p:grpSpPr>
          <a:xfrm>
            <a:off x="2842865" y="1656806"/>
            <a:ext cx="237566" cy="184666"/>
            <a:chOff x="3020143" y="3469292"/>
            <a:chExt cx="237566" cy="18466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CE6E8EB-A9B4-4507-B612-6EDAE3A43587}"/>
                </a:ext>
              </a:extLst>
            </p:cNvPr>
            <p:cNvSpPr txBox="1"/>
            <p:nvPr/>
          </p:nvSpPr>
          <p:spPr>
            <a:xfrm>
              <a:off x="3020143" y="3469292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B6D7977-EA95-4F73-89CB-6578BEADD4DE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561625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9D5941-4243-45FF-8995-AB7174AEF231}"/>
              </a:ext>
            </a:extLst>
          </p:cNvPr>
          <p:cNvGrpSpPr/>
          <p:nvPr/>
        </p:nvGrpSpPr>
        <p:grpSpPr>
          <a:xfrm>
            <a:off x="2842865" y="2009342"/>
            <a:ext cx="237566" cy="184666"/>
            <a:chOff x="3020143" y="3749354"/>
            <a:chExt cx="237566" cy="18466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3DAA62C-058C-45C5-874A-BB67DBA8FE4A}"/>
                </a:ext>
              </a:extLst>
            </p:cNvPr>
            <p:cNvSpPr txBox="1"/>
            <p:nvPr/>
          </p:nvSpPr>
          <p:spPr>
            <a:xfrm>
              <a:off x="3020143" y="3749354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B2F01C17-394D-4775-9129-7AB82848F9EA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841687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4D8CDC-4628-4617-A806-5DBBB66FD399}"/>
              </a:ext>
            </a:extLst>
          </p:cNvPr>
          <p:cNvGrpSpPr/>
          <p:nvPr/>
        </p:nvGrpSpPr>
        <p:grpSpPr>
          <a:xfrm>
            <a:off x="2842865" y="1833074"/>
            <a:ext cx="237566" cy="184666"/>
            <a:chOff x="3020143" y="3580510"/>
            <a:chExt cx="237566" cy="18466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D5DCD27-D572-421D-9EA9-B141E8F603B0}"/>
                </a:ext>
              </a:extLst>
            </p:cNvPr>
            <p:cNvSpPr txBox="1"/>
            <p:nvPr/>
          </p:nvSpPr>
          <p:spPr>
            <a:xfrm>
              <a:off x="3020143" y="3580510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800C4B4-8475-4F64-AD7A-287879F85120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672843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4694553-657F-4702-82EC-137B096DE87F}"/>
              </a:ext>
            </a:extLst>
          </p:cNvPr>
          <p:cNvGrpSpPr/>
          <p:nvPr/>
        </p:nvGrpSpPr>
        <p:grpSpPr>
          <a:xfrm>
            <a:off x="2842865" y="2185610"/>
            <a:ext cx="237566" cy="184666"/>
            <a:chOff x="3020143" y="3908043"/>
            <a:chExt cx="237566" cy="18466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27899AF-44F5-4E77-9BBE-2ADBF4F3CFFD}"/>
                </a:ext>
              </a:extLst>
            </p:cNvPr>
            <p:cNvSpPr txBox="1"/>
            <p:nvPr/>
          </p:nvSpPr>
          <p:spPr>
            <a:xfrm>
              <a:off x="3020143" y="3908043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A78CB06-5410-4190-875B-8FE3766AEAC1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000376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65BFACE-9FFD-47FE-A861-00FE8EB86721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869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본인인증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24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비밀번호 찾기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조회하기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269129"/>
              </p:ext>
            </p:extLst>
          </p:nvPr>
        </p:nvGraphicFramePr>
        <p:xfrm>
          <a:off x="8840764" y="711200"/>
          <a:ext cx="3287735" cy="340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메일 인증번호 발송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비밀번호 변경페이지로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AD26717-A630-4135-B2CB-EB1F4937C983}"/>
              </a:ext>
            </a:extLst>
          </p:cNvPr>
          <p:cNvSpPr/>
          <p:nvPr/>
        </p:nvSpPr>
        <p:spPr>
          <a:xfrm>
            <a:off x="8668595" y="2773329"/>
            <a:ext cx="89256" cy="334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CBE2D5-3343-4B59-BB03-9ABCD6C57870}"/>
              </a:ext>
            </a:extLst>
          </p:cNvPr>
          <p:cNvGrpSpPr/>
          <p:nvPr/>
        </p:nvGrpSpPr>
        <p:grpSpPr>
          <a:xfrm>
            <a:off x="1331237" y="3409077"/>
            <a:ext cx="6176727" cy="2191250"/>
            <a:chOff x="1331237" y="3268402"/>
            <a:chExt cx="6176727" cy="219125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97F0236-DDBC-491A-A199-FC545037E17F}"/>
                </a:ext>
              </a:extLst>
            </p:cNvPr>
            <p:cNvSpPr txBox="1"/>
            <p:nvPr/>
          </p:nvSpPr>
          <p:spPr>
            <a:xfrm>
              <a:off x="3145545" y="3268402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본인인증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BA48EC1-5AE3-4C49-A69D-D8DFDCE57047}"/>
                </a:ext>
              </a:extLst>
            </p:cNvPr>
            <p:cNvSpPr txBox="1"/>
            <p:nvPr/>
          </p:nvSpPr>
          <p:spPr>
            <a:xfrm>
              <a:off x="1331237" y="3599882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입력하신 이메일로 인증 번호를 발송했습니다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3E55E51-F497-4360-9B61-6923C016B38C}"/>
                </a:ext>
              </a:extLst>
            </p:cNvPr>
            <p:cNvSpPr txBox="1"/>
            <p:nvPr/>
          </p:nvSpPr>
          <p:spPr>
            <a:xfrm>
              <a:off x="3005291" y="5244208"/>
              <a:ext cx="28286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72E8468-7115-4896-BDB4-EA3B7883A49B}"/>
                </a:ext>
              </a:extLst>
            </p:cNvPr>
            <p:cNvSpPr/>
            <p:nvPr/>
          </p:nvSpPr>
          <p:spPr>
            <a:xfrm>
              <a:off x="4524347" y="5052614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E9C1700-F6A4-4CE3-B9A6-E9746542BDA6}"/>
                </a:ext>
              </a:extLst>
            </p:cNvPr>
            <p:cNvSpPr/>
            <p:nvPr/>
          </p:nvSpPr>
          <p:spPr>
            <a:xfrm>
              <a:off x="5619411" y="4464241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F7A270D2-0326-4185-8890-49ED4E7F9944}"/>
                </a:ext>
              </a:extLst>
            </p:cNvPr>
            <p:cNvSpPr/>
            <p:nvPr/>
          </p:nvSpPr>
          <p:spPr>
            <a:xfrm>
              <a:off x="3595467" y="5052614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634D69D-E776-4612-885B-A8CA6B96D4D1}"/>
                </a:ext>
              </a:extLst>
            </p:cNvPr>
            <p:cNvSpPr txBox="1"/>
            <p:nvPr/>
          </p:nvSpPr>
          <p:spPr>
            <a:xfrm>
              <a:off x="2505755" y="4176517"/>
              <a:ext cx="75138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이메일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EF7A9F8-A917-4898-A9C8-BD08F7DE6E95}"/>
                </a:ext>
              </a:extLst>
            </p:cNvPr>
            <p:cNvSpPr/>
            <p:nvPr/>
          </p:nvSpPr>
          <p:spPr>
            <a:xfrm>
              <a:off x="5748971" y="4178535"/>
              <a:ext cx="584475" cy="2350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FE7A1AB-5673-4292-ADBE-362D038F3654}"/>
                </a:ext>
              </a:extLst>
            </p:cNvPr>
            <p:cNvSpPr txBox="1"/>
            <p:nvPr/>
          </p:nvSpPr>
          <p:spPr>
            <a:xfrm>
              <a:off x="3166484" y="4176517"/>
              <a:ext cx="184838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tempMail@mail.net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98C9B1A-9B15-4579-B52C-90371BE1AD57}"/>
                </a:ext>
              </a:extLst>
            </p:cNvPr>
            <p:cNvSpPr/>
            <p:nvPr/>
          </p:nvSpPr>
          <p:spPr>
            <a:xfrm>
              <a:off x="3211739" y="4178535"/>
              <a:ext cx="2440402" cy="23508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4B163F6D-816C-4791-B8FE-325E564DE515}"/>
                </a:ext>
              </a:extLst>
            </p:cNvPr>
            <p:cNvSpPr/>
            <p:nvPr/>
          </p:nvSpPr>
          <p:spPr>
            <a:xfrm>
              <a:off x="5619411" y="3939539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0C15CB6-8DE6-4E7C-BD53-9529B579DA59}"/>
                </a:ext>
              </a:extLst>
            </p:cNvPr>
            <p:cNvSpPr/>
            <p:nvPr/>
          </p:nvSpPr>
          <p:spPr>
            <a:xfrm>
              <a:off x="3211739" y="4710776"/>
              <a:ext cx="2440402" cy="23508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36C482E-52DF-41CE-9F7B-E59EE42D68C8}"/>
                </a:ext>
              </a:extLst>
            </p:cNvPr>
            <p:cNvSpPr txBox="1"/>
            <p:nvPr/>
          </p:nvSpPr>
          <p:spPr>
            <a:xfrm>
              <a:off x="2505755" y="4705207"/>
              <a:ext cx="75138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인증번호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C1F4631-77DD-472E-BC37-A9E937B1DA1D}"/>
                </a:ext>
              </a:extLst>
            </p:cNvPr>
            <p:cNvSpPr/>
            <p:nvPr/>
          </p:nvSpPr>
          <p:spPr>
            <a:xfrm>
              <a:off x="5748971" y="4710776"/>
              <a:ext cx="584475" cy="235082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00BEE75-7566-42DD-AE38-3F4AB075AF89}"/>
                </a:ext>
              </a:extLst>
            </p:cNvPr>
            <p:cNvSpPr txBox="1"/>
            <p:nvPr/>
          </p:nvSpPr>
          <p:spPr>
            <a:xfrm>
              <a:off x="3166484" y="4713670"/>
              <a:ext cx="184838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인증번호 입력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D594E1-D7C8-4CF3-AA56-720A5F85B10D}"/>
                </a:ext>
              </a:extLst>
            </p:cNvPr>
            <p:cNvSpPr txBox="1"/>
            <p:nvPr/>
          </p:nvSpPr>
          <p:spPr>
            <a:xfrm>
              <a:off x="5782964" y="4177205"/>
              <a:ext cx="5164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재발송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3B3540E-981C-4A53-9C08-0E7572D31F52}"/>
                </a:ext>
              </a:extLst>
            </p:cNvPr>
            <p:cNvSpPr txBox="1"/>
            <p:nvPr/>
          </p:nvSpPr>
          <p:spPr>
            <a:xfrm>
              <a:off x="5838268" y="4712901"/>
              <a:ext cx="405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349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2DFF351E-9FDE-463B-B565-7C121C3E1F50}"/>
              </a:ext>
            </a:extLst>
          </p:cNvPr>
          <p:cNvSpPr/>
          <p:nvPr/>
        </p:nvSpPr>
        <p:spPr>
          <a:xfrm rot="5400000">
            <a:off x="1909357" y="2159731"/>
            <a:ext cx="1973758" cy="344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30EADDF-62C0-456B-9DEC-485D3BB5634B}"/>
              </a:ext>
            </a:extLst>
          </p:cNvPr>
          <p:cNvGrpSpPr/>
          <p:nvPr/>
        </p:nvGrpSpPr>
        <p:grpSpPr>
          <a:xfrm>
            <a:off x="2842865" y="1656806"/>
            <a:ext cx="237566" cy="184666"/>
            <a:chOff x="3020143" y="3469292"/>
            <a:chExt cx="237566" cy="18466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CE6E8EB-A9B4-4507-B612-6EDAE3A43587}"/>
                </a:ext>
              </a:extLst>
            </p:cNvPr>
            <p:cNvSpPr txBox="1"/>
            <p:nvPr/>
          </p:nvSpPr>
          <p:spPr>
            <a:xfrm>
              <a:off x="3020143" y="3469292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B6D7977-EA95-4F73-89CB-6578BEADD4DE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561625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9D5941-4243-45FF-8995-AB7174AEF231}"/>
              </a:ext>
            </a:extLst>
          </p:cNvPr>
          <p:cNvGrpSpPr/>
          <p:nvPr/>
        </p:nvGrpSpPr>
        <p:grpSpPr>
          <a:xfrm>
            <a:off x="2842865" y="2009342"/>
            <a:ext cx="237566" cy="184666"/>
            <a:chOff x="3020143" y="3749354"/>
            <a:chExt cx="237566" cy="18466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3DAA62C-058C-45C5-874A-BB67DBA8FE4A}"/>
                </a:ext>
              </a:extLst>
            </p:cNvPr>
            <p:cNvSpPr txBox="1"/>
            <p:nvPr/>
          </p:nvSpPr>
          <p:spPr>
            <a:xfrm>
              <a:off x="3020143" y="3749354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B2F01C17-394D-4775-9129-7AB82848F9EA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841687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4D8CDC-4628-4617-A806-5DBBB66FD399}"/>
              </a:ext>
            </a:extLst>
          </p:cNvPr>
          <p:cNvGrpSpPr/>
          <p:nvPr/>
        </p:nvGrpSpPr>
        <p:grpSpPr>
          <a:xfrm>
            <a:off x="2842865" y="1833074"/>
            <a:ext cx="237566" cy="184666"/>
            <a:chOff x="3020143" y="3580510"/>
            <a:chExt cx="237566" cy="18466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D5DCD27-D572-421D-9EA9-B141E8F603B0}"/>
                </a:ext>
              </a:extLst>
            </p:cNvPr>
            <p:cNvSpPr txBox="1"/>
            <p:nvPr/>
          </p:nvSpPr>
          <p:spPr>
            <a:xfrm>
              <a:off x="3020143" y="3580510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800C4B4-8475-4F64-AD7A-287879F85120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672843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4694553-657F-4702-82EC-137B096DE87F}"/>
              </a:ext>
            </a:extLst>
          </p:cNvPr>
          <p:cNvGrpSpPr/>
          <p:nvPr/>
        </p:nvGrpSpPr>
        <p:grpSpPr>
          <a:xfrm>
            <a:off x="2842865" y="2185610"/>
            <a:ext cx="237566" cy="184666"/>
            <a:chOff x="3020143" y="3908043"/>
            <a:chExt cx="237566" cy="18466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27899AF-44F5-4E77-9BBE-2ADBF4F3CFFD}"/>
                </a:ext>
              </a:extLst>
            </p:cNvPr>
            <p:cNvSpPr txBox="1"/>
            <p:nvPr/>
          </p:nvSpPr>
          <p:spPr>
            <a:xfrm>
              <a:off x="3020143" y="3908043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A78CB06-5410-4190-875B-8FE3766AEAC1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000376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65BFACE-9FFD-47FE-A861-00FE8EB86721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261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비밀번호변경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25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비밀번호 찾기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조회하기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확인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44201"/>
              </p:ext>
            </p:extLst>
          </p:nvPr>
        </p:nvGraphicFramePr>
        <p:xfrm>
          <a:off x="8840764" y="711200"/>
          <a:ext cx="3287735" cy="340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완료페이지로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AD26717-A630-4135-B2CB-EB1F4937C983}"/>
              </a:ext>
            </a:extLst>
          </p:cNvPr>
          <p:cNvSpPr/>
          <p:nvPr/>
        </p:nvSpPr>
        <p:spPr>
          <a:xfrm>
            <a:off x="8668595" y="2773329"/>
            <a:ext cx="89256" cy="334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8ECF85A-C5E4-4B3F-9E76-5C9543D55EF7}"/>
              </a:ext>
            </a:extLst>
          </p:cNvPr>
          <p:cNvSpPr/>
          <p:nvPr/>
        </p:nvSpPr>
        <p:spPr>
          <a:xfrm>
            <a:off x="3605435" y="5235896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E552DE8-8B1D-420C-8D24-D75BDAB7848C}"/>
              </a:ext>
            </a:extLst>
          </p:cNvPr>
          <p:cNvSpPr/>
          <p:nvPr/>
        </p:nvSpPr>
        <p:spPr>
          <a:xfrm>
            <a:off x="4476374" y="5235896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F144FD1-B5E1-4561-8527-EC3A5A748CE5}"/>
              </a:ext>
            </a:extLst>
          </p:cNvPr>
          <p:cNvSpPr/>
          <p:nvPr/>
        </p:nvSpPr>
        <p:spPr>
          <a:xfrm>
            <a:off x="2349259" y="456503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01A7B-39DA-4B9F-964F-9A890B0E19DA}"/>
              </a:ext>
            </a:extLst>
          </p:cNvPr>
          <p:cNvSpPr txBox="1"/>
          <p:nvPr/>
        </p:nvSpPr>
        <p:spPr>
          <a:xfrm>
            <a:off x="3145545" y="3425181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변경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D858D3-8E7C-42ED-B481-6BB7B02B99AA}"/>
              </a:ext>
            </a:extLst>
          </p:cNvPr>
          <p:cNvSpPr txBox="1"/>
          <p:nvPr/>
        </p:nvSpPr>
        <p:spPr>
          <a:xfrm>
            <a:off x="1331237" y="3714921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변경할 비밀번호를 입력해주세요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5B082A-BCBD-4DA2-AC58-DA7AE00C3B0F}"/>
              </a:ext>
            </a:extLst>
          </p:cNvPr>
          <p:cNvGrpSpPr/>
          <p:nvPr/>
        </p:nvGrpSpPr>
        <p:grpSpPr>
          <a:xfrm>
            <a:off x="2746577" y="4141148"/>
            <a:ext cx="3346046" cy="396541"/>
            <a:chOff x="2746577" y="3964719"/>
            <a:chExt cx="3346046" cy="39654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09BA3F-C50D-43FB-86E1-722E84586491}"/>
                </a:ext>
              </a:extLst>
            </p:cNvPr>
            <p:cNvSpPr/>
            <p:nvPr/>
          </p:nvSpPr>
          <p:spPr>
            <a:xfrm>
              <a:off x="2746577" y="3964719"/>
              <a:ext cx="3346046" cy="39654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A7035CD-5871-4569-A358-66D09FADA30C}"/>
                </a:ext>
              </a:extLst>
            </p:cNvPr>
            <p:cNvSpPr txBox="1"/>
            <p:nvPr/>
          </p:nvSpPr>
          <p:spPr>
            <a:xfrm>
              <a:off x="2767644" y="403987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65E8F27-FA55-4FA1-9C33-4FE101411E46}"/>
              </a:ext>
            </a:extLst>
          </p:cNvPr>
          <p:cNvSpPr txBox="1"/>
          <p:nvPr/>
        </p:nvSpPr>
        <p:spPr>
          <a:xfrm>
            <a:off x="3005291" y="5440179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E58116-721F-4FC5-8B86-E68E932A7DD7}"/>
              </a:ext>
            </a:extLst>
          </p:cNvPr>
          <p:cNvGrpSpPr/>
          <p:nvPr/>
        </p:nvGrpSpPr>
        <p:grpSpPr>
          <a:xfrm>
            <a:off x="2535972" y="4778406"/>
            <a:ext cx="3767257" cy="448400"/>
            <a:chOff x="2535972" y="5150092"/>
            <a:chExt cx="3767257" cy="4484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154EAB5-2602-49AB-87A1-3482DF8F911C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CBBBA54-C9D9-4CE1-AD38-766FACD19658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확   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478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2DFF351E-9FDE-463B-B565-7C121C3E1F50}"/>
              </a:ext>
            </a:extLst>
          </p:cNvPr>
          <p:cNvSpPr/>
          <p:nvPr/>
        </p:nvSpPr>
        <p:spPr>
          <a:xfrm rot="5400000">
            <a:off x="1909357" y="2159731"/>
            <a:ext cx="1973758" cy="344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30EADDF-62C0-456B-9DEC-485D3BB5634B}"/>
              </a:ext>
            </a:extLst>
          </p:cNvPr>
          <p:cNvGrpSpPr/>
          <p:nvPr/>
        </p:nvGrpSpPr>
        <p:grpSpPr>
          <a:xfrm>
            <a:off x="2842865" y="1656806"/>
            <a:ext cx="237566" cy="184666"/>
            <a:chOff x="3020143" y="3469292"/>
            <a:chExt cx="237566" cy="18466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CE6E8EB-A9B4-4507-B612-6EDAE3A43587}"/>
                </a:ext>
              </a:extLst>
            </p:cNvPr>
            <p:cNvSpPr txBox="1"/>
            <p:nvPr/>
          </p:nvSpPr>
          <p:spPr>
            <a:xfrm>
              <a:off x="3020143" y="3469292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B6D7977-EA95-4F73-89CB-6578BEADD4DE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561625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9D5941-4243-45FF-8995-AB7174AEF231}"/>
              </a:ext>
            </a:extLst>
          </p:cNvPr>
          <p:cNvGrpSpPr/>
          <p:nvPr/>
        </p:nvGrpSpPr>
        <p:grpSpPr>
          <a:xfrm>
            <a:off x="2842865" y="2009342"/>
            <a:ext cx="237566" cy="184666"/>
            <a:chOff x="3020143" y="3749354"/>
            <a:chExt cx="237566" cy="18466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3DAA62C-058C-45C5-874A-BB67DBA8FE4A}"/>
                </a:ext>
              </a:extLst>
            </p:cNvPr>
            <p:cNvSpPr txBox="1"/>
            <p:nvPr/>
          </p:nvSpPr>
          <p:spPr>
            <a:xfrm>
              <a:off x="3020143" y="3749354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B2F01C17-394D-4775-9129-7AB82848F9EA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841687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4D8CDC-4628-4617-A806-5DBBB66FD399}"/>
              </a:ext>
            </a:extLst>
          </p:cNvPr>
          <p:cNvGrpSpPr/>
          <p:nvPr/>
        </p:nvGrpSpPr>
        <p:grpSpPr>
          <a:xfrm>
            <a:off x="2842865" y="1833074"/>
            <a:ext cx="237566" cy="184666"/>
            <a:chOff x="3020143" y="3580510"/>
            <a:chExt cx="237566" cy="18466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D5DCD27-D572-421D-9EA9-B141E8F603B0}"/>
                </a:ext>
              </a:extLst>
            </p:cNvPr>
            <p:cNvSpPr txBox="1"/>
            <p:nvPr/>
          </p:nvSpPr>
          <p:spPr>
            <a:xfrm>
              <a:off x="3020143" y="3580510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800C4B4-8475-4F64-AD7A-287879F85120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672843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4694553-657F-4702-82EC-137B096DE87F}"/>
              </a:ext>
            </a:extLst>
          </p:cNvPr>
          <p:cNvGrpSpPr/>
          <p:nvPr/>
        </p:nvGrpSpPr>
        <p:grpSpPr>
          <a:xfrm>
            <a:off x="2842865" y="2185610"/>
            <a:ext cx="237566" cy="184666"/>
            <a:chOff x="3020143" y="3908043"/>
            <a:chExt cx="237566" cy="18466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27899AF-44F5-4E77-9BBE-2ADBF4F3CFFD}"/>
                </a:ext>
              </a:extLst>
            </p:cNvPr>
            <p:cNvSpPr txBox="1"/>
            <p:nvPr/>
          </p:nvSpPr>
          <p:spPr>
            <a:xfrm>
              <a:off x="3020143" y="3908043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A78CB06-5410-4190-875B-8FE3766AEAC1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000376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65BFACE-9FFD-47FE-A861-00FE8EB86721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355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비밀번호 변경 완료페이지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26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비밀번호 찾기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조회하기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인증확인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변경확인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717561"/>
              </p:ext>
            </p:extLst>
          </p:nvPr>
        </p:nvGraphicFramePr>
        <p:xfrm>
          <a:off x="8840764" y="711200"/>
          <a:ext cx="3287735" cy="340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AD26717-A630-4135-B2CB-EB1F4937C983}"/>
              </a:ext>
            </a:extLst>
          </p:cNvPr>
          <p:cNvSpPr/>
          <p:nvPr/>
        </p:nvSpPr>
        <p:spPr>
          <a:xfrm>
            <a:off x="8668595" y="2773329"/>
            <a:ext cx="89256" cy="334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019F33-8DEC-4CDF-95FA-F7FB397B4BF2}"/>
              </a:ext>
            </a:extLst>
          </p:cNvPr>
          <p:cNvGrpSpPr/>
          <p:nvPr/>
        </p:nvGrpSpPr>
        <p:grpSpPr>
          <a:xfrm>
            <a:off x="1331237" y="3318696"/>
            <a:ext cx="6176727" cy="2316938"/>
            <a:chOff x="1331237" y="3332656"/>
            <a:chExt cx="6176727" cy="231693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E84F972B-EE6C-4471-8B5F-1B5B2822C4D9}"/>
                </a:ext>
              </a:extLst>
            </p:cNvPr>
            <p:cNvGrpSpPr/>
            <p:nvPr/>
          </p:nvGrpSpPr>
          <p:grpSpPr>
            <a:xfrm>
              <a:off x="2535972" y="5201194"/>
              <a:ext cx="3767257" cy="448400"/>
              <a:chOff x="2535972" y="5150092"/>
              <a:chExt cx="3767257" cy="448400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2EE23AD-9830-43EB-A1DA-A641E0F75C44}"/>
                  </a:ext>
                </a:extLst>
              </p:cNvPr>
              <p:cNvSpPr/>
              <p:nvPr/>
            </p:nvSpPr>
            <p:spPr>
              <a:xfrm>
                <a:off x="2535972" y="5150092"/>
                <a:ext cx="3767257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D54810D-E1E5-4733-98EE-06826F777BD6}"/>
                  </a:ext>
                </a:extLst>
              </p:cNvPr>
              <p:cNvSpPr txBox="1"/>
              <p:nvPr/>
            </p:nvSpPr>
            <p:spPr>
              <a:xfrm>
                <a:off x="3145545" y="5247334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로그인 화면으로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2927525-3DF4-4207-9C09-4411BAA7BB39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변경이 완료</a:t>
              </a:r>
              <a:r>
                <a:rPr lang="ko-KR" altLang="en-US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04375-251D-49C3-A26C-D84B725EECC6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변경된 비밀번호로 로그인 해주시기 바랍니다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4" name="그림 6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8FE66549-9FB5-47D3-9021-7D0993952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sp>
        <p:nvSpPr>
          <p:cNvPr id="71" name="타원 70">
            <a:extLst>
              <a:ext uri="{FF2B5EF4-FFF2-40B4-BE49-F238E27FC236}">
                <a16:creationId xmlns:a16="http://schemas.microsoft.com/office/drawing/2014/main" id="{3833AFA0-F653-48D3-ABFE-8D42A5B0E28E}"/>
              </a:ext>
            </a:extLst>
          </p:cNvPr>
          <p:cNvSpPr/>
          <p:nvPr/>
        </p:nvSpPr>
        <p:spPr>
          <a:xfrm>
            <a:off x="2414322" y="504779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306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12687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회원정보수정 비밀번호 입력페이지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27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마이페이지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78100"/>
              </p:ext>
            </p:extLst>
          </p:nvPr>
        </p:nvGraphicFramePr>
        <p:xfrm>
          <a:off x="8840764" y="711200"/>
          <a:ext cx="3287735" cy="303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비밀번호 입력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회원탈퇴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회원정보수정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398251B-C71A-43AE-BE6C-BD25B04F5C85}"/>
              </a:ext>
            </a:extLst>
          </p:cNvPr>
          <p:cNvCxnSpPr>
            <a:cxnSpLocks/>
          </p:cNvCxnSpPr>
          <p:nvPr/>
        </p:nvCxnSpPr>
        <p:spPr>
          <a:xfrm>
            <a:off x="1866900" y="2668555"/>
            <a:ext cx="0" cy="4031245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2D638A-F8AA-4D81-B0B0-D251712FC39B}"/>
              </a:ext>
            </a:extLst>
          </p:cNvPr>
          <p:cNvSpPr txBox="1"/>
          <p:nvPr/>
        </p:nvSpPr>
        <p:spPr>
          <a:xfrm>
            <a:off x="127507" y="2823281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E221F0-08F1-474D-A139-0BDA2CD59694}"/>
              </a:ext>
            </a:extLst>
          </p:cNvPr>
          <p:cNvSpPr txBox="1"/>
          <p:nvPr/>
        </p:nvSpPr>
        <p:spPr>
          <a:xfrm>
            <a:off x="127507" y="3155098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B89276-AC24-4052-8C8B-ABEFA8219BCD}"/>
              </a:ext>
            </a:extLst>
          </p:cNvPr>
          <p:cNvSpPr txBox="1"/>
          <p:nvPr/>
        </p:nvSpPr>
        <p:spPr>
          <a:xfrm>
            <a:off x="127507" y="3390215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068569C-ACC9-4586-B132-F1C32B74D082}"/>
              </a:ext>
            </a:extLst>
          </p:cNvPr>
          <p:cNvCxnSpPr>
            <a:cxnSpLocks/>
          </p:cNvCxnSpPr>
          <p:nvPr/>
        </p:nvCxnSpPr>
        <p:spPr>
          <a:xfrm flipH="1">
            <a:off x="194223" y="3073183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ACAC7410-B395-4C62-9382-E24276CFDB5F}"/>
              </a:ext>
            </a:extLst>
          </p:cNvPr>
          <p:cNvSpPr/>
          <p:nvPr/>
        </p:nvSpPr>
        <p:spPr>
          <a:xfrm>
            <a:off x="299756" y="3130315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0D16C4F-1202-4948-A618-060DC1BC2D9E}"/>
              </a:ext>
            </a:extLst>
          </p:cNvPr>
          <p:cNvSpPr/>
          <p:nvPr/>
        </p:nvSpPr>
        <p:spPr>
          <a:xfrm>
            <a:off x="299756" y="3392832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1785F9-7F13-461B-B961-25934C34D26B}"/>
              </a:ext>
            </a:extLst>
          </p:cNvPr>
          <p:cNvGrpSpPr/>
          <p:nvPr/>
        </p:nvGrpSpPr>
        <p:grpSpPr>
          <a:xfrm>
            <a:off x="3113807" y="3174960"/>
            <a:ext cx="4256180" cy="1225590"/>
            <a:chOff x="3113807" y="3174960"/>
            <a:chExt cx="4256180" cy="122559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CE63AF-2178-4C99-8020-8EC7A905178F}"/>
                </a:ext>
              </a:extLst>
            </p:cNvPr>
            <p:cNvSpPr txBox="1"/>
            <p:nvPr/>
          </p:nvSpPr>
          <p:spPr>
            <a:xfrm>
              <a:off x="3967842" y="3174960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7C9B5C-7481-436D-A3EA-69E58B5D181B}"/>
                </a:ext>
              </a:extLst>
            </p:cNvPr>
            <p:cNvSpPr txBox="1"/>
            <p:nvPr/>
          </p:nvSpPr>
          <p:spPr>
            <a:xfrm>
              <a:off x="4117981" y="3428315"/>
              <a:ext cx="230868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본인 확인을 위해 비밀번호를 입력하세요</a:t>
              </a:r>
              <a:r>
                <a:rPr lang="en-US" altLang="ko-KR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B4E5D62-BF7C-4E1D-A6C4-32EB28B55EFE}"/>
                </a:ext>
              </a:extLst>
            </p:cNvPr>
            <p:cNvGrpSpPr/>
            <p:nvPr/>
          </p:nvGrpSpPr>
          <p:grpSpPr>
            <a:xfrm>
              <a:off x="3113807" y="3772274"/>
              <a:ext cx="4256180" cy="628276"/>
              <a:chOff x="2963771" y="3772274"/>
              <a:chExt cx="4256180" cy="62827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C19FEA8-EAFF-4C9D-80ED-583B7C8C1571}"/>
                  </a:ext>
                </a:extLst>
              </p:cNvPr>
              <p:cNvSpPr/>
              <p:nvPr/>
            </p:nvSpPr>
            <p:spPr>
              <a:xfrm>
                <a:off x="3063761" y="4002623"/>
                <a:ext cx="3346046" cy="39792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BCA09B-B40B-45CE-A7C2-B75AB631E420}"/>
                  </a:ext>
                </a:extLst>
              </p:cNvPr>
              <p:cNvSpPr txBox="1"/>
              <p:nvPr/>
            </p:nvSpPr>
            <p:spPr>
              <a:xfrm>
                <a:off x="2963771" y="3772274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비밀번호</a:t>
                </a: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1344E78-CFC7-4CB0-8805-B3A074149C68}"/>
                  </a:ext>
                </a:extLst>
              </p:cNvPr>
              <p:cNvGrpSpPr/>
              <p:nvPr/>
            </p:nvGrpSpPr>
            <p:grpSpPr>
              <a:xfrm>
                <a:off x="6472583" y="4002623"/>
                <a:ext cx="747368" cy="397925"/>
                <a:chOff x="3063760" y="6067133"/>
                <a:chExt cx="4143983" cy="44840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5C41369-1A72-4FC4-9787-8013A77BD643}"/>
                    </a:ext>
                  </a:extLst>
                </p:cNvPr>
                <p:cNvSpPr/>
                <p:nvPr/>
              </p:nvSpPr>
              <p:spPr>
                <a:xfrm>
                  <a:off x="3063760" y="6067133"/>
                  <a:ext cx="4143983" cy="448400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9BDAABF-9B27-4A39-A67D-7FCEBE20762C}"/>
                    </a:ext>
                  </a:extLst>
                </p:cNvPr>
                <p:cNvSpPr txBox="1"/>
                <p:nvPr/>
              </p:nvSpPr>
              <p:spPr>
                <a:xfrm>
                  <a:off x="3861697" y="6164375"/>
                  <a:ext cx="2548110" cy="2861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latinLnBrk="1"/>
                  <a:r>
                    <a:rPr lang="ko-KR" altLang="en-US" sz="1050" dirty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확인</a:t>
                  </a:r>
                  <a:endParaRPr lang="en-US" altLang="ko-KR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</p:grp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4FF6B6A-1898-46EB-8EAD-87DFFAD1C251}"/>
                </a:ext>
              </a:extLst>
            </p:cNvPr>
            <p:cNvSpPr/>
            <p:nvPr/>
          </p:nvSpPr>
          <p:spPr>
            <a:xfrm>
              <a:off x="6559843" y="3813871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553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6071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회원정보수정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28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마이페이지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수정완료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63066"/>
              </p:ext>
            </p:extLst>
          </p:nvPr>
        </p:nvGraphicFramePr>
        <p:xfrm>
          <a:off x="8840764" y="711200"/>
          <a:ext cx="3287735" cy="303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수정완료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11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메인페이지로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8AF871F-A03F-429B-BFB2-A6C5011945A9}"/>
              </a:ext>
            </a:extLst>
          </p:cNvPr>
          <p:cNvCxnSpPr>
            <a:cxnSpLocks/>
          </p:cNvCxnSpPr>
          <p:nvPr/>
        </p:nvCxnSpPr>
        <p:spPr>
          <a:xfrm>
            <a:off x="1866900" y="2668555"/>
            <a:ext cx="0" cy="4031245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AC58662-E6C5-42A0-B299-FB6742DFD81C}"/>
              </a:ext>
            </a:extLst>
          </p:cNvPr>
          <p:cNvSpPr txBox="1"/>
          <p:nvPr/>
        </p:nvSpPr>
        <p:spPr>
          <a:xfrm>
            <a:off x="127507" y="2823281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CD137C-BC62-467C-B252-13BB1FDF0BEB}"/>
              </a:ext>
            </a:extLst>
          </p:cNvPr>
          <p:cNvSpPr txBox="1"/>
          <p:nvPr/>
        </p:nvSpPr>
        <p:spPr>
          <a:xfrm>
            <a:off x="127507" y="3155098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F4B251-A301-4310-9111-99A5029D7EE0}"/>
              </a:ext>
            </a:extLst>
          </p:cNvPr>
          <p:cNvSpPr txBox="1"/>
          <p:nvPr/>
        </p:nvSpPr>
        <p:spPr>
          <a:xfrm>
            <a:off x="127507" y="3390215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F0D9FCB-4E00-4313-8AF8-313404373DB3}"/>
              </a:ext>
            </a:extLst>
          </p:cNvPr>
          <p:cNvCxnSpPr>
            <a:cxnSpLocks/>
          </p:cNvCxnSpPr>
          <p:nvPr/>
        </p:nvCxnSpPr>
        <p:spPr>
          <a:xfrm flipH="1">
            <a:off x="194223" y="3073183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65A73A4-10CD-455F-9DC5-F8CE2961C1C7}"/>
              </a:ext>
            </a:extLst>
          </p:cNvPr>
          <p:cNvSpPr txBox="1"/>
          <p:nvPr/>
        </p:nvSpPr>
        <p:spPr>
          <a:xfrm>
            <a:off x="3948792" y="289653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회원정보수정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DB0C40E-F615-4F9B-BC0A-844990AAD91A}"/>
              </a:ext>
            </a:extLst>
          </p:cNvPr>
          <p:cNvSpPr/>
          <p:nvPr/>
        </p:nvSpPr>
        <p:spPr>
          <a:xfrm>
            <a:off x="3063760" y="3444293"/>
            <a:ext cx="4143600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05E61BA-E72E-4972-898A-0E2F5A3A8717}"/>
              </a:ext>
            </a:extLst>
          </p:cNvPr>
          <p:cNvSpPr/>
          <p:nvPr/>
        </p:nvSpPr>
        <p:spPr>
          <a:xfrm>
            <a:off x="3063760" y="5097058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02E640-B568-472D-89B0-C9A5614D6605}"/>
              </a:ext>
            </a:extLst>
          </p:cNvPr>
          <p:cNvSpPr txBox="1"/>
          <p:nvPr/>
        </p:nvSpPr>
        <p:spPr>
          <a:xfrm>
            <a:off x="3084827" y="5114531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변경할 이메일을 입력하세요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CC8C081-CFD3-45E2-ADFB-A6C2FF339FEB}"/>
              </a:ext>
            </a:extLst>
          </p:cNvPr>
          <p:cNvSpPr/>
          <p:nvPr/>
        </p:nvSpPr>
        <p:spPr>
          <a:xfrm>
            <a:off x="3063760" y="4545078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EA474D-8F71-4871-96C7-12BA4C871F23}"/>
              </a:ext>
            </a:extLst>
          </p:cNvPr>
          <p:cNvSpPr txBox="1"/>
          <p:nvPr/>
        </p:nvSpPr>
        <p:spPr>
          <a:xfrm>
            <a:off x="3084827" y="4562551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윤드림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8DA8E94-213F-4996-8098-A5F0512580FE}"/>
              </a:ext>
            </a:extLst>
          </p:cNvPr>
          <p:cNvSpPr/>
          <p:nvPr/>
        </p:nvSpPr>
        <p:spPr>
          <a:xfrm>
            <a:off x="3063760" y="4002623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8EF5A2-A341-46EE-A3EE-7941C1326524}"/>
              </a:ext>
            </a:extLst>
          </p:cNvPr>
          <p:cNvSpPr txBox="1"/>
          <p:nvPr/>
        </p:nvSpPr>
        <p:spPr>
          <a:xfrm>
            <a:off x="3084826" y="4010571"/>
            <a:ext cx="46240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변경할 비밀번호를 입력하세요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(8~16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자의 영문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숫자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특수기호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74F4BA0-3F1B-420C-8465-D7BAFDA2D014}"/>
              </a:ext>
            </a:extLst>
          </p:cNvPr>
          <p:cNvSpPr txBox="1"/>
          <p:nvPr/>
        </p:nvSpPr>
        <p:spPr>
          <a:xfrm>
            <a:off x="3084827" y="34681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dreamcatcher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4D89FE5-B251-43C5-A465-3994C00DEA7E}"/>
              </a:ext>
            </a:extLst>
          </p:cNvPr>
          <p:cNvSpPr txBox="1"/>
          <p:nvPr/>
        </p:nvSpPr>
        <p:spPr>
          <a:xfrm>
            <a:off x="2963771" y="3222410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D2E335-D8EA-4DD0-914A-D1D0F510C5E1}"/>
              </a:ext>
            </a:extLst>
          </p:cNvPr>
          <p:cNvSpPr txBox="1"/>
          <p:nvPr/>
        </p:nvSpPr>
        <p:spPr>
          <a:xfrm>
            <a:off x="2963771" y="3772274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6EE5AC4-8F27-4A71-8DE4-41C61C8DB6C2}"/>
              </a:ext>
            </a:extLst>
          </p:cNvPr>
          <p:cNvSpPr txBox="1"/>
          <p:nvPr/>
        </p:nvSpPr>
        <p:spPr>
          <a:xfrm>
            <a:off x="2963771" y="4322138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C636BE-D46B-42CF-8EFA-9DD31F69FE67}"/>
              </a:ext>
            </a:extLst>
          </p:cNvPr>
          <p:cNvSpPr txBox="1"/>
          <p:nvPr/>
        </p:nvSpPr>
        <p:spPr>
          <a:xfrm>
            <a:off x="2970121" y="4872002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이메일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2D1415-EC2C-45C3-9647-515078BABED5}"/>
              </a:ext>
            </a:extLst>
          </p:cNvPr>
          <p:cNvSpPr/>
          <p:nvPr/>
        </p:nvSpPr>
        <p:spPr>
          <a:xfrm>
            <a:off x="3063760" y="5649037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160733E-F8A7-4C0B-8E89-84F1EB6355FB}"/>
              </a:ext>
            </a:extLst>
          </p:cNvPr>
          <p:cNvSpPr txBox="1"/>
          <p:nvPr/>
        </p:nvSpPr>
        <p:spPr>
          <a:xfrm>
            <a:off x="3084827" y="5666510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빈경할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휴대폰 번호를 입력하세요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0A90AE-966C-45A8-822F-5018100FF5F2}"/>
              </a:ext>
            </a:extLst>
          </p:cNvPr>
          <p:cNvSpPr txBox="1"/>
          <p:nvPr/>
        </p:nvSpPr>
        <p:spPr>
          <a:xfrm>
            <a:off x="2966946" y="542186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휴대폰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AC1FC8F-6D25-4A04-ADCF-E3E4B6348081}"/>
              </a:ext>
            </a:extLst>
          </p:cNvPr>
          <p:cNvGrpSpPr/>
          <p:nvPr/>
        </p:nvGrpSpPr>
        <p:grpSpPr>
          <a:xfrm>
            <a:off x="3063760" y="6067133"/>
            <a:ext cx="4143983" cy="448400"/>
            <a:chOff x="3063760" y="6067133"/>
            <a:chExt cx="4143983" cy="44840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99F1C5F-DC42-4F39-ADFD-F3265D157E73}"/>
                </a:ext>
              </a:extLst>
            </p:cNvPr>
            <p:cNvSpPr/>
            <p:nvPr/>
          </p:nvSpPr>
          <p:spPr>
            <a:xfrm>
              <a:off x="3063760" y="6067133"/>
              <a:ext cx="4143983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EC7C5C3-1248-451E-B31D-674F79EE8087}"/>
                </a:ext>
              </a:extLst>
            </p:cNvPr>
            <p:cNvSpPr txBox="1"/>
            <p:nvPr/>
          </p:nvSpPr>
          <p:spPr>
            <a:xfrm>
              <a:off x="3861696" y="6164375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수정 완료</a:t>
              </a:r>
              <a:endPara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89" name="타원 88">
            <a:extLst>
              <a:ext uri="{FF2B5EF4-FFF2-40B4-BE49-F238E27FC236}">
                <a16:creationId xmlns:a16="http://schemas.microsoft.com/office/drawing/2014/main" id="{C0347255-B866-4D21-AD56-D8444554FEEB}"/>
              </a:ext>
            </a:extLst>
          </p:cNvPr>
          <p:cNvSpPr/>
          <p:nvPr/>
        </p:nvSpPr>
        <p:spPr>
          <a:xfrm>
            <a:off x="2942110" y="597741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2D5FEDF-C962-4FB9-A4E1-BE3C0004D268}"/>
              </a:ext>
            </a:extLst>
          </p:cNvPr>
          <p:cNvSpPr/>
          <p:nvPr/>
        </p:nvSpPr>
        <p:spPr>
          <a:xfrm>
            <a:off x="8668595" y="2773329"/>
            <a:ext cx="89256" cy="334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5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0367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나의 만족도 알아보기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-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삶의 만족도</a:t>
                      </a:r>
                      <a:endParaRPr lang="ko-KR" altLang="en-US" sz="11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나의 만족도 알아보기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550711"/>
              </p:ext>
            </p:extLst>
          </p:nvPr>
        </p:nvGraphicFramePr>
        <p:xfrm>
          <a:off x="8840764" y="711200"/>
          <a:ext cx="3287735" cy="3459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만족도에 대한 </a:t>
                      </a:r>
                      <a:r>
                        <a:rPr lang="ko-KR" altLang="en-US" sz="11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산점도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출력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만족도 통합 페이지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 파트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만족도를 높이려면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?)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1C00878-A0A0-4FA6-8DA1-2A0B556094F3}"/>
              </a:ext>
            </a:extLst>
          </p:cNvPr>
          <p:cNvSpPr/>
          <p:nvPr/>
        </p:nvSpPr>
        <p:spPr>
          <a:xfrm>
            <a:off x="8668595" y="2773329"/>
            <a:ext cx="89256" cy="1440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538F5D3-63FC-453C-BF06-71C2CA1585E2}"/>
              </a:ext>
            </a:extLst>
          </p:cNvPr>
          <p:cNvSpPr/>
          <p:nvPr/>
        </p:nvSpPr>
        <p:spPr>
          <a:xfrm>
            <a:off x="2914313" y="5102867"/>
            <a:ext cx="3010574" cy="5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나의 삶의 만족도 점수는 </a:t>
            </a:r>
            <a:r>
              <a:rPr lang="en-US" altLang="ko-KR" sz="800" dirty="0">
                <a:solidFill>
                  <a:srgbClr val="D141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2.9</a:t>
            </a:r>
            <a:r>
              <a:rPr lang="ko-KR" altLang="en-US" sz="800" dirty="0">
                <a:solidFill>
                  <a:srgbClr val="D141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연령 평균 대비 만족도가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x%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낮습니다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B46E75-0FD2-45CC-B7F0-7517601B8173}"/>
              </a:ext>
            </a:extLst>
          </p:cNvPr>
          <p:cNvSpPr txBox="1"/>
          <p:nvPr/>
        </p:nvSpPr>
        <p:spPr>
          <a:xfrm>
            <a:off x="2939870" y="5569773"/>
            <a:ext cx="29594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각 만족도 점수는 회원관리 시 입력한 정보에 의해 산출되었습니다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9C8F60D-2C27-4164-B3A0-11E47B402FF1}"/>
              </a:ext>
            </a:extLst>
          </p:cNvPr>
          <p:cNvGrpSpPr/>
          <p:nvPr/>
        </p:nvGrpSpPr>
        <p:grpSpPr>
          <a:xfrm>
            <a:off x="2733464" y="3088545"/>
            <a:ext cx="3227417" cy="1927816"/>
            <a:chOff x="2879785" y="2992810"/>
            <a:chExt cx="3227417" cy="192781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0264123-620F-4951-A137-42A46B5FD225}"/>
                </a:ext>
              </a:extLst>
            </p:cNvPr>
            <p:cNvGrpSpPr/>
            <p:nvPr/>
          </p:nvGrpSpPr>
          <p:grpSpPr>
            <a:xfrm>
              <a:off x="3030874" y="3095218"/>
              <a:ext cx="3076328" cy="1679459"/>
              <a:chOff x="3074072" y="3359537"/>
              <a:chExt cx="3076328" cy="1679459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AD3E2897-1A78-47DC-B5AE-E8C888294A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74072" y="3376690"/>
                <a:ext cx="3010574" cy="1662306"/>
              </a:xfrm>
              <a:prstGeom prst="rect">
                <a:avLst/>
              </a:prstGeom>
            </p:spPr>
          </p:pic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63D94725-EC29-41A1-B641-1321C9DA62E2}"/>
                  </a:ext>
                </a:extLst>
              </p:cNvPr>
              <p:cNvSpPr/>
              <p:nvPr/>
            </p:nvSpPr>
            <p:spPr>
              <a:xfrm>
                <a:off x="3139826" y="3359537"/>
                <a:ext cx="3010574" cy="1196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ln>
                    <a:solidFill>
                      <a:sysClr val="windowText" lastClr="000000"/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DFF351E-9FDE-463B-B565-7C121C3E1F50}"/>
                </a:ext>
              </a:extLst>
            </p:cNvPr>
            <p:cNvSpPr/>
            <p:nvPr/>
          </p:nvSpPr>
          <p:spPr>
            <a:xfrm rot="5400000">
              <a:off x="2438581" y="3814425"/>
              <a:ext cx="1404455" cy="200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8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D4B3607-6B27-4CE6-ACA4-509D963866A8}"/>
                </a:ext>
              </a:extLst>
            </p:cNvPr>
            <p:cNvSpPr txBox="1"/>
            <p:nvPr/>
          </p:nvSpPr>
          <p:spPr>
            <a:xfrm>
              <a:off x="4060628" y="2992810"/>
              <a:ext cx="10374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연령별 삶의 만족도</a:t>
              </a:r>
            </a:p>
          </p:txBody>
        </p:sp>
        <p:pic>
          <p:nvPicPr>
            <p:cNvPr id="30" name="그림 29" descr="원, 그래픽, 하트, 디자인이(가) 표시된 사진&#10;&#10;자동 생성된 설명">
              <a:extLst>
                <a:ext uri="{FF2B5EF4-FFF2-40B4-BE49-F238E27FC236}">
                  <a16:creationId xmlns:a16="http://schemas.microsoft.com/office/drawing/2014/main" id="{EF0064CC-C6C8-4DE7-881C-07E3923E1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1835" y="3970763"/>
              <a:ext cx="398002" cy="331667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8BB19DF-A466-4E57-88CD-27E58DB4073A}"/>
                </a:ext>
              </a:extLst>
            </p:cNvPr>
            <p:cNvSpPr txBox="1"/>
            <p:nvPr/>
          </p:nvSpPr>
          <p:spPr>
            <a:xfrm rot="16200000">
              <a:off x="2658250" y="3806238"/>
              <a:ext cx="64312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</a:t>
              </a: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4DE9415-F62B-494B-958E-183C3B0DD857}"/>
                </a:ext>
              </a:extLst>
            </p:cNvPr>
            <p:cNvGrpSpPr/>
            <p:nvPr/>
          </p:nvGrpSpPr>
          <p:grpSpPr>
            <a:xfrm>
              <a:off x="2971315" y="3133673"/>
              <a:ext cx="287258" cy="200055"/>
              <a:chOff x="2977664" y="3276212"/>
              <a:chExt cx="287258" cy="200055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4EE5991-0B8B-4F37-9CCC-A8A147F0ADCD}"/>
                  </a:ext>
                </a:extLst>
              </p:cNvPr>
              <p:cNvSpPr txBox="1"/>
              <p:nvPr/>
            </p:nvSpPr>
            <p:spPr>
              <a:xfrm>
                <a:off x="2977664" y="3276212"/>
                <a:ext cx="28725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10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AA9F4112-4D08-464B-9446-99D79AC17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975" y="3368545"/>
                <a:ext cx="55917" cy="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A01222ED-E7F0-4C5D-A5AE-C3E9A37F4F1E}"/>
                </a:ext>
              </a:extLst>
            </p:cNvPr>
            <p:cNvGrpSpPr/>
            <p:nvPr/>
          </p:nvGrpSpPr>
          <p:grpSpPr>
            <a:xfrm>
              <a:off x="3010588" y="3231688"/>
              <a:ext cx="243978" cy="200055"/>
              <a:chOff x="3016937" y="3374227"/>
              <a:chExt cx="243978" cy="200055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E3BA8A-F783-484E-893A-E18EA3AFEBFE}"/>
                  </a:ext>
                </a:extLst>
              </p:cNvPr>
              <p:cNvSpPr txBox="1"/>
              <p:nvPr/>
            </p:nvSpPr>
            <p:spPr>
              <a:xfrm>
                <a:off x="3016937" y="3374227"/>
                <a:ext cx="24397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9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A43B881C-0A03-43CD-896B-687514D1D8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975" y="3466560"/>
                <a:ext cx="55917" cy="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930EADDF-62C0-456B-9DEC-485D3BB5634B}"/>
                </a:ext>
              </a:extLst>
            </p:cNvPr>
            <p:cNvGrpSpPr/>
            <p:nvPr/>
          </p:nvGrpSpPr>
          <p:grpSpPr>
            <a:xfrm>
              <a:off x="3010588" y="3371966"/>
              <a:ext cx="243978" cy="200055"/>
              <a:chOff x="3016937" y="3469292"/>
              <a:chExt cx="243978" cy="200055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CE6E8EB-A9B4-4507-B612-6EDAE3A43587}"/>
                  </a:ext>
                </a:extLst>
              </p:cNvPr>
              <p:cNvSpPr txBox="1"/>
              <p:nvPr/>
            </p:nvSpPr>
            <p:spPr>
              <a:xfrm>
                <a:off x="3016937" y="3469292"/>
                <a:ext cx="24397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8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0B6D7977-EA95-4F73-89CB-6578BEADD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975" y="3561625"/>
                <a:ext cx="55917" cy="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4B4D8CDC-4628-4617-A806-5DBBB66FD399}"/>
                </a:ext>
              </a:extLst>
            </p:cNvPr>
            <p:cNvGrpSpPr/>
            <p:nvPr/>
          </p:nvGrpSpPr>
          <p:grpSpPr>
            <a:xfrm>
              <a:off x="3012993" y="3512244"/>
              <a:ext cx="239168" cy="200055"/>
              <a:chOff x="3019342" y="3580510"/>
              <a:chExt cx="239168" cy="200055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D5DCD27-D572-421D-9EA9-B141E8F603B0}"/>
                  </a:ext>
                </a:extLst>
              </p:cNvPr>
              <p:cNvSpPr txBox="1"/>
              <p:nvPr/>
            </p:nvSpPr>
            <p:spPr>
              <a:xfrm>
                <a:off x="3019342" y="3580510"/>
                <a:ext cx="23916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7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C800C4B4-8475-4F64-AD7A-287879F851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975" y="3672843"/>
                <a:ext cx="55917" cy="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A69D5941-4243-45FF-8995-AB7174AEF231}"/>
                </a:ext>
              </a:extLst>
            </p:cNvPr>
            <p:cNvGrpSpPr/>
            <p:nvPr/>
          </p:nvGrpSpPr>
          <p:grpSpPr>
            <a:xfrm>
              <a:off x="3010588" y="3652522"/>
              <a:ext cx="243978" cy="200055"/>
              <a:chOff x="3016937" y="3749354"/>
              <a:chExt cx="243978" cy="200055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3DAA62C-058C-45C5-874A-BB67DBA8FE4A}"/>
                  </a:ext>
                </a:extLst>
              </p:cNvPr>
              <p:cNvSpPr txBox="1"/>
              <p:nvPr/>
            </p:nvSpPr>
            <p:spPr>
              <a:xfrm>
                <a:off x="3016937" y="3749354"/>
                <a:ext cx="24397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6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B2F01C17-394D-4775-9129-7AB82848F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975" y="3841687"/>
                <a:ext cx="55917" cy="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04694553-657F-4702-82EC-137B096DE87F}"/>
                </a:ext>
              </a:extLst>
            </p:cNvPr>
            <p:cNvGrpSpPr/>
            <p:nvPr/>
          </p:nvGrpSpPr>
          <p:grpSpPr>
            <a:xfrm>
              <a:off x="3010588" y="3792800"/>
              <a:ext cx="243978" cy="200055"/>
              <a:chOff x="3016937" y="3908043"/>
              <a:chExt cx="243978" cy="200055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27899AF-44F5-4E77-9BBE-2ADBF4F3CFFD}"/>
                  </a:ext>
                </a:extLst>
              </p:cNvPr>
              <p:cNvSpPr txBox="1"/>
              <p:nvPr/>
            </p:nvSpPr>
            <p:spPr>
              <a:xfrm>
                <a:off x="3016937" y="3908043"/>
                <a:ext cx="24397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5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3A78CB06-5410-4190-875B-8FE3766AE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975" y="4000376"/>
                <a:ext cx="55917" cy="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E5698ED7-0442-48F6-A393-B9D6E0A5FFFD}"/>
                </a:ext>
              </a:extLst>
            </p:cNvPr>
            <p:cNvGrpSpPr/>
            <p:nvPr/>
          </p:nvGrpSpPr>
          <p:grpSpPr>
            <a:xfrm>
              <a:off x="3009787" y="3933078"/>
              <a:ext cx="245580" cy="200055"/>
              <a:chOff x="3016136" y="4053557"/>
              <a:chExt cx="245580" cy="200055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DA2E749-57ED-4115-80AF-0A3923142999}"/>
                  </a:ext>
                </a:extLst>
              </p:cNvPr>
              <p:cNvSpPr txBox="1"/>
              <p:nvPr/>
            </p:nvSpPr>
            <p:spPr>
              <a:xfrm>
                <a:off x="3016136" y="4053557"/>
                <a:ext cx="24558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4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E6BA0BA4-B274-42DF-B54C-664ECD77B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975" y="4145890"/>
                <a:ext cx="55917" cy="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00AA282B-3B8A-4FA0-9B64-FB90182C149D}"/>
                </a:ext>
              </a:extLst>
            </p:cNvPr>
            <p:cNvGrpSpPr/>
            <p:nvPr/>
          </p:nvGrpSpPr>
          <p:grpSpPr>
            <a:xfrm>
              <a:off x="3012191" y="4073356"/>
              <a:ext cx="243978" cy="200055"/>
              <a:chOff x="3018540" y="4240952"/>
              <a:chExt cx="243978" cy="200055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54CA634-2F68-440A-8D85-FC97F3F14F5A}"/>
                  </a:ext>
                </a:extLst>
              </p:cNvPr>
              <p:cNvSpPr txBox="1"/>
              <p:nvPr/>
            </p:nvSpPr>
            <p:spPr>
              <a:xfrm>
                <a:off x="3018540" y="4240952"/>
                <a:ext cx="24397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3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9A888F29-C989-4045-AA6E-AFD1C3417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975" y="4333285"/>
                <a:ext cx="55917" cy="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EBC15A96-FF8E-4BB5-814F-B2725F4D4D99}"/>
                </a:ext>
              </a:extLst>
            </p:cNvPr>
            <p:cNvGrpSpPr/>
            <p:nvPr/>
          </p:nvGrpSpPr>
          <p:grpSpPr>
            <a:xfrm>
              <a:off x="3012191" y="4213634"/>
              <a:ext cx="243978" cy="200055"/>
              <a:chOff x="3018540" y="4396518"/>
              <a:chExt cx="243978" cy="20005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F56F7C-6308-4823-97EF-80EA72095CE1}"/>
                  </a:ext>
                </a:extLst>
              </p:cNvPr>
              <p:cNvSpPr txBox="1"/>
              <p:nvPr/>
            </p:nvSpPr>
            <p:spPr>
              <a:xfrm>
                <a:off x="3018540" y="4396518"/>
                <a:ext cx="24397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EF8D0DAE-EC74-4448-BE0A-73F0611102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975" y="4488851"/>
                <a:ext cx="55917" cy="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EE056B28-5640-4C7C-965F-89DA601FA7EB}"/>
                </a:ext>
              </a:extLst>
            </p:cNvPr>
            <p:cNvGrpSpPr/>
            <p:nvPr/>
          </p:nvGrpSpPr>
          <p:grpSpPr>
            <a:xfrm>
              <a:off x="3029023" y="4353912"/>
              <a:ext cx="224742" cy="200055"/>
              <a:chOff x="3035372" y="4544396"/>
              <a:chExt cx="224742" cy="200055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F2866F4-2F24-4C6F-B876-6E5D17C3577F}"/>
                  </a:ext>
                </a:extLst>
              </p:cNvPr>
              <p:cNvSpPr txBox="1"/>
              <p:nvPr/>
            </p:nvSpPr>
            <p:spPr>
              <a:xfrm>
                <a:off x="3035372" y="4544396"/>
                <a:ext cx="22474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1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88FA1D94-CA7E-441B-9617-F4E9B0747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975" y="4636729"/>
                <a:ext cx="55917" cy="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B13230E-BFEA-4F9F-9C4F-B1741A8D56D2}"/>
                </a:ext>
              </a:extLst>
            </p:cNvPr>
            <p:cNvSpPr txBox="1"/>
            <p:nvPr/>
          </p:nvSpPr>
          <p:spPr>
            <a:xfrm>
              <a:off x="4423020" y="4720571"/>
              <a:ext cx="35779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1901977-BC18-4A48-8883-54AD1EC5194A}"/>
                </a:ext>
              </a:extLst>
            </p:cNvPr>
            <p:cNvSpPr/>
            <p:nvPr/>
          </p:nvSpPr>
          <p:spPr>
            <a:xfrm>
              <a:off x="3217069" y="4586795"/>
              <a:ext cx="2862435" cy="158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037EBA1-8001-4E59-AC5D-BCCF8D7BB6DE}"/>
                </a:ext>
              </a:extLst>
            </p:cNvPr>
            <p:cNvSpPr txBox="1"/>
            <p:nvPr/>
          </p:nvSpPr>
          <p:spPr>
            <a:xfrm>
              <a:off x="3240572" y="4585487"/>
              <a:ext cx="3064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25CAC51-4846-477B-8AC1-8989319360C8}"/>
                </a:ext>
              </a:extLst>
            </p:cNvPr>
            <p:cNvSpPr txBox="1"/>
            <p:nvPr/>
          </p:nvSpPr>
          <p:spPr>
            <a:xfrm>
              <a:off x="3008985" y="4489429"/>
              <a:ext cx="2471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37CBBD5-B49A-47ED-8925-217213FA670E}"/>
                </a:ext>
              </a:extLst>
            </p:cNvPr>
            <p:cNvCxnSpPr>
              <a:cxnSpLocks/>
            </p:cNvCxnSpPr>
            <p:nvPr/>
          </p:nvCxnSpPr>
          <p:spPr>
            <a:xfrm>
              <a:off x="3186626" y="4581762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72C1F27-7706-404C-84BC-D66C7C581124}"/>
                </a:ext>
              </a:extLst>
            </p:cNvPr>
            <p:cNvSpPr txBox="1"/>
            <p:nvPr/>
          </p:nvSpPr>
          <p:spPr>
            <a:xfrm>
              <a:off x="3860096" y="4585487"/>
              <a:ext cx="30328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25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6F409DF-FE9D-431D-BF03-2D6E7ED5BD45}"/>
                </a:ext>
              </a:extLst>
            </p:cNvPr>
            <p:cNvSpPr txBox="1"/>
            <p:nvPr/>
          </p:nvSpPr>
          <p:spPr>
            <a:xfrm>
              <a:off x="4477215" y="4585487"/>
              <a:ext cx="30649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87BE1E3-BD8B-4C05-A567-936F2810789D}"/>
                </a:ext>
              </a:extLst>
            </p:cNvPr>
            <p:cNvSpPr txBox="1"/>
            <p:nvPr/>
          </p:nvSpPr>
          <p:spPr>
            <a:xfrm>
              <a:off x="5098342" y="4585487"/>
              <a:ext cx="3032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35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1624CB7-81DE-4E72-8AAE-98F94B74ECBD}"/>
                </a:ext>
              </a:extLst>
            </p:cNvPr>
            <p:cNvSpPr txBox="1"/>
            <p:nvPr/>
          </p:nvSpPr>
          <p:spPr>
            <a:xfrm>
              <a:off x="5716262" y="4585487"/>
              <a:ext cx="3080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40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AC4F199E-45F3-4457-869A-C6DA27D2775D}"/>
                </a:ext>
              </a:extLst>
            </p:cNvPr>
            <p:cNvGrpSpPr/>
            <p:nvPr/>
          </p:nvGrpSpPr>
          <p:grpSpPr>
            <a:xfrm>
              <a:off x="3393358" y="4582447"/>
              <a:ext cx="2481037" cy="36000"/>
              <a:chOff x="3393358" y="4722605"/>
              <a:chExt cx="2481037" cy="36000"/>
            </a:xfrm>
          </p:grpSpPr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6F77A745-57DB-43D5-A0E5-AA86A83B1D1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75358" y="4740605"/>
                <a:ext cx="36000" cy="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919955F0-88BC-4869-A09E-AFE81C6DA4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856395" y="4740605"/>
                <a:ext cx="36000" cy="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5FA68F99-7DD7-4570-8355-C4726AA7665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236135" y="4740605"/>
                <a:ext cx="36000" cy="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46BE7DF6-70DA-404C-B480-EF68D6C3807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615876" y="4740605"/>
                <a:ext cx="36000" cy="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8FDD5FCD-E8D1-4D7E-B5C0-5C738D93263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995617" y="4740605"/>
                <a:ext cx="36000" cy="0"/>
              </a:xfrm>
              <a:prstGeom prst="line">
                <a:avLst/>
              </a:prstGeom>
              <a:ln>
                <a:solidFill>
                  <a:srgbClr val="4F4F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6BCE6F9-0057-4699-8C0C-E0F3268C1552}"/>
              </a:ext>
            </a:extLst>
          </p:cNvPr>
          <p:cNvSpPr/>
          <p:nvPr/>
        </p:nvSpPr>
        <p:spPr>
          <a:xfrm>
            <a:off x="2914313" y="5125684"/>
            <a:ext cx="3010574" cy="364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13D7186-230D-4214-9CBA-5E8568C01B4D}"/>
              </a:ext>
            </a:extLst>
          </p:cNvPr>
          <p:cNvSpPr/>
          <p:nvPr/>
        </p:nvSpPr>
        <p:spPr>
          <a:xfrm>
            <a:off x="2914313" y="5352900"/>
            <a:ext cx="3010574" cy="165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85642A1-D32B-4AED-AC8D-B4A7CAB4DDE4}"/>
              </a:ext>
            </a:extLst>
          </p:cNvPr>
          <p:cNvGrpSpPr/>
          <p:nvPr/>
        </p:nvGrpSpPr>
        <p:grpSpPr>
          <a:xfrm>
            <a:off x="3448165" y="5893629"/>
            <a:ext cx="1942870" cy="313068"/>
            <a:chOff x="3448165" y="5628458"/>
            <a:chExt cx="1942870" cy="313068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A0F88A5-B316-409F-8C95-F675CFF388AF}"/>
                </a:ext>
              </a:extLst>
            </p:cNvPr>
            <p:cNvSpPr/>
            <p:nvPr/>
          </p:nvSpPr>
          <p:spPr>
            <a:xfrm>
              <a:off x="3448165" y="5628458"/>
              <a:ext cx="1942870" cy="313068"/>
            </a:xfrm>
            <a:prstGeom prst="round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EE43A0A-CA90-49FC-94E5-90F25F5EA8A9}"/>
                </a:ext>
              </a:extLst>
            </p:cNvPr>
            <p:cNvSpPr/>
            <p:nvPr/>
          </p:nvSpPr>
          <p:spPr>
            <a:xfrm>
              <a:off x="3673859" y="5702006"/>
              <a:ext cx="1491482" cy="1659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만족도를 높이려면</a:t>
              </a:r>
              <a:r>
                <a:rPr lang="en-US" altLang="ko-KR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?</a:t>
              </a:r>
            </a:p>
            <a:p>
              <a:pPr algn="ctr"/>
              <a:r>
                <a:rPr lang="en-US" altLang="ko-KR" sz="5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</a:t>
              </a:r>
              <a:r>
                <a:rPr lang="ko-KR" altLang="en-US" sz="5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환경요인 변경하여 만족도 높여보기</a:t>
              </a:r>
              <a:r>
                <a:rPr lang="en-US" altLang="ko-KR" sz="5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</a:t>
              </a:r>
              <a:endPara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3014F2C4-E356-4C56-8C63-3AB51AE859FE}"/>
              </a:ext>
            </a:extLst>
          </p:cNvPr>
          <p:cNvSpPr txBox="1"/>
          <p:nvPr/>
        </p:nvSpPr>
        <p:spPr>
          <a:xfrm>
            <a:off x="3814922" y="6635225"/>
            <a:ext cx="12362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연령별 여가환경 만족도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5F33A3B-97ED-44CA-915C-D5EFD463BEFD}"/>
              </a:ext>
            </a:extLst>
          </p:cNvPr>
          <p:cNvSpPr txBox="1"/>
          <p:nvPr/>
        </p:nvSpPr>
        <p:spPr>
          <a:xfrm>
            <a:off x="3645105" y="2713253"/>
            <a:ext cx="1491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5945BABA-0991-40B6-8C49-52ECBBBDE214}"/>
              </a:ext>
            </a:extLst>
          </p:cNvPr>
          <p:cNvSpPr/>
          <p:nvPr/>
        </p:nvSpPr>
        <p:spPr>
          <a:xfrm>
            <a:off x="3289092" y="5717676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03CE6A3-F91E-4FE5-8A0A-30065C8DD947}"/>
              </a:ext>
            </a:extLst>
          </p:cNvPr>
          <p:cNvSpPr/>
          <p:nvPr/>
        </p:nvSpPr>
        <p:spPr>
          <a:xfrm>
            <a:off x="2682958" y="3036251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77D28C-EC95-4348-AD34-7832758998A7}"/>
              </a:ext>
            </a:extLst>
          </p:cNvPr>
          <p:cNvSpPr txBox="1"/>
          <p:nvPr/>
        </p:nvSpPr>
        <p:spPr>
          <a:xfrm>
            <a:off x="4562087" y="4490385"/>
            <a:ext cx="1376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데이터는 예시입니다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683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93205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회원탈퇴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29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마이페이지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회원탈퇴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38489"/>
              </p:ext>
            </p:extLst>
          </p:nvPr>
        </p:nvGraphicFramePr>
        <p:xfrm>
          <a:off x="8840764" y="711200"/>
          <a:ext cx="3287735" cy="303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회원탈퇴완료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8AF871F-A03F-429B-BFB2-A6C5011945A9}"/>
              </a:ext>
            </a:extLst>
          </p:cNvPr>
          <p:cNvCxnSpPr>
            <a:cxnSpLocks/>
          </p:cNvCxnSpPr>
          <p:nvPr/>
        </p:nvCxnSpPr>
        <p:spPr>
          <a:xfrm>
            <a:off x="1866900" y="2668555"/>
            <a:ext cx="0" cy="4031245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AC58662-E6C5-42A0-B299-FB6742DFD81C}"/>
              </a:ext>
            </a:extLst>
          </p:cNvPr>
          <p:cNvSpPr txBox="1"/>
          <p:nvPr/>
        </p:nvSpPr>
        <p:spPr>
          <a:xfrm>
            <a:off x="127507" y="2823281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CD137C-BC62-467C-B252-13BB1FDF0BEB}"/>
              </a:ext>
            </a:extLst>
          </p:cNvPr>
          <p:cNvSpPr txBox="1"/>
          <p:nvPr/>
        </p:nvSpPr>
        <p:spPr>
          <a:xfrm>
            <a:off x="127507" y="3155098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F4B251-A301-4310-9111-99A5029D7EE0}"/>
              </a:ext>
            </a:extLst>
          </p:cNvPr>
          <p:cNvSpPr txBox="1"/>
          <p:nvPr/>
        </p:nvSpPr>
        <p:spPr>
          <a:xfrm>
            <a:off x="127507" y="3390215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F0D9FCB-4E00-4313-8AF8-313404373DB3}"/>
              </a:ext>
            </a:extLst>
          </p:cNvPr>
          <p:cNvCxnSpPr>
            <a:cxnSpLocks/>
          </p:cNvCxnSpPr>
          <p:nvPr/>
        </p:nvCxnSpPr>
        <p:spPr>
          <a:xfrm flipH="1">
            <a:off x="194223" y="3073183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DB9D6E8-E101-4A0B-895A-4E094F72D3D2}"/>
              </a:ext>
            </a:extLst>
          </p:cNvPr>
          <p:cNvSpPr txBox="1"/>
          <p:nvPr/>
        </p:nvSpPr>
        <p:spPr>
          <a:xfrm>
            <a:off x="4024992" y="3174960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3FA18-18CE-4915-9C78-BC6652205002}"/>
              </a:ext>
            </a:extLst>
          </p:cNvPr>
          <p:cNvSpPr txBox="1"/>
          <p:nvPr/>
        </p:nvSpPr>
        <p:spPr>
          <a:xfrm>
            <a:off x="3331085" y="3847846"/>
            <a:ext cx="36093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탈퇴 시 복구가 불가능합니다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228600" indent="-228600" latinLnBrk="1"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작성한 게시글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댓글은 삭제되지 않습니다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삭제를 원하는 경우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반드시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탈퇴 전에 삭제해주세요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latinLnBrk="1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4B87CE2-6254-4C19-A0BC-E4C2B50FAD76}"/>
              </a:ext>
            </a:extLst>
          </p:cNvPr>
          <p:cNvSpPr/>
          <p:nvPr/>
        </p:nvSpPr>
        <p:spPr>
          <a:xfrm>
            <a:off x="3063760" y="4867156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2B5363-8A61-47CA-947C-E68CE2F53A46}"/>
              </a:ext>
            </a:extLst>
          </p:cNvPr>
          <p:cNvSpPr txBox="1"/>
          <p:nvPr/>
        </p:nvSpPr>
        <p:spPr>
          <a:xfrm>
            <a:off x="3861696" y="496439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  <a:endParaRPr lang="en-US" altLang="ko-KR" sz="105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57586BC-01F6-437C-922A-31606C95A7D8}"/>
              </a:ext>
            </a:extLst>
          </p:cNvPr>
          <p:cNvSpPr/>
          <p:nvPr/>
        </p:nvSpPr>
        <p:spPr>
          <a:xfrm>
            <a:off x="2942110" y="470839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C9D9179-A628-4F90-A7AF-0972AE05260E}"/>
              </a:ext>
            </a:extLst>
          </p:cNvPr>
          <p:cNvSpPr/>
          <p:nvPr/>
        </p:nvSpPr>
        <p:spPr>
          <a:xfrm>
            <a:off x="8668595" y="2773329"/>
            <a:ext cx="89256" cy="334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6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6747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회원탈퇴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30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마이페이지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회원탈퇴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88521"/>
              </p:ext>
            </p:extLst>
          </p:nvPr>
        </p:nvGraphicFramePr>
        <p:xfrm>
          <a:off x="8840764" y="711200"/>
          <a:ext cx="3287735" cy="303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메인화면으로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A244B72-A267-44E0-B3DB-E3CB00F0EC10}"/>
              </a:ext>
            </a:extLst>
          </p:cNvPr>
          <p:cNvSpPr txBox="1"/>
          <p:nvPr/>
        </p:nvSpPr>
        <p:spPr>
          <a:xfrm>
            <a:off x="2447661" y="4303717"/>
            <a:ext cx="3943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탈퇴가 완료</a:t>
            </a:r>
            <a:r>
              <a:rPr lang="ko-KR" altLang="en-US" sz="2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되었습니다</a:t>
            </a:r>
            <a:r>
              <a:rPr lang="en-US" altLang="ko-KR" sz="2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2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216F04-FFFF-4357-B472-32E6A16C16A9}"/>
              </a:ext>
            </a:extLst>
          </p:cNvPr>
          <p:cNvSpPr txBox="1"/>
          <p:nvPr/>
        </p:nvSpPr>
        <p:spPr>
          <a:xfrm>
            <a:off x="1331237" y="4703413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그동안 이용해 주셔서 감사합니다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34E7588-6B59-458C-A5EA-A9156E6A6B54}"/>
              </a:ext>
            </a:extLst>
          </p:cNvPr>
          <p:cNvGrpSpPr/>
          <p:nvPr/>
        </p:nvGrpSpPr>
        <p:grpSpPr>
          <a:xfrm>
            <a:off x="2347609" y="5222653"/>
            <a:ext cx="4143983" cy="448400"/>
            <a:chOff x="2856112" y="6181433"/>
            <a:chExt cx="4143983" cy="4484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36A1DC3-1FC9-4592-83CE-A5D3D867C090}"/>
                </a:ext>
              </a:extLst>
            </p:cNvPr>
            <p:cNvSpPr/>
            <p:nvPr/>
          </p:nvSpPr>
          <p:spPr>
            <a:xfrm>
              <a:off x="2856112" y="6181433"/>
              <a:ext cx="4143983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4EB789-7DD8-4D0D-9C0A-DAD3652BBD1B}"/>
                </a:ext>
              </a:extLst>
            </p:cNvPr>
            <p:cNvSpPr txBox="1"/>
            <p:nvPr/>
          </p:nvSpPr>
          <p:spPr>
            <a:xfrm>
              <a:off x="3654048" y="6278675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메인 화면으로</a:t>
              </a:r>
            </a:p>
          </p:txBody>
        </p:sp>
      </p:grpSp>
      <p:pic>
        <p:nvPicPr>
          <p:cNvPr id="43" name="그림 42" descr="원, 그래픽, 다채로움, 상징이(가) 표시된 사진&#10;&#10;자동 생성된 설명">
            <a:extLst>
              <a:ext uri="{FF2B5EF4-FFF2-40B4-BE49-F238E27FC236}">
                <a16:creationId xmlns:a16="http://schemas.microsoft.com/office/drawing/2014/main" id="{F199C497-C78F-4F51-AD17-5FBE58CA33F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57" y="3332656"/>
            <a:ext cx="726086" cy="726086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F0AC4D0D-17DD-430E-AD6A-808B98C8B847}"/>
              </a:ext>
            </a:extLst>
          </p:cNvPr>
          <p:cNvSpPr/>
          <p:nvPr/>
        </p:nvSpPr>
        <p:spPr>
          <a:xfrm>
            <a:off x="2204363" y="5069254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680F725-20D4-447A-AF7B-B6A808EDC912}"/>
              </a:ext>
            </a:extLst>
          </p:cNvPr>
          <p:cNvSpPr/>
          <p:nvPr/>
        </p:nvSpPr>
        <p:spPr>
          <a:xfrm>
            <a:off x="8668595" y="2773329"/>
            <a:ext cx="89256" cy="334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526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:a16="http://schemas.microsoft.com/office/drawing/2014/main" id="{976CBAF2-298A-458C-945F-7BE80CD607EF}"/>
              </a:ext>
            </a:extLst>
          </p:cNvPr>
          <p:cNvSpPr/>
          <p:nvPr/>
        </p:nvSpPr>
        <p:spPr>
          <a:xfrm>
            <a:off x="7551192" y="3224320"/>
            <a:ext cx="756319" cy="215401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8CAE9A-EE38-446B-99C4-5F67D7541136}"/>
              </a:ext>
            </a:extLst>
          </p:cNvPr>
          <p:cNvSpPr txBox="1"/>
          <p:nvPr/>
        </p:nvSpPr>
        <p:spPr>
          <a:xfrm>
            <a:off x="7406960" y="3216604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46386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문의하기 글 목록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내비게이션바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문의하기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27569"/>
              </p:ext>
            </p:extLst>
          </p:nvPr>
        </p:nvGraphicFramePr>
        <p:xfrm>
          <a:off x="8840764" y="711200"/>
          <a:ext cx="3287735" cy="3089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글 목록 최대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문의하기 버튼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–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글 작성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버튼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클릭 시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번호에 해당하는 목록으로 이동 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(10 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단위로 노출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클릭 시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개 이전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클릭 시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개 다음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FF741A-A860-4F27-874C-1BF265800A7F}"/>
              </a:ext>
            </a:extLst>
          </p:cNvPr>
          <p:cNvGrpSpPr/>
          <p:nvPr/>
        </p:nvGrpSpPr>
        <p:grpSpPr>
          <a:xfrm>
            <a:off x="437446" y="3535435"/>
            <a:ext cx="7903914" cy="1916176"/>
            <a:chOff x="437446" y="3561567"/>
            <a:chExt cx="7639188" cy="1916176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A0F916E-7170-4F5A-9B29-D32420FB0D2E}"/>
                </a:ext>
              </a:extLst>
            </p:cNvPr>
            <p:cNvCxnSpPr/>
            <p:nvPr/>
          </p:nvCxnSpPr>
          <p:spPr>
            <a:xfrm>
              <a:off x="437446" y="3561567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435F55B-959C-4E53-88EE-320FDF75708F}"/>
                </a:ext>
              </a:extLst>
            </p:cNvPr>
            <p:cNvCxnSpPr/>
            <p:nvPr/>
          </p:nvCxnSpPr>
          <p:spPr>
            <a:xfrm>
              <a:off x="437446" y="3944802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748EB35-E533-40DE-BD6A-FD572B765DA2}"/>
                </a:ext>
              </a:extLst>
            </p:cNvPr>
            <p:cNvCxnSpPr/>
            <p:nvPr/>
          </p:nvCxnSpPr>
          <p:spPr>
            <a:xfrm>
              <a:off x="437446" y="432803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D6BD046-ED9C-44EC-B342-E4884DEBA2CB}"/>
                </a:ext>
              </a:extLst>
            </p:cNvPr>
            <p:cNvCxnSpPr/>
            <p:nvPr/>
          </p:nvCxnSpPr>
          <p:spPr>
            <a:xfrm>
              <a:off x="437446" y="4711272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DBB56C2-5404-493C-867B-9340BFF2ED87}"/>
                </a:ext>
              </a:extLst>
            </p:cNvPr>
            <p:cNvCxnSpPr/>
            <p:nvPr/>
          </p:nvCxnSpPr>
          <p:spPr>
            <a:xfrm>
              <a:off x="437446" y="509450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23FB192-BD3C-4A09-9D7C-C75E94C320BC}"/>
                </a:ext>
              </a:extLst>
            </p:cNvPr>
            <p:cNvCxnSpPr/>
            <p:nvPr/>
          </p:nvCxnSpPr>
          <p:spPr>
            <a:xfrm>
              <a:off x="437446" y="5477743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5B54AF0-47AA-439F-9933-D9C70C3B79C1}"/>
              </a:ext>
            </a:extLst>
          </p:cNvPr>
          <p:cNvSpPr txBox="1"/>
          <p:nvPr/>
        </p:nvSpPr>
        <p:spPr>
          <a:xfrm>
            <a:off x="3921047" y="2989223"/>
            <a:ext cx="997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F48D87-5446-45F0-BE04-898517232D7D}"/>
              </a:ext>
            </a:extLst>
          </p:cNvPr>
          <p:cNvSpPr txBox="1"/>
          <p:nvPr/>
        </p:nvSpPr>
        <p:spPr>
          <a:xfrm>
            <a:off x="2848133" y="361724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제목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251EB6-05C4-4877-9698-2AA64A60AC09}"/>
              </a:ext>
            </a:extLst>
          </p:cNvPr>
          <p:cNvSpPr txBox="1"/>
          <p:nvPr/>
        </p:nvSpPr>
        <p:spPr>
          <a:xfrm>
            <a:off x="182818" y="361724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999F00-B9B4-48B1-A022-B2CA295539E3}"/>
              </a:ext>
            </a:extLst>
          </p:cNvPr>
          <p:cNvSpPr txBox="1"/>
          <p:nvPr/>
        </p:nvSpPr>
        <p:spPr>
          <a:xfrm>
            <a:off x="5730569" y="361724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글쓴이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9D7E286-E4D1-408A-AFDD-D9DE8998A0DA}"/>
              </a:ext>
            </a:extLst>
          </p:cNvPr>
          <p:cNvSpPr txBox="1"/>
          <p:nvPr/>
        </p:nvSpPr>
        <p:spPr>
          <a:xfrm>
            <a:off x="6648730" y="361724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50A15F-ACCB-4103-84FD-25013879EE83}"/>
              </a:ext>
            </a:extLst>
          </p:cNvPr>
          <p:cNvSpPr txBox="1"/>
          <p:nvPr/>
        </p:nvSpPr>
        <p:spPr>
          <a:xfrm>
            <a:off x="7499835" y="361724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상태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C113EE-7AFD-41DB-AF05-4E1FFB21D6C4}"/>
              </a:ext>
            </a:extLst>
          </p:cNvPr>
          <p:cNvSpPr txBox="1"/>
          <p:nvPr/>
        </p:nvSpPr>
        <p:spPr>
          <a:xfrm>
            <a:off x="182818" y="400078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C5F8F9-2036-459B-A028-D45D0A4493C6}"/>
              </a:ext>
            </a:extLst>
          </p:cNvPr>
          <p:cNvSpPr txBox="1"/>
          <p:nvPr/>
        </p:nvSpPr>
        <p:spPr>
          <a:xfrm>
            <a:off x="182818" y="438959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3949D4-BE48-4B81-96C8-3A6D0715C0D8}"/>
              </a:ext>
            </a:extLst>
          </p:cNvPr>
          <p:cNvSpPr txBox="1"/>
          <p:nvPr/>
        </p:nvSpPr>
        <p:spPr>
          <a:xfrm>
            <a:off x="182818" y="4768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9071B4-6D1F-464F-B0BD-E7E4D3E41CD9}"/>
              </a:ext>
            </a:extLst>
          </p:cNvPr>
          <p:cNvSpPr txBox="1"/>
          <p:nvPr/>
        </p:nvSpPr>
        <p:spPr>
          <a:xfrm>
            <a:off x="182818" y="5149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7E67A52-8C87-4CAF-A038-D153F4260155}"/>
              </a:ext>
            </a:extLst>
          </p:cNvPr>
          <p:cNvSpPr txBox="1"/>
          <p:nvPr/>
        </p:nvSpPr>
        <p:spPr>
          <a:xfrm>
            <a:off x="2870244" y="400078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드립니다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944BCB-3357-46AA-A605-1723A458FD64}"/>
              </a:ext>
            </a:extLst>
          </p:cNvPr>
          <p:cNvSpPr txBox="1"/>
          <p:nvPr/>
        </p:nvSpPr>
        <p:spPr>
          <a:xfrm>
            <a:off x="2870244" y="438959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드립니다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2CB338-9539-4CE7-A6FC-F638A73BC3B2}"/>
              </a:ext>
            </a:extLst>
          </p:cNvPr>
          <p:cNvSpPr txBox="1"/>
          <p:nvPr/>
        </p:nvSpPr>
        <p:spPr>
          <a:xfrm>
            <a:off x="2870244" y="4768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드립니다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25292E-28C4-448F-9C7E-70841C661259}"/>
              </a:ext>
            </a:extLst>
          </p:cNvPr>
          <p:cNvSpPr txBox="1"/>
          <p:nvPr/>
        </p:nvSpPr>
        <p:spPr>
          <a:xfrm>
            <a:off x="2870244" y="5149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드립니다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615A1A-C6FA-4A16-80F6-465983E87DAE}"/>
              </a:ext>
            </a:extLst>
          </p:cNvPr>
          <p:cNvSpPr txBox="1"/>
          <p:nvPr/>
        </p:nvSpPr>
        <p:spPr>
          <a:xfrm>
            <a:off x="5730569" y="400078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D73DBF-2681-458C-B127-59AB7E5494B3}"/>
              </a:ext>
            </a:extLst>
          </p:cNvPr>
          <p:cNvSpPr txBox="1"/>
          <p:nvPr/>
        </p:nvSpPr>
        <p:spPr>
          <a:xfrm>
            <a:off x="5730569" y="438959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804476-FECD-4FD2-8242-E9B0CE1E090C}"/>
              </a:ext>
            </a:extLst>
          </p:cNvPr>
          <p:cNvSpPr txBox="1"/>
          <p:nvPr/>
        </p:nvSpPr>
        <p:spPr>
          <a:xfrm>
            <a:off x="5730569" y="4768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FD011A-FAD4-4A43-8208-DDE7A31B02E3}"/>
              </a:ext>
            </a:extLst>
          </p:cNvPr>
          <p:cNvSpPr txBox="1"/>
          <p:nvPr/>
        </p:nvSpPr>
        <p:spPr>
          <a:xfrm>
            <a:off x="5730569" y="5149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F1C961E-C11B-4920-919F-AD48BD39AE1B}"/>
              </a:ext>
            </a:extLst>
          </p:cNvPr>
          <p:cNvSpPr txBox="1"/>
          <p:nvPr/>
        </p:nvSpPr>
        <p:spPr>
          <a:xfrm>
            <a:off x="6648730" y="400078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8854B5E-513F-46F9-8AC9-3BE03A5D9171}"/>
              </a:ext>
            </a:extLst>
          </p:cNvPr>
          <p:cNvSpPr txBox="1"/>
          <p:nvPr/>
        </p:nvSpPr>
        <p:spPr>
          <a:xfrm>
            <a:off x="6648730" y="438959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4DB7E4-9F7F-4584-9774-5B943BD5749C}"/>
              </a:ext>
            </a:extLst>
          </p:cNvPr>
          <p:cNvSpPr txBox="1"/>
          <p:nvPr/>
        </p:nvSpPr>
        <p:spPr>
          <a:xfrm>
            <a:off x="6648730" y="4768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2023-04-01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4A68C46-CE3F-4133-A374-911E37361DA1}"/>
              </a:ext>
            </a:extLst>
          </p:cNvPr>
          <p:cNvSpPr txBox="1"/>
          <p:nvPr/>
        </p:nvSpPr>
        <p:spPr>
          <a:xfrm>
            <a:off x="6648730" y="5149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2023-03-13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B3AF5B-97BE-4728-B6A0-63D5A36F8AB9}"/>
              </a:ext>
            </a:extLst>
          </p:cNvPr>
          <p:cNvSpPr txBox="1"/>
          <p:nvPr/>
        </p:nvSpPr>
        <p:spPr>
          <a:xfrm>
            <a:off x="7499835" y="400078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답변대기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953E3B-6090-4F33-8707-00F8B5A4F160}"/>
              </a:ext>
            </a:extLst>
          </p:cNvPr>
          <p:cNvSpPr txBox="1"/>
          <p:nvPr/>
        </p:nvSpPr>
        <p:spPr>
          <a:xfrm>
            <a:off x="7499835" y="438959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84A660-9B81-4EC0-A63C-FF1170169E30}"/>
              </a:ext>
            </a:extLst>
          </p:cNvPr>
          <p:cNvSpPr txBox="1"/>
          <p:nvPr/>
        </p:nvSpPr>
        <p:spPr>
          <a:xfrm>
            <a:off x="7499835" y="4768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0C2AAC-86CA-44E8-9B89-D1F3B707B4F4}"/>
              </a:ext>
            </a:extLst>
          </p:cNvPr>
          <p:cNvSpPr txBox="1"/>
          <p:nvPr/>
        </p:nvSpPr>
        <p:spPr>
          <a:xfrm>
            <a:off x="7499835" y="5149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CC4282F-CEFE-4A56-B533-4FA908BEEDB8}"/>
              </a:ext>
            </a:extLst>
          </p:cNvPr>
          <p:cNvGrpSpPr/>
          <p:nvPr/>
        </p:nvGrpSpPr>
        <p:grpSpPr>
          <a:xfrm>
            <a:off x="2557630" y="5928481"/>
            <a:ext cx="3678220" cy="194574"/>
            <a:chOff x="2557630" y="5928481"/>
            <a:chExt cx="3678220" cy="19457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463A0C5-5E0D-4344-8123-A503B43CB2E2}"/>
                </a:ext>
              </a:extLst>
            </p:cNvPr>
            <p:cNvSpPr/>
            <p:nvPr/>
          </p:nvSpPr>
          <p:spPr>
            <a:xfrm>
              <a:off x="2557630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7399B73-D424-43F1-8603-6A9CD4B9DD35}"/>
                </a:ext>
              </a:extLst>
            </p:cNvPr>
            <p:cNvSpPr/>
            <p:nvPr/>
          </p:nvSpPr>
          <p:spPr>
            <a:xfrm>
              <a:off x="31933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F188A2F3-9E05-4CAA-87F8-AE56D80C9CEA}"/>
                </a:ext>
              </a:extLst>
            </p:cNvPr>
            <p:cNvSpPr/>
            <p:nvPr/>
          </p:nvSpPr>
          <p:spPr>
            <a:xfrm>
              <a:off x="34626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C391051-C271-4BB1-AFEF-EAB9A08DE71A}"/>
                </a:ext>
              </a:extLst>
            </p:cNvPr>
            <p:cNvSpPr/>
            <p:nvPr/>
          </p:nvSpPr>
          <p:spPr>
            <a:xfrm>
              <a:off x="37318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35F05FD-93B2-420B-9833-6B66237CCE85}"/>
                </a:ext>
              </a:extLst>
            </p:cNvPr>
            <p:cNvSpPr/>
            <p:nvPr/>
          </p:nvSpPr>
          <p:spPr>
            <a:xfrm>
              <a:off x="40011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5BB4F7C-7A23-4E40-82A5-AB5EEDFBFBE4}"/>
                </a:ext>
              </a:extLst>
            </p:cNvPr>
            <p:cNvSpPr/>
            <p:nvPr/>
          </p:nvSpPr>
          <p:spPr>
            <a:xfrm>
              <a:off x="42703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1DE6269-5F89-491B-BFE6-1A8C50EC2C9E}"/>
                </a:ext>
              </a:extLst>
            </p:cNvPr>
            <p:cNvSpPr/>
            <p:nvPr/>
          </p:nvSpPr>
          <p:spPr>
            <a:xfrm>
              <a:off x="45395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FEC8A03-962B-43F9-998A-2A19A6217F1D}"/>
                </a:ext>
              </a:extLst>
            </p:cNvPr>
            <p:cNvSpPr/>
            <p:nvPr/>
          </p:nvSpPr>
          <p:spPr>
            <a:xfrm>
              <a:off x="48088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F6572AE-12FB-46C7-9209-0F8B92FD3617}"/>
                </a:ext>
              </a:extLst>
            </p:cNvPr>
            <p:cNvSpPr/>
            <p:nvPr/>
          </p:nvSpPr>
          <p:spPr>
            <a:xfrm>
              <a:off x="50780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CE3C440-10FD-4EA7-8A75-9743677D7708}"/>
                </a:ext>
              </a:extLst>
            </p:cNvPr>
            <p:cNvSpPr/>
            <p:nvPr/>
          </p:nvSpPr>
          <p:spPr>
            <a:xfrm>
              <a:off x="5347316" y="5928481"/>
              <a:ext cx="370301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C74C520-C9D7-4080-95E7-21B973FDB504}"/>
                </a:ext>
              </a:extLst>
            </p:cNvPr>
            <p:cNvSpPr/>
            <p:nvPr/>
          </p:nvSpPr>
          <p:spPr>
            <a:xfrm>
              <a:off x="57176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537E5F8-50F4-4E04-93C0-493645726580}"/>
                </a:ext>
              </a:extLst>
            </p:cNvPr>
            <p:cNvSpPr/>
            <p:nvPr/>
          </p:nvSpPr>
          <p:spPr>
            <a:xfrm>
              <a:off x="2929248" y="5933902"/>
              <a:ext cx="183732" cy="1837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8588415-A30B-4895-99FF-C71D545CDA6C}"/>
                </a:ext>
              </a:extLst>
            </p:cNvPr>
            <p:cNvSpPr/>
            <p:nvPr/>
          </p:nvSpPr>
          <p:spPr>
            <a:xfrm>
              <a:off x="6041276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5FC6FBC-5E53-4A1D-8443-B5297F7A8F66}"/>
                </a:ext>
              </a:extLst>
            </p:cNvPr>
            <p:cNvSpPr/>
            <p:nvPr/>
          </p:nvSpPr>
          <p:spPr>
            <a:xfrm>
              <a:off x="29241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타원 98">
            <a:extLst>
              <a:ext uri="{FF2B5EF4-FFF2-40B4-BE49-F238E27FC236}">
                <a16:creationId xmlns:a16="http://schemas.microsoft.com/office/drawing/2014/main" id="{4C22052E-5407-415B-A20C-5E97B6411650}"/>
              </a:ext>
            </a:extLst>
          </p:cNvPr>
          <p:cNvSpPr/>
          <p:nvPr/>
        </p:nvSpPr>
        <p:spPr>
          <a:xfrm>
            <a:off x="300525" y="340181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2B0BCE4-BA02-408A-BBA2-6DE1F93F2F35}"/>
              </a:ext>
            </a:extLst>
          </p:cNvPr>
          <p:cNvSpPr/>
          <p:nvPr/>
        </p:nvSpPr>
        <p:spPr>
          <a:xfrm>
            <a:off x="7429543" y="3074152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F5F00071-723C-44A1-A02F-9C6EB883F74C}"/>
              </a:ext>
            </a:extLst>
          </p:cNvPr>
          <p:cNvSpPr/>
          <p:nvPr/>
        </p:nvSpPr>
        <p:spPr>
          <a:xfrm>
            <a:off x="2891733" y="564939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AB2C220-B322-4516-B0A2-97A21521C258}"/>
              </a:ext>
            </a:extLst>
          </p:cNvPr>
          <p:cNvSpPr/>
          <p:nvPr/>
        </p:nvSpPr>
        <p:spPr>
          <a:xfrm>
            <a:off x="2509178" y="564939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F0C9A5C5-E611-410E-8260-7EFCB523D38D}"/>
              </a:ext>
            </a:extLst>
          </p:cNvPr>
          <p:cNvSpPr/>
          <p:nvPr/>
        </p:nvSpPr>
        <p:spPr>
          <a:xfrm>
            <a:off x="5989496" y="564939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8D3B171-106F-4BB9-96F6-C600FE48AFBE}"/>
              </a:ext>
            </a:extLst>
          </p:cNvPr>
          <p:cNvSpPr/>
          <p:nvPr/>
        </p:nvSpPr>
        <p:spPr>
          <a:xfrm>
            <a:off x="8668595" y="2773329"/>
            <a:ext cx="89256" cy="334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6467931" y="2334650"/>
            <a:ext cx="59961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41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F13343B-3D56-4BC6-B881-E44D73363BA0}"/>
              </a:ext>
            </a:extLst>
          </p:cNvPr>
          <p:cNvGrpSpPr/>
          <p:nvPr/>
        </p:nvGrpSpPr>
        <p:grpSpPr>
          <a:xfrm>
            <a:off x="7406960" y="6052177"/>
            <a:ext cx="1044782" cy="279307"/>
            <a:chOff x="7406960" y="3216604"/>
            <a:chExt cx="1044782" cy="23083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E46F63-4524-4606-8174-6324F29391CF}"/>
                </a:ext>
              </a:extLst>
            </p:cNvPr>
            <p:cNvSpPr txBox="1"/>
            <p:nvPr/>
          </p:nvSpPr>
          <p:spPr>
            <a:xfrm>
              <a:off x="7406960" y="3216604"/>
              <a:ext cx="1044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등록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9A4644F-6419-4D37-8E6E-3EF6A76B7A77}"/>
                </a:ext>
              </a:extLst>
            </p:cNvPr>
            <p:cNvSpPr/>
            <p:nvPr/>
          </p:nvSpPr>
          <p:spPr>
            <a:xfrm>
              <a:off x="7551192" y="3224320"/>
              <a:ext cx="756319" cy="215401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16A821A8-2B47-4756-92A3-A949CCA96CB9}"/>
              </a:ext>
            </a:extLst>
          </p:cNvPr>
          <p:cNvSpPr txBox="1"/>
          <p:nvPr/>
        </p:nvSpPr>
        <p:spPr>
          <a:xfrm>
            <a:off x="7406960" y="6080272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7311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문의 글 작성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32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내비게이션바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문의하기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글목록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 클릭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456051"/>
              </p:ext>
            </p:extLst>
          </p:nvPr>
        </p:nvGraphicFramePr>
        <p:xfrm>
          <a:off x="8840764" y="711200"/>
          <a:ext cx="3287735" cy="303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문의하기 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F0CA617-1564-4E25-BCAE-8663F41F7256}"/>
              </a:ext>
            </a:extLst>
          </p:cNvPr>
          <p:cNvCxnSpPr/>
          <p:nvPr/>
        </p:nvCxnSpPr>
        <p:spPr>
          <a:xfrm>
            <a:off x="437446" y="3474475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A189128-FB8D-48C8-AE1F-FEC50A714C44}"/>
              </a:ext>
            </a:extLst>
          </p:cNvPr>
          <p:cNvCxnSpPr/>
          <p:nvPr/>
        </p:nvCxnSpPr>
        <p:spPr>
          <a:xfrm>
            <a:off x="437446" y="5910030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75A6B93-1921-42E6-A6A1-CF760784C8E1}"/>
              </a:ext>
            </a:extLst>
          </p:cNvPr>
          <p:cNvCxnSpPr/>
          <p:nvPr/>
        </p:nvCxnSpPr>
        <p:spPr>
          <a:xfrm>
            <a:off x="437446" y="4007265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90308DD-2E16-4B4F-A402-992235A25CE1}"/>
              </a:ext>
            </a:extLst>
          </p:cNvPr>
          <p:cNvSpPr txBox="1"/>
          <p:nvPr/>
        </p:nvSpPr>
        <p:spPr>
          <a:xfrm>
            <a:off x="3940339" y="3037476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글 작성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0E8BD6F-85D8-476D-A54D-5D1EB4CE7487}"/>
              </a:ext>
            </a:extLst>
          </p:cNvPr>
          <p:cNvSpPr txBox="1"/>
          <p:nvPr/>
        </p:nvSpPr>
        <p:spPr>
          <a:xfrm>
            <a:off x="437446" y="3612232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C260DEA-0CA7-4162-8701-520D75B404D4}"/>
              </a:ext>
            </a:extLst>
          </p:cNvPr>
          <p:cNvSpPr/>
          <p:nvPr/>
        </p:nvSpPr>
        <p:spPr>
          <a:xfrm>
            <a:off x="1171915" y="3587454"/>
            <a:ext cx="4176699" cy="2896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CFC07B6-5334-4F47-89C7-17A68E6FA941}"/>
              </a:ext>
            </a:extLst>
          </p:cNvPr>
          <p:cNvSpPr txBox="1"/>
          <p:nvPr/>
        </p:nvSpPr>
        <p:spPr>
          <a:xfrm>
            <a:off x="437446" y="4192984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67DD4F1-0AE0-4FEF-8B60-74A0CCE85F26}"/>
              </a:ext>
            </a:extLst>
          </p:cNvPr>
          <p:cNvSpPr/>
          <p:nvPr/>
        </p:nvSpPr>
        <p:spPr>
          <a:xfrm>
            <a:off x="1171915" y="4186894"/>
            <a:ext cx="7069877" cy="1508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8EAF7513-3A5D-49CA-B5DC-73BF7A64278F}"/>
              </a:ext>
            </a:extLst>
          </p:cNvPr>
          <p:cNvSpPr/>
          <p:nvPr/>
        </p:nvSpPr>
        <p:spPr>
          <a:xfrm>
            <a:off x="7345039" y="5945861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9103BA2-14CE-4F32-923F-1FAE5AF2886A}"/>
              </a:ext>
            </a:extLst>
          </p:cNvPr>
          <p:cNvSpPr/>
          <p:nvPr/>
        </p:nvSpPr>
        <p:spPr>
          <a:xfrm>
            <a:off x="8668595" y="2773329"/>
            <a:ext cx="89256" cy="334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6467931" y="2334650"/>
            <a:ext cx="59961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210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id="{DB640ECE-589F-4B51-A716-5D9FA141FC84}"/>
              </a:ext>
            </a:extLst>
          </p:cNvPr>
          <p:cNvSpPr/>
          <p:nvPr/>
        </p:nvSpPr>
        <p:spPr>
          <a:xfrm>
            <a:off x="7794001" y="6081824"/>
            <a:ext cx="429488" cy="215401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BE3B381-115E-45A6-8491-E7CB3063C69C}"/>
              </a:ext>
            </a:extLst>
          </p:cNvPr>
          <p:cNvSpPr txBox="1"/>
          <p:nvPr/>
        </p:nvSpPr>
        <p:spPr>
          <a:xfrm>
            <a:off x="7779035" y="6081728"/>
            <a:ext cx="4365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04410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관리자 답변 달기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33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[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관리자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]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내비게이션바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문의하기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글목록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 클릭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211274"/>
              </p:ext>
            </p:extLst>
          </p:nvPr>
        </p:nvGraphicFramePr>
        <p:xfrm>
          <a:off x="8840764" y="711200"/>
          <a:ext cx="3287735" cy="3089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삭제버튼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문의하기 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목록버튼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문의하기 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답변등록버튼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문의하기 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E19E3A6-344D-4D44-A642-FC53BD21CBCC}"/>
              </a:ext>
            </a:extLst>
          </p:cNvPr>
          <p:cNvCxnSpPr/>
          <p:nvPr/>
        </p:nvCxnSpPr>
        <p:spPr>
          <a:xfrm>
            <a:off x="437446" y="3056547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4DB8902-6F4D-4307-8B0E-FB78BCD9ABA5}"/>
              </a:ext>
            </a:extLst>
          </p:cNvPr>
          <p:cNvCxnSpPr/>
          <p:nvPr/>
        </p:nvCxnSpPr>
        <p:spPr>
          <a:xfrm>
            <a:off x="437446" y="4951082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B46E5F-5823-43D5-967F-6E31C883DF91}"/>
              </a:ext>
            </a:extLst>
          </p:cNvPr>
          <p:cNvCxnSpPr/>
          <p:nvPr/>
        </p:nvCxnSpPr>
        <p:spPr>
          <a:xfrm>
            <a:off x="437446" y="3571696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E49E36-9C72-4CD8-AF26-21C8333C8FEA}"/>
              </a:ext>
            </a:extLst>
          </p:cNvPr>
          <p:cNvSpPr txBox="1"/>
          <p:nvPr/>
        </p:nvSpPr>
        <p:spPr>
          <a:xfrm>
            <a:off x="503486" y="3179786"/>
            <a:ext cx="17875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드립니다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6CC5BAF-4D64-43F0-A8FB-399531BC80D8}"/>
              </a:ext>
            </a:extLst>
          </p:cNvPr>
          <p:cNvSpPr/>
          <p:nvPr/>
        </p:nvSpPr>
        <p:spPr>
          <a:xfrm>
            <a:off x="7859315" y="2750795"/>
            <a:ext cx="429488" cy="215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35F0DF-6844-4AE7-AFB0-14C042A4FEB1}"/>
              </a:ext>
            </a:extLst>
          </p:cNvPr>
          <p:cNvSpPr txBox="1"/>
          <p:nvPr/>
        </p:nvSpPr>
        <p:spPr>
          <a:xfrm>
            <a:off x="7844349" y="2750699"/>
            <a:ext cx="4365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목록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634259-1A75-4D4D-A0E7-6F087CF3AE98}"/>
              </a:ext>
            </a:extLst>
          </p:cNvPr>
          <p:cNvSpPr txBox="1"/>
          <p:nvPr/>
        </p:nvSpPr>
        <p:spPr>
          <a:xfrm>
            <a:off x="503486" y="3776800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3CB4153-A467-413D-A7FA-8B79E6E782B5}"/>
              </a:ext>
            </a:extLst>
          </p:cNvPr>
          <p:cNvGrpSpPr/>
          <p:nvPr/>
        </p:nvGrpSpPr>
        <p:grpSpPr>
          <a:xfrm>
            <a:off x="7329999" y="2750699"/>
            <a:ext cx="444454" cy="230832"/>
            <a:chOff x="7532691" y="2927045"/>
            <a:chExt cx="444454" cy="23083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6BFF4AC-79D0-4543-AD05-4B8DF8D51402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72AC11D-6384-449E-8F09-A26BFBD9AEAF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BF79526-F0F9-4D22-9976-6B237D90016E}"/>
              </a:ext>
            </a:extLst>
          </p:cNvPr>
          <p:cNvSpPr/>
          <p:nvPr/>
        </p:nvSpPr>
        <p:spPr>
          <a:xfrm>
            <a:off x="437446" y="5104314"/>
            <a:ext cx="7903914" cy="13436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FB5E76-EA77-4F13-84C1-6BA49687A067}"/>
              </a:ext>
            </a:extLst>
          </p:cNvPr>
          <p:cNvSpPr txBox="1"/>
          <p:nvPr/>
        </p:nvSpPr>
        <p:spPr>
          <a:xfrm>
            <a:off x="503486" y="5186500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 달기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66F3E27-6940-40F0-B2A7-8F8F445017E7}"/>
              </a:ext>
            </a:extLst>
          </p:cNvPr>
          <p:cNvSpPr/>
          <p:nvPr/>
        </p:nvSpPr>
        <p:spPr>
          <a:xfrm>
            <a:off x="1305305" y="5464005"/>
            <a:ext cx="988888" cy="219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B473541-728B-40B8-B270-836736632A63}"/>
              </a:ext>
            </a:extLst>
          </p:cNvPr>
          <p:cNvSpPr txBox="1"/>
          <p:nvPr/>
        </p:nvSpPr>
        <p:spPr>
          <a:xfrm>
            <a:off x="503486" y="5468440"/>
            <a:ext cx="995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관리자 아이디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08F593C-E024-46C9-81F1-1ACA414B352D}"/>
              </a:ext>
            </a:extLst>
          </p:cNvPr>
          <p:cNvSpPr/>
          <p:nvPr/>
        </p:nvSpPr>
        <p:spPr>
          <a:xfrm>
            <a:off x="3230052" y="5464005"/>
            <a:ext cx="1143828" cy="219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032DB2-641C-43CE-B5AB-CB506750B13F}"/>
              </a:ext>
            </a:extLst>
          </p:cNvPr>
          <p:cNvSpPr txBox="1"/>
          <p:nvPr/>
        </p:nvSpPr>
        <p:spPr>
          <a:xfrm>
            <a:off x="2339906" y="5468440"/>
            <a:ext cx="995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관리자 비밀번호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13A849-A0C6-4622-A610-BE51A1BC2D52}"/>
              </a:ext>
            </a:extLst>
          </p:cNvPr>
          <p:cNvSpPr/>
          <p:nvPr/>
        </p:nvSpPr>
        <p:spPr>
          <a:xfrm>
            <a:off x="581246" y="5784044"/>
            <a:ext cx="7079918" cy="5464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1D3085-0BBA-4D0B-A7A1-1D9996D0E5FE}"/>
              </a:ext>
            </a:extLst>
          </p:cNvPr>
          <p:cNvSpPr txBox="1"/>
          <p:nvPr/>
        </p:nvSpPr>
        <p:spPr>
          <a:xfrm>
            <a:off x="556826" y="5826580"/>
            <a:ext cx="995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내용 작성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31A1D01-1407-4FB5-BAE2-7266D054C60D}"/>
              </a:ext>
            </a:extLst>
          </p:cNvPr>
          <p:cNvSpPr/>
          <p:nvPr/>
        </p:nvSpPr>
        <p:spPr>
          <a:xfrm>
            <a:off x="7242501" y="2626801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5F438C2-0E19-4FD1-9D52-C7507E9EF68E}"/>
              </a:ext>
            </a:extLst>
          </p:cNvPr>
          <p:cNvSpPr/>
          <p:nvPr/>
        </p:nvSpPr>
        <p:spPr>
          <a:xfrm>
            <a:off x="7737023" y="2626801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5B553E8-F1E9-48C0-BD6A-C66D55514644}"/>
              </a:ext>
            </a:extLst>
          </p:cNvPr>
          <p:cNvSpPr/>
          <p:nvPr/>
        </p:nvSpPr>
        <p:spPr>
          <a:xfrm>
            <a:off x="7615374" y="5883176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6B7AAB1-DF34-4493-94A6-4E47D7294CAC}"/>
              </a:ext>
            </a:extLst>
          </p:cNvPr>
          <p:cNvSpPr/>
          <p:nvPr/>
        </p:nvSpPr>
        <p:spPr>
          <a:xfrm>
            <a:off x="8668595" y="2773329"/>
            <a:ext cx="89256" cy="334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>
            <a:off x="6467931" y="2334650"/>
            <a:ext cx="59961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7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5B6C5597-1BA4-4329-A61E-F5DC19D66761}"/>
              </a:ext>
            </a:extLst>
          </p:cNvPr>
          <p:cNvSpPr/>
          <p:nvPr/>
        </p:nvSpPr>
        <p:spPr>
          <a:xfrm>
            <a:off x="7551192" y="3224320"/>
            <a:ext cx="756319" cy="215401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EE59CC-E554-4120-A678-63690226665E}"/>
              </a:ext>
            </a:extLst>
          </p:cNvPr>
          <p:cNvSpPr txBox="1"/>
          <p:nvPr/>
        </p:nvSpPr>
        <p:spPr>
          <a:xfrm>
            <a:off x="7406960" y="3216604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 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4050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커뮤니티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34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내비게이션바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커뮤니티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443458"/>
              </p:ext>
            </p:extLst>
          </p:nvPr>
        </p:nvGraphicFramePr>
        <p:xfrm>
          <a:off x="8840764" y="711200"/>
          <a:ext cx="3287735" cy="3145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글 목록 최대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작성 버튼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클릭 시 커뮤니티 게시글 작성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페이징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버튼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클릭 시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번호에 해당하는 목록으로 이동 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(10 </a:t>
                      </a:r>
                      <a:r>
                        <a:rPr lang="ko-KR" altLang="en-US" sz="11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단위로 노출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클릭 시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개 이전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클릭 시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10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개 다음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E760AB72-BFAC-4F18-A38D-B67463395ED3}"/>
              </a:ext>
            </a:extLst>
          </p:cNvPr>
          <p:cNvGrpSpPr/>
          <p:nvPr/>
        </p:nvGrpSpPr>
        <p:grpSpPr>
          <a:xfrm>
            <a:off x="437446" y="3535435"/>
            <a:ext cx="7903914" cy="1916176"/>
            <a:chOff x="437446" y="3561567"/>
            <a:chExt cx="7639188" cy="1916176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566AA5-5A83-4898-A8A5-311540248D2E}"/>
                </a:ext>
              </a:extLst>
            </p:cNvPr>
            <p:cNvCxnSpPr/>
            <p:nvPr/>
          </p:nvCxnSpPr>
          <p:spPr>
            <a:xfrm>
              <a:off x="437446" y="3561567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CBB5A26-D008-41C0-BD21-B3E5876AF49A}"/>
                </a:ext>
              </a:extLst>
            </p:cNvPr>
            <p:cNvCxnSpPr/>
            <p:nvPr/>
          </p:nvCxnSpPr>
          <p:spPr>
            <a:xfrm>
              <a:off x="437446" y="3944802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4A7574B-6885-48F4-A1A0-62DEFBD8E7D2}"/>
                </a:ext>
              </a:extLst>
            </p:cNvPr>
            <p:cNvCxnSpPr/>
            <p:nvPr/>
          </p:nvCxnSpPr>
          <p:spPr>
            <a:xfrm>
              <a:off x="437446" y="432803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74B40E0-13F5-4630-BFFD-167674835117}"/>
                </a:ext>
              </a:extLst>
            </p:cNvPr>
            <p:cNvCxnSpPr/>
            <p:nvPr/>
          </p:nvCxnSpPr>
          <p:spPr>
            <a:xfrm>
              <a:off x="437446" y="4711272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71CE185-3170-46FB-BE36-E75BB8E75223}"/>
                </a:ext>
              </a:extLst>
            </p:cNvPr>
            <p:cNvCxnSpPr/>
            <p:nvPr/>
          </p:nvCxnSpPr>
          <p:spPr>
            <a:xfrm>
              <a:off x="437446" y="509450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0291444B-C415-4EE8-9BCC-4C319ED9E3F8}"/>
                </a:ext>
              </a:extLst>
            </p:cNvPr>
            <p:cNvCxnSpPr/>
            <p:nvPr/>
          </p:nvCxnSpPr>
          <p:spPr>
            <a:xfrm>
              <a:off x="437446" y="5477743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7E27A88-C18E-47A7-8B86-91E8D237A4C5}"/>
              </a:ext>
            </a:extLst>
          </p:cNvPr>
          <p:cNvSpPr txBox="1"/>
          <p:nvPr/>
        </p:nvSpPr>
        <p:spPr>
          <a:xfrm>
            <a:off x="2875752" y="361724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6D01CE-8D18-4999-9680-D372DF45C6DB}"/>
              </a:ext>
            </a:extLst>
          </p:cNvPr>
          <p:cNvSpPr txBox="1"/>
          <p:nvPr/>
        </p:nvSpPr>
        <p:spPr>
          <a:xfrm>
            <a:off x="182818" y="361724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931D7-C6F9-4B77-BF7B-8079F1E3EE78}"/>
              </a:ext>
            </a:extLst>
          </p:cNvPr>
          <p:cNvSpPr txBox="1"/>
          <p:nvPr/>
        </p:nvSpPr>
        <p:spPr>
          <a:xfrm>
            <a:off x="5503852" y="361724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글쓴이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A0950D-4BCF-4BC3-9B4B-F768E31E2435}"/>
              </a:ext>
            </a:extLst>
          </p:cNvPr>
          <p:cNvSpPr txBox="1"/>
          <p:nvPr/>
        </p:nvSpPr>
        <p:spPr>
          <a:xfrm>
            <a:off x="6376316" y="361724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4A6973-03F7-4AB8-82F9-03F84DF08AB2}"/>
              </a:ext>
            </a:extLst>
          </p:cNvPr>
          <p:cNvSpPr txBox="1"/>
          <p:nvPr/>
        </p:nvSpPr>
        <p:spPr>
          <a:xfrm>
            <a:off x="7053033" y="361724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8A9362-FC9C-4719-8ACF-D1968B74B626}"/>
              </a:ext>
            </a:extLst>
          </p:cNvPr>
          <p:cNvSpPr txBox="1"/>
          <p:nvPr/>
        </p:nvSpPr>
        <p:spPr>
          <a:xfrm>
            <a:off x="182818" y="400078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4402DC-505D-433D-9DE1-4675E3E0D625}"/>
              </a:ext>
            </a:extLst>
          </p:cNvPr>
          <p:cNvSpPr txBox="1"/>
          <p:nvPr/>
        </p:nvSpPr>
        <p:spPr>
          <a:xfrm>
            <a:off x="182818" y="438959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DA5D52-C0A6-4C49-9C95-847EB745A7E7}"/>
              </a:ext>
            </a:extLst>
          </p:cNvPr>
          <p:cNvSpPr txBox="1"/>
          <p:nvPr/>
        </p:nvSpPr>
        <p:spPr>
          <a:xfrm>
            <a:off x="182818" y="4768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9400C6-4BB8-4523-B3D5-D9D69282FF8F}"/>
              </a:ext>
            </a:extLst>
          </p:cNvPr>
          <p:cNvSpPr txBox="1"/>
          <p:nvPr/>
        </p:nvSpPr>
        <p:spPr>
          <a:xfrm>
            <a:off x="182818" y="5149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397A6E-8FA8-4307-800B-959D506D1B73}"/>
              </a:ext>
            </a:extLst>
          </p:cNvPr>
          <p:cNvSpPr txBox="1"/>
          <p:nvPr/>
        </p:nvSpPr>
        <p:spPr>
          <a:xfrm>
            <a:off x="2149435" y="4000783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640D64-A90F-42E3-9CE0-C4332ED5126B}"/>
              </a:ext>
            </a:extLst>
          </p:cNvPr>
          <p:cNvSpPr txBox="1"/>
          <p:nvPr/>
        </p:nvSpPr>
        <p:spPr>
          <a:xfrm>
            <a:off x="5503852" y="400078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A534C3-F085-4D47-97FF-5FB1C2917E4D}"/>
              </a:ext>
            </a:extLst>
          </p:cNvPr>
          <p:cNvSpPr txBox="1"/>
          <p:nvPr/>
        </p:nvSpPr>
        <p:spPr>
          <a:xfrm>
            <a:off x="5503852" y="438959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239198-04B6-485E-9580-0946C70284D0}"/>
              </a:ext>
            </a:extLst>
          </p:cNvPr>
          <p:cNvSpPr txBox="1"/>
          <p:nvPr/>
        </p:nvSpPr>
        <p:spPr>
          <a:xfrm>
            <a:off x="5503852" y="4768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A9DBF6-16AB-4464-A387-DCADF50FAF83}"/>
              </a:ext>
            </a:extLst>
          </p:cNvPr>
          <p:cNvSpPr txBox="1"/>
          <p:nvPr/>
        </p:nvSpPr>
        <p:spPr>
          <a:xfrm>
            <a:off x="5503852" y="5149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D06506-43C7-4D84-A4DF-5A9BE32D94A7}"/>
              </a:ext>
            </a:extLst>
          </p:cNvPr>
          <p:cNvSpPr txBox="1"/>
          <p:nvPr/>
        </p:nvSpPr>
        <p:spPr>
          <a:xfrm>
            <a:off x="6376316" y="400078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F85EA2-CF7D-42D8-AEED-FB98D62653A3}"/>
              </a:ext>
            </a:extLst>
          </p:cNvPr>
          <p:cNvSpPr txBox="1"/>
          <p:nvPr/>
        </p:nvSpPr>
        <p:spPr>
          <a:xfrm>
            <a:off x="6376316" y="4389590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D835565-2BDB-4041-BAB0-FA35F2D6B6CB}"/>
              </a:ext>
            </a:extLst>
          </p:cNvPr>
          <p:cNvSpPr txBox="1"/>
          <p:nvPr/>
        </p:nvSpPr>
        <p:spPr>
          <a:xfrm>
            <a:off x="6376316" y="476593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2023-04-01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172615-02F2-4C20-843C-2E063A3B10CC}"/>
              </a:ext>
            </a:extLst>
          </p:cNvPr>
          <p:cNvSpPr txBox="1"/>
          <p:nvPr/>
        </p:nvSpPr>
        <p:spPr>
          <a:xfrm>
            <a:off x="6376316" y="514987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2023-03-13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73464A-C342-47CB-BEA0-0A83E590299C}"/>
              </a:ext>
            </a:extLst>
          </p:cNvPr>
          <p:cNvSpPr txBox="1"/>
          <p:nvPr/>
        </p:nvSpPr>
        <p:spPr>
          <a:xfrm>
            <a:off x="7053033" y="4008477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CFEC9CE-27BB-4DF1-9048-E745AD77A237}"/>
              </a:ext>
            </a:extLst>
          </p:cNvPr>
          <p:cNvGrpSpPr/>
          <p:nvPr/>
        </p:nvGrpSpPr>
        <p:grpSpPr>
          <a:xfrm>
            <a:off x="2557630" y="5928481"/>
            <a:ext cx="3678220" cy="194574"/>
            <a:chOff x="2557630" y="5928481"/>
            <a:chExt cx="3678220" cy="1945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75811-17CC-4571-914D-491323E64D0E}"/>
                </a:ext>
              </a:extLst>
            </p:cNvPr>
            <p:cNvSpPr/>
            <p:nvPr/>
          </p:nvSpPr>
          <p:spPr>
            <a:xfrm>
              <a:off x="2557630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872771C-537F-4DFE-8FAA-4539191E3AEB}"/>
                </a:ext>
              </a:extLst>
            </p:cNvPr>
            <p:cNvSpPr/>
            <p:nvPr/>
          </p:nvSpPr>
          <p:spPr>
            <a:xfrm>
              <a:off x="31933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61751B8-35C9-46FC-BDE0-8A657D65000E}"/>
                </a:ext>
              </a:extLst>
            </p:cNvPr>
            <p:cNvSpPr/>
            <p:nvPr/>
          </p:nvSpPr>
          <p:spPr>
            <a:xfrm>
              <a:off x="34626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566DB25-BC86-476E-A6B0-2C0394477EBF}"/>
                </a:ext>
              </a:extLst>
            </p:cNvPr>
            <p:cNvSpPr/>
            <p:nvPr/>
          </p:nvSpPr>
          <p:spPr>
            <a:xfrm>
              <a:off x="37318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849A6B3-5421-4049-B98D-151ECADA0D7E}"/>
                </a:ext>
              </a:extLst>
            </p:cNvPr>
            <p:cNvSpPr/>
            <p:nvPr/>
          </p:nvSpPr>
          <p:spPr>
            <a:xfrm>
              <a:off x="40011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1F682C7-C312-4082-8A12-264D67AFE9F5}"/>
                </a:ext>
              </a:extLst>
            </p:cNvPr>
            <p:cNvSpPr/>
            <p:nvPr/>
          </p:nvSpPr>
          <p:spPr>
            <a:xfrm>
              <a:off x="42703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912D6E4-4ADA-45C8-A75E-5D54751A1FD6}"/>
                </a:ext>
              </a:extLst>
            </p:cNvPr>
            <p:cNvSpPr/>
            <p:nvPr/>
          </p:nvSpPr>
          <p:spPr>
            <a:xfrm>
              <a:off x="45395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AE45041-8626-49DC-B2FC-B6CA6515AE37}"/>
                </a:ext>
              </a:extLst>
            </p:cNvPr>
            <p:cNvSpPr/>
            <p:nvPr/>
          </p:nvSpPr>
          <p:spPr>
            <a:xfrm>
              <a:off x="48088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852C7DC-DB54-4EAA-845B-FC08A9C985D3}"/>
                </a:ext>
              </a:extLst>
            </p:cNvPr>
            <p:cNvSpPr/>
            <p:nvPr/>
          </p:nvSpPr>
          <p:spPr>
            <a:xfrm>
              <a:off x="50780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344B0354-C64B-4430-9AE3-7EA3334B80DC}"/>
                </a:ext>
              </a:extLst>
            </p:cNvPr>
            <p:cNvSpPr/>
            <p:nvPr/>
          </p:nvSpPr>
          <p:spPr>
            <a:xfrm>
              <a:off x="5347316" y="5928481"/>
              <a:ext cx="370301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B3160A9-2821-4CFD-8E56-043431E09426}"/>
                </a:ext>
              </a:extLst>
            </p:cNvPr>
            <p:cNvSpPr/>
            <p:nvPr/>
          </p:nvSpPr>
          <p:spPr>
            <a:xfrm>
              <a:off x="57176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033F7D4-4DE4-492F-9F3A-6E3C40F0FFCF}"/>
                </a:ext>
              </a:extLst>
            </p:cNvPr>
            <p:cNvSpPr/>
            <p:nvPr/>
          </p:nvSpPr>
          <p:spPr>
            <a:xfrm>
              <a:off x="2929248" y="5933902"/>
              <a:ext cx="183732" cy="1837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93D7B61-FE27-43A3-8BDA-758F242DC64E}"/>
                </a:ext>
              </a:extLst>
            </p:cNvPr>
            <p:cNvSpPr/>
            <p:nvPr/>
          </p:nvSpPr>
          <p:spPr>
            <a:xfrm>
              <a:off x="6041276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C67A5C4-DE57-427A-BCAA-73FA702548F7}"/>
                </a:ext>
              </a:extLst>
            </p:cNvPr>
            <p:cNvSpPr/>
            <p:nvPr/>
          </p:nvSpPr>
          <p:spPr>
            <a:xfrm>
              <a:off x="29241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F6EE055-28D9-438D-AFE0-195C6E6CA728}"/>
              </a:ext>
            </a:extLst>
          </p:cNvPr>
          <p:cNvSpPr txBox="1"/>
          <p:nvPr/>
        </p:nvSpPr>
        <p:spPr>
          <a:xfrm>
            <a:off x="2149435" y="4383339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EE3976-E397-4C72-995E-FB2A0C810BF3}"/>
              </a:ext>
            </a:extLst>
          </p:cNvPr>
          <p:cNvSpPr txBox="1"/>
          <p:nvPr/>
        </p:nvSpPr>
        <p:spPr>
          <a:xfrm>
            <a:off x="2149435" y="476589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255A380-0157-44A7-8F04-7FABB056B660}"/>
              </a:ext>
            </a:extLst>
          </p:cNvPr>
          <p:cNvSpPr txBox="1"/>
          <p:nvPr/>
        </p:nvSpPr>
        <p:spPr>
          <a:xfrm>
            <a:off x="2149435" y="5148449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E690FD3-BB0A-41EF-9AF4-543686A53106}"/>
              </a:ext>
            </a:extLst>
          </p:cNvPr>
          <p:cNvSpPr txBox="1"/>
          <p:nvPr/>
        </p:nvSpPr>
        <p:spPr>
          <a:xfrm>
            <a:off x="7053033" y="4397284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FF9070E-0CAF-4D78-B132-C25D56DE94F8}"/>
              </a:ext>
            </a:extLst>
          </p:cNvPr>
          <p:cNvSpPr txBox="1"/>
          <p:nvPr/>
        </p:nvSpPr>
        <p:spPr>
          <a:xfrm>
            <a:off x="7053033" y="4773628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EBEBF8-BC09-41FE-83FF-BEB8350FEFDD}"/>
              </a:ext>
            </a:extLst>
          </p:cNvPr>
          <p:cNvSpPr txBox="1"/>
          <p:nvPr/>
        </p:nvSpPr>
        <p:spPr>
          <a:xfrm>
            <a:off x="7053033" y="5157573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1742BE9-4742-4025-895C-411C01134ED8}"/>
              </a:ext>
            </a:extLst>
          </p:cNvPr>
          <p:cNvGrpSpPr/>
          <p:nvPr/>
        </p:nvGrpSpPr>
        <p:grpSpPr>
          <a:xfrm>
            <a:off x="7909909" y="4008477"/>
            <a:ext cx="286271" cy="215444"/>
            <a:chOff x="7909909" y="4000990"/>
            <a:chExt cx="286271" cy="215444"/>
          </a:xfrm>
        </p:grpSpPr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D54D03FA-ABAA-49CE-8512-21657D819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09909" y="4024808"/>
              <a:ext cx="160161" cy="160161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72F5064-4113-47BB-A050-196928049777}"/>
                </a:ext>
              </a:extLst>
            </p:cNvPr>
            <p:cNvSpPr txBox="1"/>
            <p:nvPr/>
          </p:nvSpPr>
          <p:spPr>
            <a:xfrm>
              <a:off x="8016954" y="4000990"/>
              <a:ext cx="1792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273D4B0-80EE-4BEF-8E35-C10B41A871A5}"/>
              </a:ext>
            </a:extLst>
          </p:cNvPr>
          <p:cNvGrpSpPr/>
          <p:nvPr/>
        </p:nvGrpSpPr>
        <p:grpSpPr>
          <a:xfrm>
            <a:off x="7909909" y="4397284"/>
            <a:ext cx="286271" cy="215444"/>
            <a:chOff x="7909909" y="4000990"/>
            <a:chExt cx="286271" cy="215444"/>
          </a:xfrm>
        </p:grpSpPr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90E0F224-28FD-4FF0-8106-1B3C80E33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09909" y="4024808"/>
              <a:ext cx="160161" cy="160161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F23913E-929A-48DF-AC0B-EFC13C210496}"/>
                </a:ext>
              </a:extLst>
            </p:cNvPr>
            <p:cNvSpPr txBox="1"/>
            <p:nvPr/>
          </p:nvSpPr>
          <p:spPr>
            <a:xfrm>
              <a:off x="8016954" y="4000990"/>
              <a:ext cx="1792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17023544-C239-4B6B-A0ED-8930148ACE92}"/>
              </a:ext>
            </a:extLst>
          </p:cNvPr>
          <p:cNvGrpSpPr/>
          <p:nvPr/>
        </p:nvGrpSpPr>
        <p:grpSpPr>
          <a:xfrm>
            <a:off x="7909909" y="4773628"/>
            <a:ext cx="286271" cy="215444"/>
            <a:chOff x="7909909" y="4000990"/>
            <a:chExt cx="286271" cy="215444"/>
          </a:xfrm>
        </p:grpSpPr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2E4AEF4F-E104-4AE4-8CBF-67D24438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09909" y="4024808"/>
              <a:ext cx="160161" cy="160161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50267F9-20B0-41E8-9C3C-A079791CEA9A}"/>
                </a:ext>
              </a:extLst>
            </p:cNvPr>
            <p:cNvSpPr txBox="1"/>
            <p:nvPr/>
          </p:nvSpPr>
          <p:spPr>
            <a:xfrm>
              <a:off x="8016954" y="4000990"/>
              <a:ext cx="1792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BFE562EE-9CD2-4513-ACE2-E7B7C237C91A}"/>
              </a:ext>
            </a:extLst>
          </p:cNvPr>
          <p:cNvGrpSpPr/>
          <p:nvPr/>
        </p:nvGrpSpPr>
        <p:grpSpPr>
          <a:xfrm>
            <a:off x="7909909" y="5157573"/>
            <a:ext cx="286271" cy="215444"/>
            <a:chOff x="7909909" y="4000990"/>
            <a:chExt cx="286271" cy="215444"/>
          </a:xfrm>
        </p:grpSpPr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7B45A79C-F309-49B8-AF5B-2B0225370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09909" y="4024808"/>
              <a:ext cx="160161" cy="160161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242B17C-A1B5-461B-87CF-8BD8FF70CA86}"/>
                </a:ext>
              </a:extLst>
            </p:cNvPr>
            <p:cNvSpPr txBox="1"/>
            <p:nvPr/>
          </p:nvSpPr>
          <p:spPr>
            <a:xfrm>
              <a:off x="8016954" y="4000990"/>
              <a:ext cx="1792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F75823F2-7D13-4EF6-9581-551FDCEBD19E}"/>
              </a:ext>
            </a:extLst>
          </p:cNvPr>
          <p:cNvSpPr txBox="1"/>
          <p:nvPr/>
        </p:nvSpPr>
        <p:spPr>
          <a:xfrm>
            <a:off x="7534617" y="3617243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추천</a:t>
            </a: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9393390D-A124-4097-B72F-073388DE69B6}"/>
              </a:ext>
            </a:extLst>
          </p:cNvPr>
          <p:cNvSpPr/>
          <p:nvPr/>
        </p:nvSpPr>
        <p:spPr>
          <a:xfrm>
            <a:off x="300525" y="340181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5470429F-F167-4FAF-99BA-6631B5095DE9}"/>
              </a:ext>
            </a:extLst>
          </p:cNvPr>
          <p:cNvSpPr/>
          <p:nvPr/>
        </p:nvSpPr>
        <p:spPr>
          <a:xfrm>
            <a:off x="7429543" y="3074152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72AFD848-C0E6-4159-A1E0-9467CEE95D62}"/>
              </a:ext>
            </a:extLst>
          </p:cNvPr>
          <p:cNvSpPr/>
          <p:nvPr/>
        </p:nvSpPr>
        <p:spPr>
          <a:xfrm>
            <a:off x="2891733" y="564939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B351B49A-EA52-4A2B-96A4-B7EA0B3F83CE}"/>
              </a:ext>
            </a:extLst>
          </p:cNvPr>
          <p:cNvSpPr/>
          <p:nvPr/>
        </p:nvSpPr>
        <p:spPr>
          <a:xfrm>
            <a:off x="2509178" y="564939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7B00F18-7386-41E5-B250-042B8C5B0FAF}"/>
              </a:ext>
            </a:extLst>
          </p:cNvPr>
          <p:cNvSpPr/>
          <p:nvPr/>
        </p:nvSpPr>
        <p:spPr>
          <a:xfrm>
            <a:off x="5989496" y="564939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2433EBB-95A7-4183-B98E-241DE4FF4FD6}"/>
              </a:ext>
            </a:extLst>
          </p:cNvPr>
          <p:cNvSpPr txBox="1"/>
          <p:nvPr/>
        </p:nvSpPr>
        <p:spPr>
          <a:xfrm>
            <a:off x="3940339" y="3037476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9483F21-4411-4225-A672-EA630ACEFDA3}"/>
              </a:ext>
            </a:extLst>
          </p:cNvPr>
          <p:cNvSpPr/>
          <p:nvPr/>
        </p:nvSpPr>
        <p:spPr>
          <a:xfrm>
            <a:off x="8668595" y="2773329"/>
            <a:ext cx="89256" cy="334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직선 연결선 139"/>
          <p:cNvCxnSpPr/>
          <p:nvPr/>
        </p:nvCxnSpPr>
        <p:spPr>
          <a:xfrm>
            <a:off x="7672841" y="2334650"/>
            <a:ext cx="59961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230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1F6B566F-0408-4ACC-97DC-88E1F7AA56F2}"/>
              </a:ext>
            </a:extLst>
          </p:cNvPr>
          <p:cNvGrpSpPr/>
          <p:nvPr/>
        </p:nvGrpSpPr>
        <p:grpSpPr>
          <a:xfrm>
            <a:off x="7406960" y="6052177"/>
            <a:ext cx="1044782" cy="279307"/>
            <a:chOff x="7406960" y="3216604"/>
            <a:chExt cx="1044782" cy="230832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E80AFBB-69F1-46A1-A939-2E78B0EC25FA}"/>
                </a:ext>
              </a:extLst>
            </p:cNvPr>
            <p:cNvSpPr txBox="1"/>
            <p:nvPr/>
          </p:nvSpPr>
          <p:spPr>
            <a:xfrm>
              <a:off x="7406960" y="3216604"/>
              <a:ext cx="1044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등록</a:t>
              </a: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3493EEA-7F0B-4B4C-ACE0-E76EBE057D9D}"/>
                </a:ext>
              </a:extLst>
            </p:cNvPr>
            <p:cNvSpPr/>
            <p:nvPr/>
          </p:nvSpPr>
          <p:spPr>
            <a:xfrm>
              <a:off x="7551192" y="3224320"/>
              <a:ext cx="756319" cy="215401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CD0E3FF6-208F-4593-A9D6-662407A76331}"/>
              </a:ext>
            </a:extLst>
          </p:cNvPr>
          <p:cNvSpPr txBox="1"/>
          <p:nvPr/>
        </p:nvSpPr>
        <p:spPr>
          <a:xfrm>
            <a:off x="7406960" y="6080272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9533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커뮤니티 게시글 작성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35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내비게이션바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커뮤니티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작성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808750"/>
              </p:ext>
            </p:extLst>
          </p:nvPr>
        </p:nvGraphicFramePr>
        <p:xfrm>
          <a:off x="8840764" y="711200"/>
          <a:ext cx="3287735" cy="303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4070A87C-C61E-4C8D-8750-83BF2D8AF6A1}"/>
              </a:ext>
            </a:extLst>
          </p:cNvPr>
          <p:cNvCxnSpPr/>
          <p:nvPr/>
        </p:nvCxnSpPr>
        <p:spPr>
          <a:xfrm>
            <a:off x="437446" y="3474475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8716AD5D-6317-4BD8-9C6A-79F069429B97}"/>
              </a:ext>
            </a:extLst>
          </p:cNvPr>
          <p:cNvCxnSpPr/>
          <p:nvPr/>
        </p:nvCxnSpPr>
        <p:spPr>
          <a:xfrm>
            <a:off x="437446" y="5910030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23335928-D2D8-4FA2-A188-70F072864B98}"/>
              </a:ext>
            </a:extLst>
          </p:cNvPr>
          <p:cNvCxnSpPr/>
          <p:nvPr/>
        </p:nvCxnSpPr>
        <p:spPr>
          <a:xfrm>
            <a:off x="437446" y="4007265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A400D62-8932-4EB4-AD41-54A507DE0070}"/>
              </a:ext>
            </a:extLst>
          </p:cNvPr>
          <p:cNvSpPr txBox="1"/>
          <p:nvPr/>
        </p:nvSpPr>
        <p:spPr>
          <a:xfrm>
            <a:off x="437446" y="3612232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7627646-5D71-45A1-A65A-41C7F320DB58}"/>
              </a:ext>
            </a:extLst>
          </p:cNvPr>
          <p:cNvSpPr/>
          <p:nvPr/>
        </p:nvSpPr>
        <p:spPr>
          <a:xfrm>
            <a:off x="1171915" y="3587454"/>
            <a:ext cx="4176699" cy="2896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217FFA3-85DD-4485-94D0-9536E16FC61B}"/>
              </a:ext>
            </a:extLst>
          </p:cNvPr>
          <p:cNvSpPr txBox="1"/>
          <p:nvPr/>
        </p:nvSpPr>
        <p:spPr>
          <a:xfrm>
            <a:off x="437446" y="4192984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96AEB40D-CEB9-4D54-89F7-B6255FC5B089}"/>
              </a:ext>
            </a:extLst>
          </p:cNvPr>
          <p:cNvSpPr/>
          <p:nvPr/>
        </p:nvSpPr>
        <p:spPr>
          <a:xfrm>
            <a:off x="1171915" y="4186894"/>
            <a:ext cx="7069877" cy="1508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33A5362D-680E-4B94-B8E5-8E367EBF80A9}"/>
              </a:ext>
            </a:extLst>
          </p:cNvPr>
          <p:cNvSpPr/>
          <p:nvPr/>
        </p:nvSpPr>
        <p:spPr>
          <a:xfrm>
            <a:off x="7345039" y="5945861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7DED624-C24D-42B5-B56E-DC9E6573A061}"/>
              </a:ext>
            </a:extLst>
          </p:cNvPr>
          <p:cNvSpPr/>
          <p:nvPr/>
        </p:nvSpPr>
        <p:spPr>
          <a:xfrm>
            <a:off x="8668595" y="2773329"/>
            <a:ext cx="89256" cy="334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DFDDA6B-2674-4E7A-BC9D-858656FFA0CC}"/>
              </a:ext>
            </a:extLst>
          </p:cNvPr>
          <p:cNvSpPr txBox="1"/>
          <p:nvPr/>
        </p:nvSpPr>
        <p:spPr>
          <a:xfrm>
            <a:off x="3940339" y="3037476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게시글 작성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7672841" y="2334650"/>
            <a:ext cx="59961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98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4352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커뮤니티 게시글 작성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36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내비게이션바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커뮤니티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73060"/>
              </p:ext>
            </p:extLst>
          </p:nvPr>
        </p:nvGraphicFramePr>
        <p:xfrm>
          <a:off x="8840764" y="711200"/>
          <a:ext cx="3287735" cy="3145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삭제버튼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커뮤니티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목록버튼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커뮤니티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8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댓글 내용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작성란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다른 사용자 댓글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댓글 삭제버튼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–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커뮤니티게시글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작성페이지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새로고침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댓글 등록버튼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–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커뮤니티 게시글 작성 페이지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새로고침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7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하트 누르면 숫자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7DED624-C24D-42B5-B56E-DC9E6573A061}"/>
              </a:ext>
            </a:extLst>
          </p:cNvPr>
          <p:cNvSpPr/>
          <p:nvPr/>
        </p:nvSpPr>
        <p:spPr>
          <a:xfrm>
            <a:off x="8668595" y="2773329"/>
            <a:ext cx="89256" cy="334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0E1ACE7-E0A6-4719-A1D4-C3627A76BBD1}"/>
              </a:ext>
            </a:extLst>
          </p:cNvPr>
          <p:cNvCxnSpPr/>
          <p:nvPr/>
        </p:nvCxnSpPr>
        <p:spPr>
          <a:xfrm>
            <a:off x="437446" y="3232893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3BE9F87-2C0D-4B87-862D-83630933061D}"/>
              </a:ext>
            </a:extLst>
          </p:cNvPr>
          <p:cNvCxnSpPr/>
          <p:nvPr/>
        </p:nvCxnSpPr>
        <p:spPr>
          <a:xfrm>
            <a:off x="437446" y="6451821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688508F-2DF8-46DD-BF32-D6E1CA8571D7}"/>
              </a:ext>
            </a:extLst>
          </p:cNvPr>
          <p:cNvCxnSpPr/>
          <p:nvPr/>
        </p:nvCxnSpPr>
        <p:spPr>
          <a:xfrm>
            <a:off x="437446" y="4078370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CF3D45-FCE3-4259-9150-F802AE6A2EE4}"/>
              </a:ext>
            </a:extLst>
          </p:cNvPr>
          <p:cNvSpPr txBox="1"/>
          <p:nvPr/>
        </p:nvSpPr>
        <p:spPr>
          <a:xfrm>
            <a:off x="503486" y="3356132"/>
            <a:ext cx="17875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세대란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55827C-16EE-4BE4-AE8D-ECF1519EEC22}"/>
              </a:ext>
            </a:extLst>
          </p:cNvPr>
          <p:cNvSpPr/>
          <p:nvPr/>
        </p:nvSpPr>
        <p:spPr>
          <a:xfrm>
            <a:off x="7859315" y="2927141"/>
            <a:ext cx="429488" cy="215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873FF-E6EA-4FED-AF5F-3DA77C9F367D}"/>
              </a:ext>
            </a:extLst>
          </p:cNvPr>
          <p:cNvSpPr txBox="1"/>
          <p:nvPr/>
        </p:nvSpPr>
        <p:spPr>
          <a:xfrm>
            <a:off x="7844349" y="2927045"/>
            <a:ext cx="4365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목록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B8ADA6-CE0C-4A9D-9400-77C8A016F211}"/>
              </a:ext>
            </a:extLst>
          </p:cNvPr>
          <p:cNvSpPr txBox="1"/>
          <p:nvPr/>
        </p:nvSpPr>
        <p:spPr>
          <a:xfrm>
            <a:off x="503486" y="4191558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65B548-F585-43D1-948B-E6DD989B78A6}"/>
              </a:ext>
            </a:extLst>
          </p:cNvPr>
          <p:cNvSpPr txBox="1"/>
          <p:nvPr/>
        </p:nvSpPr>
        <p:spPr>
          <a:xfrm>
            <a:off x="439950" y="3712513"/>
            <a:ext cx="241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dreamcatcher  |    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EFDC010-018C-4C8C-A4D7-BCB644D1165B}"/>
              </a:ext>
            </a:extLst>
          </p:cNvPr>
          <p:cNvGrpSpPr/>
          <p:nvPr/>
        </p:nvGrpSpPr>
        <p:grpSpPr>
          <a:xfrm>
            <a:off x="7329999" y="2927045"/>
            <a:ext cx="444454" cy="230832"/>
            <a:chOff x="7532691" y="2927045"/>
            <a:chExt cx="444454" cy="2308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00623D1-FE83-45F8-A69D-895EC74524A0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7E7FA8-8ABA-4B62-9ABC-563FFD8C6D41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D5037D-828D-4518-9F75-32F8DF9925EB}"/>
              </a:ext>
            </a:extLst>
          </p:cNvPr>
          <p:cNvSpPr/>
          <p:nvPr/>
        </p:nvSpPr>
        <p:spPr>
          <a:xfrm>
            <a:off x="581246" y="5092328"/>
            <a:ext cx="6763719" cy="418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88D55F-ACDA-4005-A941-2B09063BD67C}"/>
              </a:ext>
            </a:extLst>
          </p:cNvPr>
          <p:cNvSpPr txBox="1"/>
          <p:nvPr/>
        </p:nvSpPr>
        <p:spPr>
          <a:xfrm>
            <a:off x="556826" y="5134863"/>
            <a:ext cx="995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 작성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2157D10-1422-4406-9923-B4CD071D9DE8}"/>
              </a:ext>
            </a:extLst>
          </p:cNvPr>
          <p:cNvCxnSpPr/>
          <p:nvPr/>
        </p:nvCxnSpPr>
        <p:spPr>
          <a:xfrm>
            <a:off x="437446" y="4945569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0F8FFEA-D6AF-4BD4-9138-54E0176D51C0}"/>
              </a:ext>
            </a:extLst>
          </p:cNvPr>
          <p:cNvGrpSpPr/>
          <p:nvPr/>
        </p:nvGrpSpPr>
        <p:grpSpPr>
          <a:xfrm>
            <a:off x="7866377" y="3715845"/>
            <a:ext cx="339387" cy="215444"/>
            <a:chOff x="7856793" y="4000990"/>
            <a:chExt cx="339387" cy="215444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89CC843B-62F2-4AF6-8D08-1196D9976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56793" y="4024808"/>
              <a:ext cx="160161" cy="160161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C284528-0869-4AEA-A323-9FBD923C7714}"/>
                </a:ext>
              </a:extLst>
            </p:cNvPr>
            <p:cNvSpPr txBox="1"/>
            <p:nvPr/>
          </p:nvSpPr>
          <p:spPr>
            <a:xfrm>
              <a:off x="8016954" y="4000990"/>
              <a:ext cx="1792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id="{260CA3E9-B7D2-4D0A-84BD-392292E87340}"/>
              </a:ext>
            </a:extLst>
          </p:cNvPr>
          <p:cNvSpPr/>
          <p:nvPr/>
        </p:nvSpPr>
        <p:spPr>
          <a:xfrm>
            <a:off x="7242501" y="280314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AA82B49-7DF7-4F8C-A439-FC3F164E50F7}"/>
              </a:ext>
            </a:extLst>
          </p:cNvPr>
          <p:cNvSpPr/>
          <p:nvPr/>
        </p:nvSpPr>
        <p:spPr>
          <a:xfrm>
            <a:off x="7737023" y="2803147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5D99ED1-96F0-42B2-8536-4D9EE3A175C4}"/>
              </a:ext>
            </a:extLst>
          </p:cNvPr>
          <p:cNvSpPr/>
          <p:nvPr/>
        </p:nvSpPr>
        <p:spPr>
          <a:xfrm>
            <a:off x="356510" y="494624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C1303D-660F-47F5-900B-11C5A4121682}"/>
              </a:ext>
            </a:extLst>
          </p:cNvPr>
          <p:cNvSpPr txBox="1"/>
          <p:nvPr/>
        </p:nvSpPr>
        <p:spPr>
          <a:xfrm>
            <a:off x="533260" y="5791545"/>
            <a:ext cx="63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690310-FDB4-4ED8-90DC-0EB5AA9CFF22}"/>
              </a:ext>
            </a:extLst>
          </p:cNvPr>
          <p:cNvSpPr txBox="1"/>
          <p:nvPr/>
        </p:nvSpPr>
        <p:spPr>
          <a:xfrm>
            <a:off x="533260" y="6082489"/>
            <a:ext cx="63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E31E3F-7462-4322-B577-23DEBF21E202}"/>
              </a:ext>
            </a:extLst>
          </p:cNvPr>
          <p:cNvSpPr txBox="1"/>
          <p:nvPr/>
        </p:nvSpPr>
        <p:spPr>
          <a:xfrm>
            <a:off x="1475651" y="5791545"/>
            <a:ext cx="1015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 내용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3F717F-4152-49ED-8BE8-821048639DBA}"/>
              </a:ext>
            </a:extLst>
          </p:cNvPr>
          <p:cNvSpPr txBox="1"/>
          <p:nvPr/>
        </p:nvSpPr>
        <p:spPr>
          <a:xfrm>
            <a:off x="1475652" y="6082489"/>
            <a:ext cx="1015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 내용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698A654-9062-4EC3-8675-A96BAB2BAF3E}"/>
              </a:ext>
            </a:extLst>
          </p:cNvPr>
          <p:cNvSpPr/>
          <p:nvPr/>
        </p:nvSpPr>
        <p:spPr>
          <a:xfrm>
            <a:off x="356510" y="5674036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D81D9C9-9F7C-4F15-AEAE-FFE7266BBE53}"/>
              </a:ext>
            </a:extLst>
          </p:cNvPr>
          <p:cNvSpPr/>
          <p:nvPr/>
        </p:nvSpPr>
        <p:spPr>
          <a:xfrm>
            <a:off x="7625057" y="3583979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6702D6-B960-4654-AB44-A046A1BDF108}"/>
              </a:ext>
            </a:extLst>
          </p:cNvPr>
          <p:cNvSpPr/>
          <p:nvPr/>
        </p:nvSpPr>
        <p:spPr>
          <a:xfrm>
            <a:off x="7485799" y="5092328"/>
            <a:ext cx="719965" cy="41835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DE0ED50-48D7-4045-BC64-EAAE5749905C}"/>
              </a:ext>
            </a:extLst>
          </p:cNvPr>
          <p:cNvGrpSpPr/>
          <p:nvPr/>
        </p:nvGrpSpPr>
        <p:grpSpPr>
          <a:xfrm>
            <a:off x="7644150" y="5791545"/>
            <a:ext cx="444454" cy="230832"/>
            <a:chOff x="7532691" y="2927045"/>
            <a:chExt cx="444454" cy="230832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BC38EDA-88F7-4390-B260-03CA389363C1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1E6A18-1589-4B47-8A68-F0A122EFAADC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A8F5E2F4-1E5D-4E2B-8A8F-9F11B67C6E9C}"/>
              </a:ext>
            </a:extLst>
          </p:cNvPr>
          <p:cNvSpPr/>
          <p:nvPr/>
        </p:nvSpPr>
        <p:spPr>
          <a:xfrm>
            <a:off x="7532893" y="567997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5D4E38A-7139-46F7-8B15-9D787D056881}"/>
              </a:ext>
            </a:extLst>
          </p:cNvPr>
          <p:cNvSpPr/>
          <p:nvPr/>
        </p:nvSpPr>
        <p:spPr>
          <a:xfrm>
            <a:off x="7354626" y="4962421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7672841" y="2334650"/>
            <a:ext cx="59961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88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A180FB6-C9C1-4239-8E0C-E06784BACD9A}"/>
              </a:ext>
            </a:extLst>
          </p:cNvPr>
          <p:cNvGrpSpPr/>
          <p:nvPr/>
        </p:nvGrpSpPr>
        <p:grpSpPr>
          <a:xfrm>
            <a:off x="3448165" y="2261229"/>
            <a:ext cx="1942870" cy="313068"/>
            <a:chOff x="3448165" y="5628458"/>
            <a:chExt cx="1942870" cy="313068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4C0C2C69-9F30-4616-8B86-090B3340CD80}"/>
                </a:ext>
              </a:extLst>
            </p:cNvPr>
            <p:cNvSpPr/>
            <p:nvPr/>
          </p:nvSpPr>
          <p:spPr>
            <a:xfrm>
              <a:off x="3448165" y="5628458"/>
              <a:ext cx="1942870" cy="313068"/>
            </a:xfrm>
            <a:prstGeom prst="round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033310F-0599-47B4-B41B-95CBB802BD3C}"/>
                </a:ext>
              </a:extLst>
            </p:cNvPr>
            <p:cNvSpPr/>
            <p:nvPr/>
          </p:nvSpPr>
          <p:spPr>
            <a:xfrm>
              <a:off x="3673859" y="5702006"/>
              <a:ext cx="1491482" cy="1659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만족도를 높이려면</a:t>
              </a:r>
              <a:r>
                <a:rPr lang="en-US" altLang="ko-KR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?</a:t>
              </a:r>
            </a:p>
            <a:p>
              <a:pPr algn="ctr"/>
              <a:r>
                <a:rPr lang="en-US" altLang="ko-KR" sz="5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</a:t>
              </a:r>
              <a:r>
                <a:rPr lang="ko-KR" altLang="en-US" sz="5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환경요인 변경하여 만족도 높여보기</a:t>
              </a:r>
              <a:r>
                <a:rPr lang="en-US" altLang="ko-KR" sz="5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</a:t>
              </a:r>
              <a:endPara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101" name="그림 100">
            <a:extLst>
              <a:ext uri="{FF2B5EF4-FFF2-40B4-BE49-F238E27FC236}">
                <a16:creationId xmlns:a16="http://schemas.microsoft.com/office/drawing/2014/main" id="{6FC90F90-5F06-4148-9070-47EE0894E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13" y="3116017"/>
            <a:ext cx="3258468" cy="2237998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DFF351E-9FDE-463B-B565-7C121C3E1F50}"/>
              </a:ext>
            </a:extLst>
          </p:cNvPr>
          <p:cNvSpPr/>
          <p:nvPr/>
        </p:nvSpPr>
        <p:spPr>
          <a:xfrm rot="5400000">
            <a:off x="1954451" y="3952479"/>
            <a:ext cx="1912147" cy="344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4DE9415-F62B-494B-958E-183C3B0DD857}"/>
              </a:ext>
            </a:extLst>
          </p:cNvPr>
          <p:cNvGrpSpPr/>
          <p:nvPr/>
        </p:nvGrpSpPr>
        <p:grpSpPr>
          <a:xfrm>
            <a:off x="2821888" y="3127824"/>
            <a:ext cx="272832" cy="184666"/>
            <a:chOff x="2984877" y="3276212"/>
            <a:chExt cx="272832" cy="18466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4EE5991-0B8B-4F37-9CCC-A8A147F0ADCD}"/>
                </a:ext>
              </a:extLst>
            </p:cNvPr>
            <p:cNvSpPr txBox="1"/>
            <p:nvPr/>
          </p:nvSpPr>
          <p:spPr>
            <a:xfrm>
              <a:off x="2984877" y="3276212"/>
              <a:ext cx="2728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A9F4112-4D08-464B-9446-99D79AC17399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368545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20899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나의 만족도 알아보기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-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여가환경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만족도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나의 만족도 알아보기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82293"/>
              </p:ext>
            </p:extLst>
          </p:nvPr>
        </p:nvGraphicFramePr>
        <p:xfrm>
          <a:off x="8840764" y="711200"/>
          <a:ext cx="3287735" cy="3459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1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여가환경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만족도에 대한 </a:t>
                      </a:r>
                      <a:r>
                        <a:rPr lang="ko-KR" altLang="en-US" sz="11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산점도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출력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만족도 통합 페이지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11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여가환경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만족도 파트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만족도를 높이려면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?)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1C00878-A0A0-4FA6-8DA1-2A0B556094F3}"/>
              </a:ext>
            </a:extLst>
          </p:cNvPr>
          <p:cNvSpPr/>
          <p:nvPr/>
        </p:nvSpPr>
        <p:spPr>
          <a:xfrm>
            <a:off x="8668595" y="3814729"/>
            <a:ext cx="89256" cy="1440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538F5D3-63FC-453C-BF06-71C2CA1585E2}"/>
              </a:ext>
            </a:extLst>
          </p:cNvPr>
          <p:cNvSpPr/>
          <p:nvPr/>
        </p:nvSpPr>
        <p:spPr>
          <a:xfrm>
            <a:off x="2914313" y="5324455"/>
            <a:ext cx="3010574" cy="5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나의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여가환경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만족도 점수는 </a:t>
            </a:r>
            <a:r>
              <a:rPr lang="en-US" altLang="ko-KR" sz="800" dirty="0">
                <a:solidFill>
                  <a:srgbClr val="D141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5.7</a:t>
            </a:r>
            <a:r>
              <a:rPr lang="ko-KR" altLang="en-US" sz="800" dirty="0">
                <a:solidFill>
                  <a:srgbClr val="D141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연령 평균 대비 만족도가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x%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높습니다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4B3607-6B27-4CE6-ACA4-509D963866A8}"/>
              </a:ext>
            </a:extLst>
          </p:cNvPr>
          <p:cNvSpPr txBox="1"/>
          <p:nvPr/>
        </p:nvSpPr>
        <p:spPr>
          <a:xfrm>
            <a:off x="3814922" y="2950112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연령별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여가환경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만족도</a:t>
            </a:r>
          </a:p>
        </p:txBody>
      </p:sp>
      <p:pic>
        <p:nvPicPr>
          <p:cNvPr id="30" name="그림 29" descr="원, 그래픽, 하트, 디자인이(가) 표시된 사진&#10;&#10;자동 생성된 설명">
            <a:extLst>
              <a:ext uri="{FF2B5EF4-FFF2-40B4-BE49-F238E27FC236}">
                <a16:creationId xmlns:a16="http://schemas.microsoft.com/office/drawing/2014/main" id="{EF0064CC-C6C8-4DE7-881C-07E3923E19F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14" y="3758461"/>
            <a:ext cx="398002" cy="33166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38BB19DF-A466-4E57-88CD-27E58DB4073A}"/>
              </a:ext>
            </a:extLst>
          </p:cNvPr>
          <p:cNvSpPr txBox="1"/>
          <p:nvPr/>
        </p:nvSpPr>
        <p:spPr>
          <a:xfrm rot="16200000">
            <a:off x="2434987" y="3963751"/>
            <a:ext cx="7216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여가환경 만족도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01222ED-E7F0-4C5D-A5AE-C3E9A37F4F1E}"/>
              </a:ext>
            </a:extLst>
          </p:cNvPr>
          <p:cNvGrpSpPr/>
          <p:nvPr/>
        </p:nvGrpSpPr>
        <p:grpSpPr>
          <a:xfrm>
            <a:off x="2857154" y="3304092"/>
            <a:ext cx="237566" cy="184666"/>
            <a:chOff x="3020143" y="3374227"/>
            <a:chExt cx="237566" cy="18466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1E3BA8A-F783-484E-893A-E18EA3AFEBFE}"/>
                </a:ext>
              </a:extLst>
            </p:cNvPr>
            <p:cNvSpPr txBox="1"/>
            <p:nvPr/>
          </p:nvSpPr>
          <p:spPr>
            <a:xfrm>
              <a:off x="3020143" y="3374227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9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43B881C-0A03-43CD-896B-687514D1D850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466560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30EADDF-62C0-456B-9DEC-485D3BB5634B}"/>
              </a:ext>
            </a:extLst>
          </p:cNvPr>
          <p:cNvGrpSpPr/>
          <p:nvPr/>
        </p:nvGrpSpPr>
        <p:grpSpPr>
          <a:xfrm>
            <a:off x="2857154" y="3480360"/>
            <a:ext cx="237566" cy="184666"/>
            <a:chOff x="3020143" y="3469292"/>
            <a:chExt cx="237566" cy="18466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CE6E8EB-A9B4-4507-B612-6EDAE3A43587}"/>
                </a:ext>
              </a:extLst>
            </p:cNvPr>
            <p:cNvSpPr txBox="1"/>
            <p:nvPr/>
          </p:nvSpPr>
          <p:spPr>
            <a:xfrm>
              <a:off x="3020143" y="3469292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B6D7977-EA95-4F73-89CB-6578BEADD4DE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561625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4D8CDC-4628-4617-A806-5DBBB66FD399}"/>
              </a:ext>
            </a:extLst>
          </p:cNvPr>
          <p:cNvGrpSpPr/>
          <p:nvPr/>
        </p:nvGrpSpPr>
        <p:grpSpPr>
          <a:xfrm>
            <a:off x="2857154" y="3656628"/>
            <a:ext cx="237566" cy="184666"/>
            <a:chOff x="3020143" y="3580510"/>
            <a:chExt cx="237566" cy="18466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D5DCD27-D572-421D-9EA9-B141E8F603B0}"/>
                </a:ext>
              </a:extLst>
            </p:cNvPr>
            <p:cNvSpPr txBox="1"/>
            <p:nvPr/>
          </p:nvSpPr>
          <p:spPr>
            <a:xfrm>
              <a:off x="3020143" y="3580510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800C4B4-8475-4F64-AD7A-287879F85120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672843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9D5941-4243-45FF-8995-AB7174AEF231}"/>
              </a:ext>
            </a:extLst>
          </p:cNvPr>
          <p:cNvGrpSpPr/>
          <p:nvPr/>
        </p:nvGrpSpPr>
        <p:grpSpPr>
          <a:xfrm>
            <a:off x="2857154" y="3832896"/>
            <a:ext cx="237566" cy="184666"/>
            <a:chOff x="3020143" y="3749354"/>
            <a:chExt cx="237566" cy="18466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3DAA62C-058C-45C5-874A-BB67DBA8FE4A}"/>
                </a:ext>
              </a:extLst>
            </p:cNvPr>
            <p:cNvSpPr txBox="1"/>
            <p:nvPr/>
          </p:nvSpPr>
          <p:spPr>
            <a:xfrm>
              <a:off x="3020143" y="3749354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B2F01C17-394D-4775-9129-7AB82848F9EA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841687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4694553-657F-4702-82EC-137B096DE87F}"/>
              </a:ext>
            </a:extLst>
          </p:cNvPr>
          <p:cNvGrpSpPr/>
          <p:nvPr/>
        </p:nvGrpSpPr>
        <p:grpSpPr>
          <a:xfrm>
            <a:off x="2857154" y="4009164"/>
            <a:ext cx="237566" cy="184666"/>
            <a:chOff x="3020143" y="3908043"/>
            <a:chExt cx="237566" cy="18466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27899AF-44F5-4E77-9BBE-2ADBF4F3CFFD}"/>
                </a:ext>
              </a:extLst>
            </p:cNvPr>
            <p:cNvSpPr txBox="1"/>
            <p:nvPr/>
          </p:nvSpPr>
          <p:spPr>
            <a:xfrm>
              <a:off x="3020143" y="3908043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A78CB06-5410-4190-875B-8FE3766AEAC1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000376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E5698ED7-0442-48F6-A393-B9D6E0A5FFFD}"/>
              </a:ext>
            </a:extLst>
          </p:cNvPr>
          <p:cNvGrpSpPr/>
          <p:nvPr/>
        </p:nvGrpSpPr>
        <p:grpSpPr>
          <a:xfrm>
            <a:off x="2857154" y="4185432"/>
            <a:ext cx="237566" cy="184666"/>
            <a:chOff x="3020143" y="4053557"/>
            <a:chExt cx="237566" cy="18466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DA2E749-57ED-4115-80AF-0A3923142999}"/>
                </a:ext>
              </a:extLst>
            </p:cNvPr>
            <p:cNvSpPr txBox="1"/>
            <p:nvPr/>
          </p:nvSpPr>
          <p:spPr>
            <a:xfrm>
              <a:off x="3020143" y="4053557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E6BA0BA4-B274-42DF-B54C-664ECD77B968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145890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0AA282B-3B8A-4FA0-9B64-FB90182C149D}"/>
              </a:ext>
            </a:extLst>
          </p:cNvPr>
          <p:cNvGrpSpPr/>
          <p:nvPr/>
        </p:nvGrpSpPr>
        <p:grpSpPr>
          <a:xfrm>
            <a:off x="2860360" y="4361700"/>
            <a:ext cx="234360" cy="184666"/>
            <a:chOff x="3023349" y="4240952"/>
            <a:chExt cx="234360" cy="18466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54CA634-2F68-440A-8D85-FC97F3F14F5A}"/>
                </a:ext>
              </a:extLst>
            </p:cNvPr>
            <p:cNvSpPr txBox="1"/>
            <p:nvPr/>
          </p:nvSpPr>
          <p:spPr>
            <a:xfrm>
              <a:off x="3023349" y="4240952"/>
              <a:ext cx="23436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9A888F29-C989-4045-AA6E-AFD1C341798D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333285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BC15A96-FF8E-4BB5-814F-B2725F4D4D99}"/>
              </a:ext>
            </a:extLst>
          </p:cNvPr>
          <p:cNvGrpSpPr/>
          <p:nvPr/>
        </p:nvGrpSpPr>
        <p:grpSpPr>
          <a:xfrm>
            <a:off x="2860360" y="4537968"/>
            <a:ext cx="234360" cy="184666"/>
            <a:chOff x="3023349" y="4396518"/>
            <a:chExt cx="234360" cy="18466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4F56F7C-6308-4823-97EF-80EA72095CE1}"/>
                </a:ext>
              </a:extLst>
            </p:cNvPr>
            <p:cNvSpPr txBox="1"/>
            <p:nvPr/>
          </p:nvSpPr>
          <p:spPr>
            <a:xfrm>
              <a:off x="3023349" y="4396518"/>
              <a:ext cx="23436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EF8D0DAE-EC74-4448-BE0A-73F061110299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488851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E056B28-5640-4C7C-965F-89DA601FA7EB}"/>
              </a:ext>
            </a:extLst>
          </p:cNvPr>
          <p:cNvGrpSpPr/>
          <p:nvPr/>
        </p:nvGrpSpPr>
        <p:grpSpPr>
          <a:xfrm>
            <a:off x="2874788" y="4714236"/>
            <a:ext cx="219932" cy="184666"/>
            <a:chOff x="3037777" y="4544396"/>
            <a:chExt cx="219932" cy="18466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F2866F4-2F24-4C6F-B876-6E5D17C3577F}"/>
                </a:ext>
              </a:extLst>
            </p:cNvPr>
            <p:cNvSpPr txBox="1"/>
            <p:nvPr/>
          </p:nvSpPr>
          <p:spPr>
            <a:xfrm>
              <a:off x="3037777" y="4544396"/>
              <a:ext cx="2199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8FA1D94-CA7E-441B-9617-F4E9B074750B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636729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1901977-BC18-4A48-8883-54AD1EC5194A}"/>
              </a:ext>
            </a:extLst>
          </p:cNvPr>
          <p:cNvSpPr/>
          <p:nvPr/>
        </p:nvSpPr>
        <p:spPr>
          <a:xfrm>
            <a:off x="3070748" y="4982678"/>
            <a:ext cx="2862435" cy="294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037EBA1-8001-4E59-AC5D-BCCF8D7BB6DE}"/>
              </a:ext>
            </a:extLst>
          </p:cNvPr>
          <p:cNvSpPr txBox="1"/>
          <p:nvPr/>
        </p:nvSpPr>
        <p:spPr>
          <a:xfrm>
            <a:off x="3103869" y="4981370"/>
            <a:ext cx="2872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25BBE80-2627-44EF-9DBB-17E271022644}"/>
              </a:ext>
            </a:extLst>
          </p:cNvPr>
          <p:cNvGrpSpPr/>
          <p:nvPr/>
        </p:nvGrpSpPr>
        <p:grpSpPr>
          <a:xfrm>
            <a:off x="2857154" y="4885742"/>
            <a:ext cx="237566" cy="184666"/>
            <a:chOff x="2857154" y="4829544"/>
            <a:chExt cx="237566" cy="18466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25CAC51-4846-477B-8AC1-8989319360C8}"/>
                </a:ext>
              </a:extLst>
            </p:cNvPr>
            <p:cNvSpPr txBox="1"/>
            <p:nvPr/>
          </p:nvSpPr>
          <p:spPr>
            <a:xfrm>
              <a:off x="2857154" y="4829544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37CBBD5-B49A-47ED-8925-217213FA670E}"/>
                </a:ext>
              </a:extLst>
            </p:cNvPr>
            <p:cNvCxnSpPr>
              <a:cxnSpLocks/>
            </p:cNvCxnSpPr>
            <p:nvPr/>
          </p:nvCxnSpPr>
          <p:spPr>
            <a:xfrm>
              <a:off x="3029986" y="4921877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A72C1F27-7706-404C-84BC-D66C7C581124}"/>
              </a:ext>
            </a:extLst>
          </p:cNvPr>
          <p:cNvSpPr txBox="1"/>
          <p:nvPr/>
        </p:nvSpPr>
        <p:spPr>
          <a:xfrm>
            <a:off x="3722591" y="4981370"/>
            <a:ext cx="2856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6F409DF-FE9D-431D-BF03-2D6E7ED5BD45}"/>
              </a:ext>
            </a:extLst>
          </p:cNvPr>
          <p:cNvSpPr txBox="1"/>
          <p:nvPr/>
        </p:nvSpPr>
        <p:spPr>
          <a:xfrm>
            <a:off x="4339710" y="4981370"/>
            <a:ext cx="2888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87BE1E3-BD8B-4C05-A567-936F2810789D}"/>
              </a:ext>
            </a:extLst>
          </p:cNvPr>
          <p:cNvSpPr txBox="1"/>
          <p:nvPr/>
        </p:nvSpPr>
        <p:spPr>
          <a:xfrm>
            <a:off x="4960035" y="4981370"/>
            <a:ext cx="2872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1624CB7-81DE-4E72-8AAE-98F94B74ECBD}"/>
              </a:ext>
            </a:extLst>
          </p:cNvPr>
          <p:cNvSpPr txBox="1"/>
          <p:nvPr/>
        </p:nvSpPr>
        <p:spPr>
          <a:xfrm>
            <a:off x="5578758" y="4981370"/>
            <a:ext cx="2904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AC4F199E-45F3-4457-869A-C6DA27D2775D}"/>
              </a:ext>
            </a:extLst>
          </p:cNvPr>
          <p:cNvGrpSpPr/>
          <p:nvPr/>
        </p:nvGrpSpPr>
        <p:grpSpPr>
          <a:xfrm>
            <a:off x="3247037" y="4978330"/>
            <a:ext cx="2481037" cy="36000"/>
            <a:chOff x="3393358" y="4722605"/>
            <a:chExt cx="2481037" cy="36000"/>
          </a:xfrm>
        </p:grpSpPr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6F77A745-57DB-43D5-A0E5-AA86A83B1D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75358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919955F0-88BC-4869-A09E-AFE81C6DA4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56395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5FA68F99-7DD7-4570-8355-C4726AA766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36135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46BE7DF6-70DA-404C-B480-EF68D6C380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15876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8FDD5FCD-E8D1-4D7E-B5C0-5C738D93263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95617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6BCE6F9-0057-4699-8C0C-E0F3268C1552}"/>
              </a:ext>
            </a:extLst>
          </p:cNvPr>
          <p:cNvSpPr/>
          <p:nvPr/>
        </p:nvSpPr>
        <p:spPr>
          <a:xfrm>
            <a:off x="2914313" y="5262357"/>
            <a:ext cx="3010574" cy="165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13D7186-230D-4214-9CBA-5E8568C01B4D}"/>
              </a:ext>
            </a:extLst>
          </p:cNvPr>
          <p:cNvSpPr/>
          <p:nvPr/>
        </p:nvSpPr>
        <p:spPr>
          <a:xfrm>
            <a:off x="2914313" y="5290769"/>
            <a:ext cx="3010574" cy="165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B36389B-C305-4731-8FAA-3F5202978073}"/>
              </a:ext>
            </a:extLst>
          </p:cNvPr>
          <p:cNvGrpSpPr/>
          <p:nvPr/>
        </p:nvGrpSpPr>
        <p:grpSpPr>
          <a:xfrm>
            <a:off x="3448165" y="5964346"/>
            <a:ext cx="1942870" cy="313068"/>
            <a:chOff x="3448165" y="5964346"/>
            <a:chExt cx="1942870" cy="313068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A0F88A5-B316-409F-8C95-F675CFF388AF}"/>
                </a:ext>
              </a:extLst>
            </p:cNvPr>
            <p:cNvSpPr/>
            <p:nvPr/>
          </p:nvSpPr>
          <p:spPr>
            <a:xfrm>
              <a:off x="3448165" y="5964346"/>
              <a:ext cx="1942870" cy="313068"/>
            </a:xfrm>
            <a:prstGeom prst="round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EE43A0A-CA90-49FC-94E5-90F25F5EA8A9}"/>
                </a:ext>
              </a:extLst>
            </p:cNvPr>
            <p:cNvSpPr/>
            <p:nvPr/>
          </p:nvSpPr>
          <p:spPr>
            <a:xfrm>
              <a:off x="3632883" y="6033334"/>
              <a:ext cx="1573435" cy="1750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여가환경</a:t>
              </a:r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만족도를 높이려면</a:t>
              </a:r>
              <a:r>
                <a:rPr lang="en-US" altLang="ko-KR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?</a:t>
              </a:r>
            </a:p>
            <a:p>
              <a:pPr algn="ctr"/>
              <a:r>
                <a:rPr lang="en-US" altLang="ko-KR" sz="5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</a:t>
              </a:r>
              <a:r>
                <a:rPr lang="ko-KR" altLang="en-US" sz="5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환경요인 변경하여 만족도 높여보기</a:t>
              </a:r>
              <a:r>
                <a:rPr lang="en-US" altLang="ko-KR" sz="5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</a:t>
              </a:r>
              <a:endPara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B13230E-BFEA-4F9F-9C4F-B1741A8D56D2}"/>
              </a:ext>
            </a:extLst>
          </p:cNvPr>
          <p:cNvSpPr txBox="1"/>
          <p:nvPr/>
        </p:nvSpPr>
        <p:spPr>
          <a:xfrm>
            <a:off x="4289523" y="5118433"/>
            <a:ext cx="332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9EE214-9A43-484E-8089-C5C8A18A2887}"/>
              </a:ext>
            </a:extLst>
          </p:cNvPr>
          <p:cNvSpPr txBox="1"/>
          <p:nvPr/>
        </p:nvSpPr>
        <p:spPr>
          <a:xfrm>
            <a:off x="3814923" y="6631601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연령별 직무환경 만족도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0119560-DCAC-4CA3-B349-7483CC3682EC}"/>
              </a:ext>
            </a:extLst>
          </p:cNvPr>
          <p:cNvSpPr/>
          <p:nvPr/>
        </p:nvSpPr>
        <p:spPr>
          <a:xfrm>
            <a:off x="3280300" y="5770428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D6BA8AA9-D923-437F-B4C9-139C35FEDB3A}"/>
              </a:ext>
            </a:extLst>
          </p:cNvPr>
          <p:cNvSpPr/>
          <p:nvPr/>
        </p:nvSpPr>
        <p:spPr>
          <a:xfrm>
            <a:off x="2674166" y="308900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9F4E1D6-D384-4229-9D93-A97CA676D832}"/>
              </a:ext>
            </a:extLst>
          </p:cNvPr>
          <p:cNvSpPr txBox="1"/>
          <p:nvPr/>
        </p:nvSpPr>
        <p:spPr>
          <a:xfrm>
            <a:off x="4535711" y="4789328"/>
            <a:ext cx="1376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데이터는 예시입니다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03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표 15">
            <a:extLst>
              <a:ext uri="{FF2B5EF4-FFF2-40B4-BE49-F238E27FC236}">
                <a16:creationId xmlns:a16="http://schemas.microsoft.com/office/drawing/2014/main" id="{DE9935F9-54B4-4A3B-B76C-2021BE1AB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65229"/>
              </p:ext>
            </p:extLst>
          </p:nvPr>
        </p:nvGraphicFramePr>
        <p:xfrm>
          <a:off x="8840764" y="711200"/>
          <a:ext cx="3287735" cy="3089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직무환경 만족도에 대한 </a:t>
                      </a:r>
                      <a:r>
                        <a:rPr lang="ko-KR" altLang="en-US" sz="11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산점도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출력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만족도 통합 페이지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직무환경 만족도 파트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직무환경 만족도를 높이려면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?)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CCFD6E4F-93FF-480F-BF96-F4AEB8FEE7B1}"/>
              </a:ext>
            </a:extLst>
          </p:cNvPr>
          <p:cNvGrpSpPr/>
          <p:nvPr/>
        </p:nvGrpSpPr>
        <p:grpSpPr>
          <a:xfrm>
            <a:off x="3448165" y="2210029"/>
            <a:ext cx="1942870" cy="313068"/>
            <a:chOff x="3448165" y="5964346"/>
            <a:chExt cx="1942870" cy="313068"/>
          </a:xfrm>
        </p:grpSpPr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0CA9DE80-D27F-4BBE-BD4F-7E6A0678130C}"/>
                </a:ext>
              </a:extLst>
            </p:cNvPr>
            <p:cNvSpPr/>
            <p:nvPr/>
          </p:nvSpPr>
          <p:spPr>
            <a:xfrm>
              <a:off x="3448165" y="5964346"/>
              <a:ext cx="1942870" cy="313068"/>
            </a:xfrm>
            <a:prstGeom prst="round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85BCD141-C360-4D0E-AE71-AB18AFAB9EBB}"/>
                </a:ext>
              </a:extLst>
            </p:cNvPr>
            <p:cNvSpPr/>
            <p:nvPr/>
          </p:nvSpPr>
          <p:spPr>
            <a:xfrm>
              <a:off x="3632883" y="6033334"/>
              <a:ext cx="1573435" cy="1750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여가환경 만족도를 높이려면</a:t>
              </a:r>
              <a:r>
                <a:rPr lang="en-US" altLang="ko-KR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?</a:t>
              </a:r>
            </a:p>
            <a:p>
              <a:pPr algn="ctr"/>
              <a:r>
                <a:rPr lang="en-US" altLang="ko-KR" sz="5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</a:t>
              </a:r>
              <a:r>
                <a:rPr lang="ko-KR" altLang="en-US" sz="5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환경요인 변경하여 만족도 높여보기</a:t>
              </a:r>
              <a:r>
                <a:rPr lang="en-US" altLang="ko-KR" sz="5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</a:t>
              </a:r>
              <a:endPara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B758D2B7-3A79-4224-BAAC-EA48125C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14" y="3055058"/>
            <a:ext cx="3222474" cy="2105763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DFF351E-9FDE-463B-B565-7C121C3E1F50}"/>
              </a:ext>
            </a:extLst>
          </p:cNvPr>
          <p:cNvSpPr/>
          <p:nvPr/>
        </p:nvSpPr>
        <p:spPr>
          <a:xfrm rot="5400000">
            <a:off x="1909357" y="3898510"/>
            <a:ext cx="1973758" cy="344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4DE9415-F62B-494B-958E-183C3B0DD857}"/>
              </a:ext>
            </a:extLst>
          </p:cNvPr>
          <p:cNvGrpSpPr/>
          <p:nvPr/>
        </p:nvGrpSpPr>
        <p:grpSpPr>
          <a:xfrm>
            <a:off x="2807599" y="3043049"/>
            <a:ext cx="272832" cy="184666"/>
            <a:chOff x="2984877" y="3276212"/>
            <a:chExt cx="272832" cy="18466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4EE5991-0B8B-4F37-9CCC-A8A147F0ADCD}"/>
                </a:ext>
              </a:extLst>
            </p:cNvPr>
            <p:cNvSpPr txBox="1"/>
            <p:nvPr/>
          </p:nvSpPr>
          <p:spPr>
            <a:xfrm>
              <a:off x="2984877" y="3276212"/>
              <a:ext cx="2728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A9F4112-4D08-464B-9446-99D79AC17399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368545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32879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나의 만족도 알아보기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-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직무환경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만족도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나의 만족도 알아보기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1C00878-A0A0-4FA6-8DA1-2A0B556094F3}"/>
              </a:ext>
            </a:extLst>
          </p:cNvPr>
          <p:cNvSpPr/>
          <p:nvPr/>
        </p:nvSpPr>
        <p:spPr>
          <a:xfrm>
            <a:off x="8668595" y="4284572"/>
            <a:ext cx="89256" cy="1440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4B3607-6B27-4CE6-ACA4-509D963866A8}"/>
              </a:ext>
            </a:extLst>
          </p:cNvPr>
          <p:cNvSpPr txBox="1"/>
          <p:nvPr/>
        </p:nvSpPr>
        <p:spPr>
          <a:xfrm>
            <a:off x="3814922" y="2889152"/>
            <a:ext cx="12362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연령별 직무환경 만족도</a:t>
            </a:r>
          </a:p>
        </p:txBody>
      </p:sp>
      <p:pic>
        <p:nvPicPr>
          <p:cNvPr id="30" name="그림 29" descr="원, 그래픽, 하트, 디자인이(가) 표시된 사진&#10;&#10;자동 생성된 설명">
            <a:extLst>
              <a:ext uri="{FF2B5EF4-FFF2-40B4-BE49-F238E27FC236}">
                <a16:creationId xmlns:a16="http://schemas.microsoft.com/office/drawing/2014/main" id="{EF0064CC-C6C8-4DE7-881C-07E3923E19F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14" y="4109120"/>
            <a:ext cx="398002" cy="331667"/>
          </a:xfrm>
          <a:prstGeom prst="rect">
            <a:avLst/>
          </a:prstGeom>
        </p:spPr>
      </p:pic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01222ED-E7F0-4C5D-A5AE-C3E9A37F4F1E}"/>
              </a:ext>
            </a:extLst>
          </p:cNvPr>
          <p:cNvGrpSpPr/>
          <p:nvPr/>
        </p:nvGrpSpPr>
        <p:grpSpPr>
          <a:xfrm>
            <a:off x="2842865" y="3219317"/>
            <a:ext cx="237566" cy="184666"/>
            <a:chOff x="3020143" y="3374227"/>
            <a:chExt cx="237566" cy="18466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1E3BA8A-F783-484E-893A-E18EA3AFEBFE}"/>
                </a:ext>
              </a:extLst>
            </p:cNvPr>
            <p:cNvSpPr txBox="1"/>
            <p:nvPr/>
          </p:nvSpPr>
          <p:spPr>
            <a:xfrm>
              <a:off x="3020143" y="3374227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9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43B881C-0A03-43CD-896B-687514D1D850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466560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30EADDF-62C0-456B-9DEC-485D3BB5634B}"/>
              </a:ext>
            </a:extLst>
          </p:cNvPr>
          <p:cNvGrpSpPr/>
          <p:nvPr/>
        </p:nvGrpSpPr>
        <p:grpSpPr>
          <a:xfrm>
            <a:off x="2842865" y="3395585"/>
            <a:ext cx="237566" cy="184666"/>
            <a:chOff x="3020143" y="3469292"/>
            <a:chExt cx="237566" cy="18466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CE6E8EB-A9B4-4507-B612-6EDAE3A43587}"/>
                </a:ext>
              </a:extLst>
            </p:cNvPr>
            <p:cNvSpPr txBox="1"/>
            <p:nvPr/>
          </p:nvSpPr>
          <p:spPr>
            <a:xfrm>
              <a:off x="3020143" y="3469292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B6D7977-EA95-4F73-89CB-6578BEADD4DE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561625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4D8CDC-4628-4617-A806-5DBBB66FD399}"/>
              </a:ext>
            </a:extLst>
          </p:cNvPr>
          <p:cNvGrpSpPr/>
          <p:nvPr/>
        </p:nvGrpSpPr>
        <p:grpSpPr>
          <a:xfrm>
            <a:off x="2842865" y="3571853"/>
            <a:ext cx="237566" cy="184666"/>
            <a:chOff x="3020143" y="3580510"/>
            <a:chExt cx="237566" cy="18466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D5DCD27-D572-421D-9EA9-B141E8F603B0}"/>
                </a:ext>
              </a:extLst>
            </p:cNvPr>
            <p:cNvSpPr txBox="1"/>
            <p:nvPr/>
          </p:nvSpPr>
          <p:spPr>
            <a:xfrm>
              <a:off x="3020143" y="3580510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800C4B4-8475-4F64-AD7A-287879F85120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672843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9D5941-4243-45FF-8995-AB7174AEF231}"/>
              </a:ext>
            </a:extLst>
          </p:cNvPr>
          <p:cNvGrpSpPr/>
          <p:nvPr/>
        </p:nvGrpSpPr>
        <p:grpSpPr>
          <a:xfrm>
            <a:off x="2842865" y="3748121"/>
            <a:ext cx="237566" cy="184666"/>
            <a:chOff x="3020143" y="3749354"/>
            <a:chExt cx="237566" cy="18466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3DAA62C-058C-45C5-874A-BB67DBA8FE4A}"/>
                </a:ext>
              </a:extLst>
            </p:cNvPr>
            <p:cNvSpPr txBox="1"/>
            <p:nvPr/>
          </p:nvSpPr>
          <p:spPr>
            <a:xfrm>
              <a:off x="3020143" y="3749354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B2F01C17-394D-4775-9129-7AB82848F9EA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841687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4694553-657F-4702-82EC-137B096DE87F}"/>
              </a:ext>
            </a:extLst>
          </p:cNvPr>
          <p:cNvGrpSpPr/>
          <p:nvPr/>
        </p:nvGrpSpPr>
        <p:grpSpPr>
          <a:xfrm>
            <a:off x="2842865" y="3924389"/>
            <a:ext cx="237566" cy="184666"/>
            <a:chOff x="3020143" y="3908043"/>
            <a:chExt cx="237566" cy="18466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27899AF-44F5-4E77-9BBE-2ADBF4F3CFFD}"/>
                </a:ext>
              </a:extLst>
            </p:cNvPr>
            <p:cNvSpPr txBox="1"/>
            <p:nvPr/>
          </p:nvSpPr>
          <p:spPr>
            <a:xfrm>
              <a:off x="3020143" y="3908043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A78CB06-5410-4190-875B-8FE3766AEAC1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000376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E5698ED7-0442-48F6-A393-B9D6E0A5FFFD}"/>
              </a:ext>
            </a:extLst>
          </p:cNvPr>
          <p:cNvGrpSpPr/>
          <p:nvPr/>
        </p:nvGrpSpPr>
        <p:grpSpPr>
          <a:xfrm>
            <a:off x="2842865" y="4100657"/>
            <a:ext cx="237566" cy="184666"/>
            <a:chOff x="3020143" y="4053557"/>
            <a:chExt cx="237566" cy="18466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DA2E749-57ED-4115-80AF-0A3923142999}"/>
                </a:ext>
              </a:extLst>
            </p:cNvPr>
            <p:cNvSpPr txBox="1"/>
            <p:nvPr/>
          </p:nvSpPr>
          <p:spPr>
            <a:xfrm>
              <a:off x="3020143" y="4053557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E6BA0BA4-B274-42DF-B54C-664ECD77B968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145890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0AA282B-3B8A-4FA0-9B64-FB90182C149D}"/>
              </a:ext>
            </a:extLst>
          </p:cNvPr>
          <p:cNvGrpSpPr/>
          <p:nvPr/>
        </p:nvGrpSpPr>
        <p:grpSpPr>
          <a:xfrm>
            <a:off x="2846071" y="4276925"/>
            <a:ext cx="234360" cy="184666"/>
            <a:chOff x="3023349" y="4240952"/>
            <a:chExt cx="234360" cy="18466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54CA634-2F68-440A-8D85-FC97F3F14F5A}"/>
                </a:ext>
              </a:extLst>
            </p:cNvPr>
            <p:cNvSpPr txBox="1"/>
            <p:nvPr/>
          </p:nvSpPr>
          <p:spPr>
            <a:xfrm>
              <a:off x="3023349" y="4240952"/>
              <a:ext cx="23436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9A888F29-C989-4045-AA6E-AFD1C341798D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333285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BC15A96-FF8E-4BB5-814F-B2725F4D4D99}"/>
              </a:ext>
            </a:extLst>
          </p:cNvPr>
          <p:cNvGrpSpPr/>
          <p:nvPr/>
        </p:nvGrpSpPr>
        <p:grpSpPr>
          <a:xfrm>
            <a:off x="2846071" y="4453193"/>
            <a:ext cx="234360" cy="184666"/>
            <a:chOff x="3023349" y="4396518"/>
            <a:chExt cx="234360" cy="18466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4F56F7C-6308-4823-97EF-80EA72095CE1}"/>
                </a:ext>
              </a:extLst>
            </p:cNvPr>
            <p:cNvSpPr txBox="1"/>
            <p:nvPr/>
          </p:nvSpPr>
          <p:spPr>
            <a:xfrm>
              <a:off x="3023349" y="4396518"/>
              <a:ext cx="23436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EF8D0DAE-EC74-4448-BE0A-73F061110299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488851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E056B28-5640-4C7C-965F-89DA601FA7EB}"/>
              </a:ext>
            </a:extLst>
          </p:cNvPr>
          <p:cNvGrpSpPr/>
          <p:nvPr/>
        </p:nvGrpSpPr>
        <p:grpSpPr>
          <a:xfrm>
            <a:off x="2860499" y="4629461"/>
            <a:ext cx="219932" cy="184666"/>
            <a:chOff x="3037777" y="4544396"/>
            <a:chExt cx="219932" cy="18466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F2866F4-2F24-4C6F-B876-6E5D17C3577F}"/>
                </a:ext>
              </a:extLst>
            </p:cNvPr>
            <p:cNvSpPr txBox="1"/>
            <p:nvPr/>
          </p:nvSpPr>
          <p:spPr>
            <a:xfrm>
              <a:off x="3037777" y="4544396"/>
              <a:ext cx="2199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8FA1D94-CA7E-441B-9617-F4E9B074750B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636729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1901977-BC18-4A48-8883-54AD1EC5194A}"/>
              </a:ext>
            </a:extLst>
          </p:cNvPr>
          <p:cNvSpPr/>
          <p:nvPr/>
        </p:nvSpPr>
        <p:spPr>
          <a:xfrm>
            <a:off x="3070748" y="4921718"/>
            <a:ext cx="2862435" cy="294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037EBA1-8001-4E59-AC5D-BCCF8D7BB6DE}"/>
              </a:ext>
            </a:extLst>
          </p:cNvPr>
          <p:cNvSpPr txBox="1"/>
          <p:nvPr/>
        </p:nvSpPr>
        <p:spPr>
          <a:xfrm>
            <a:off x="3103869" y="4920410"/>
            <a:ext cx="2872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25BBE80-2627-44EF-9DBB-17E271022644}"/>
              </a:ext>
            </a:extLst>
          </p:cNvPr>
          <p:cNvGrpSpPr/>
          <p:nvPr/>
        </p:nvGrpSpPr>
        <p:grpSpPr>
          <a:xfrm>
            <a:off x="2842865" y="4829545"/>
            <a:ext cx="237566" cy="184666"/>
            <a:chOff x="2857154" y="4829544"/>
            <a:chExt cx="237566" cy="18466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25CAC51-4846-477B-8AC1-8989319360C8}"/>
                </a:ext>
              </a:extLst>
            </p:cNvPr>
            <p:cNvSpPr txBox="1"/>
            <p:nvPr/>
          </p:nvSpPr>
          <p:spPr>
            <a:xfrm>
              <a:off x="2857154" y="4829544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37CBBD5-B49A-47ED-8925-217213FA670E}"/>
                </a:ext>
              </a:extLst>
            </p:cNvPr>
            <p:cNvCxnSpPr>
              <a:cxnSpLocks/>
            </p:cNvCxnSpPr>
            <p:nvPr/>
          </p:nvCxnSpPr>
          <p:spPr>
            <a:xfrm>
              <a:off x="3029986" y="4921877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A72C1F27-7706-404C-84BC-D66C7C581124}"/>
              </a:ext>
            </a:extLst>
          </p:cNvPr>
          <p:cNvSpPr txBox="1"/>
          <p:nvPr/>
        </p:nvSpPr>
        <p:spPr>
          <a:xfrm>
            <a:off x="3722591" y="4920410"/>
            <a:ext cx="2856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6F409DF-FE9D-431D-BF03-2D6E7ED5BD45}"/>
              </a:ext>
            </a:extLst>
          </p:cNvPr>
          <p:cNvSpPr txBox="1"/>
          <p:nvPr/>
        </p:nvSpPr>
        <p:spPr>
          <a:xfrm>
            <a:off x="4339710" y="4920410"/>
            <a:ext cx="2888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87BE1E3-BD8B-4C05-A567-936F2810789D}"/>
              </a:ext>
            </a:extLst>
          </p:cNvPr>
          <p:cNvSpPr txBox="1"/>
          <p:nvPr/>
        </p:nvSpPr>
        <p:spPr>
          <a:xfrm>
            <a:off x="4960035" y="4920410"/>
            <a:ext cx="2872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1624CB7-81DE-4E72-8AAE-98F94B74ECBD}"/>
              </a:ext>
            </a:extLst>
          </p:cNvPr>
          <p:cNvSpPr txBox="1"/>
          <p:nvPr/>
        </p:nvSpPr>
        <p:spPr>
          <a:xfrm>
            <a:off x="5578758" y="4920410"/>
            <a:ext cx="2904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AC4F199E-45F3-4457-869A-C6DA27D2775D}"/>
              </a:ext>
            </a:extLst>
          </p:cNvPr>
          <p:cNvGrpSpPr/>
          <p:nvPr/>
        </p:nvGrpSpPr>
        <p:grpSpPr>
          <a:xfrm>
            <a:off x="3247037" y="4917370"/>
            <a:ext cx="2481037" cy="36000"/>
            <a:chOff x="3393358" y="4722605"/>
            <a:chExt cx="2481037" cy="36000"/>
          </a:xfrm>
        </p:grpSpPr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6F77A745-57DB-43D5-A0E5-AA86A83B1D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75358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919955F0-88BC-4869-A09E-AFE81C6DA4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56395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5FA68F99-7DD7-4570-8355-C4726AA766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36135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46BE7DF6-70DA-404C-B480-EF68D6C380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15876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8FDD5FCD-E8D1-4D7E-B5C0-5C738D93263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95617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6BCE6F9-0057-4699-8C0C-E0F3268C1552}"/>
              </a:ext>
            </a:extLst>
          </p:cNvPr>
          <p:cNvSpPr/>
          <p:nvPr/>
        </p:nvSpPr>
        <p:spPr>
          <a:xfrm>
            <a:off x="2914313" y="5201397"/>
            <a:ext cx="3010574" cy="165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13D7186-230D-4214-9CBA-5E8568C01B4D}"/>
              </a:ext>
            </a:extLst>
          </p:cNvPr>
          <p:cNvSpPr/>
          <p:nvPr/>
        </p:nvSpPr>
        <p:spPr>
          <a:xfrm>
            <a:off x="2914313" y="5229809"/>
            <a:ext cx="3010574" cy="165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B13230E-BFEA-4F9F-9C4F-B1741A8D56D2}"/>
              </a:ext>
            </a:extLst>
          </p:cNvPr>
          <p:cNvSpPr txBox="1"/>
          <p:nvPr/>
        </p:nvSpPr>
        <p:spPr>
          <a:xfrm>
            <a:off x="4289523" y="5057473"/>
            <a:ext cx="332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3B772134-90F4-4091-A83C-CE4A559AD8E8}"/>
              </a:ext>
            </a:extLst>
          </p:cNvPr>
          <p:cNvSpPr/>
          <p:nvPr/>
        </p:nvSpPr>
        <p:spPr>
          <a:xfrm>
            <a:off x="3448165" y="5903386"/>
            <a:ext cx="1942870" cy="313068"/>
          </a:xfrm>
          <a:prstGeom prst="round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64B6F68-2162-4735-8E24-0DC65A87CECA}"/>
              </a:ext>
            </a:extLst>
          </p:cNvPr>
          <p:cNvSpPr/>
          <p:nvPr/>
        </p:nvSpPr>
        <p:spPr>
          <a:xfrm>
            <a:off x="3632883" y="5972374"/>
            <a:ext cx="1573435" cy="175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직무환경 만족도를 높이려면</a:t>
            </a:r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pPr algn="ctr"/>
            <a:r>
              <a:rPr lang="en-US" altLang="ko-KR" sz="5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5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환경요인 변경하여 만족도 높여보기</a:t>
            </a:r>
            <a:r>
              <a:rPr lang="en-US" altLang="ko-KR" sz="5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9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B4CC3A2-E7F5-484C-9909-3D16531920BA}"/>
              </a:ext>
            </a:extLst>
          </p:cNvPr>
          <p:cNvSpPr/>
          <p:nvPr/>
        </p:nvSpPr>
        <p:spPr>
          <a:xfrm rot="5400000">
            <a:off x="2380858" y="3971535"/>
            <a:ext cx="1480314" cy="7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17EB025-643B-43C0-A984-2764E24D89E4}"/>
              </a:ext>
            </a:extLst>
          </p:cNvPr>
          <p:cNvSpPr/>
          <p:nvPr/>
        </p:nvSpPr>
        <p:spPr>
          <a:xfrm>
            <a:off x="3159919" y="4833056"/>
            <a:ext cx="2400299" cy="7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E274AE1-1A78-474B-85C1-DB5BE15D5E13}"/>
              </a:ext>
            </a:extLst>
          </p:cNvPr>
          <p:cNvSpPr/>
          <p:nvPr/>
        </p:nvSpPr>
        <p:spPr>
          <a:xfrm>
            <a:off x="2914313" y="5263495"/>
            <a:ext cx="3010574" cy="5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나의 직무환경 만족도 점수는 </a:t>
            </a:r>
            <a:r>
              <a:rPr lang="en-US" altLang="ko-KR" sz="800" dirty="0">
                <a:solidFill>
                  <a:srgbClr val="D141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3.1</a:t>
            </a:r>
            <a:r>
              <a:rPr lang="ko-KR" altLang="en-US" sz="800" dirty="0">
                <a:solidFill>
                  <a:srgbClr val="D141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연령 평균 대비 만족도가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x%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낮습니다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CF955AA-055A-4CE1-BB3B-F43595BF734B}"/>
              </a:ext>
            </a:extLst>
          </p:cNvPr>
          <p:cNvSpPr txBox="1"/>
          <p:nvPr/>
        </p:nvSpPr>
        <p:spPr>
          <a:xfrm rot="16200000">
            <a:off x="2434987" y="3902791"/>
            <a:ext cx="7216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직무환경 만족도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48AFDBF-F3FA-4055-BE38-FD37E9992245}"/>
              </a:ext>
            </a:extLst>
          </p:cNvPr>
          <p:cNvSpPr/>
          <p:nvPr/>
        </p:nvSpPr>
        <p:spPr>
          <a:xfrm>
            <a:off x="3253924" y="5717676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6B86859-EA09-49F1-8F58-A31DFC772A1B}"/>
              </a:ext>
            </a:extLst>
          </p:cNvPr>
          <p:cNvSpPr/>
          <p:nvPr/>
        </p:nvSpPr>
        <p:spPr>
          <a:xfrm>
            <a:off x="2647790" y="3036251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0605CA-0074-4D89-813C-D6C686254F53}"/>
              </a:ext>
            </a:extLst>
          </p:cNvPr>
          <p:cNvSpPr txBox="1"/>
          <p:nvPr/>
        </p:nvSpPr>
        <p:spPr>
          <a:xfrm>
            <a:off x="4535711" y="4754160"/>
            <a:ext cx="1376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데이터는 예시입니다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50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2DFF351E-9FDE-463B-B565-7C121C3E1F50}"/>
              </a:ext>
            </a:extLst>
          </p:cNvPr>
          <p:cNvSpPr/>
          <p:nvPr/>
        </p:nvSpPr>
        <p:spPr>
          <a:xfrm rot="5400000">
            <a:off x="1909357" y="2159731"/>
            <a:ext cx="1973758" cy="344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30EADDF-62C0-456B-9DEC-485D3BB5634B}"/>
              </a:ext>
            </a:extLst>
          </p:cNvPr>
          <p:cNvGrpSpPr/>
          <p:nvPr/>
        </p:nvGrpSpPr>
        <p:grpSpPr>
          <a:xfrm>
            <a:off x="2842865" y="1656806"/>
            <a:ext cx="237566" cy="184666"/>
            <a:chOff x="3020143" y="3469292"/>
            <a:chExt cx="237566" cy="18466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CE6E8EB-A9B4-4507-B612-6EDAE3A43587}"/>
                </a:ext>
              </a:extLst>
            </p:cNvPr>
            <p:cNvSpPr txBox="1"/>
            <p:nvPr/>
          </p:nvSpPr>
          <p:spPr>
            <a:xfrm>
              <a:off x="3020143" y="3469292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B6D7977-EA95-4F73-89CB-6578BEADD4DE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561625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9D5941-4243-45FF-8995-AB7174AEF231}"/>
              </a:ext>
            </a:extLst>
          </p:cNvPr>
          <p:cNvGrpSpPr/>
          <p:nvPr/>
        </p:nvGrpSpPr>
        <p:grpSpPr>
          <a:xfrm>
            <a:off x="2842865" y="2009342"/>
            <a:ext cx="237566" cy="184666"/>
            <a:chOff x="3020143" y="3749354"/>
            <a:chExt cx="237566" cy="18466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3DAA62C-058C-45C5-874A-BB67DBA8FE4A}"/>
                </a:ext>
              </a:extLst>
            </p:cNvPr>
            <p:cNvSpPr txBox="1"/>
            <p:nvPr/>
          </p:nvSpPr>
          <p:spPr>
            <a:xfrm>
              <a:off x="3020143" y="3749354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B2F01C17-394D-4775-9129-7AB82848F9EA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841687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4DE9415-F62B-494B-958E-183C3B0DD857}"/>
              </a:ext>
            </a:extLst>
          </p:cNvPr>
          <p:cNvGrpSpPr/>
          <p:nvPr/>
        </p:nvGrpSpPr>
        <p:grpSpPr>
          <a:xfrm>
            <a:off x="2807599" y="1304270"/>
            <a:ext cx="272832" cy="184666"/>
            <a:chOff x="2984877" y="3276212"/>
            <a:chExt cx="272832" cy="18466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4EE5991-0B8B-4F37-9CCC-A8A147F0ADCD}"/>
                </a:ext>
              </a:extLst>
            </p:cNvPr>
            <p:cNvSpPr txBox="1"/>
            <p:nvPr/>
          </p:nvSpPr>
          <p:spPr>
            <a:xfrm>
              <a:off x="2984877" y="3276212"/>
              <a:ext cx="2728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A9F4112-4D08-464B-9446-99D79AC17399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368545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01222ED-E7F0-4C5D-A5AE-C3E9A37F4F1E}"/>
              </a:ext>
            </a:extLst>
          </p:cNvPr>
          <p:cNvGrpSpPr/>
          <p:nvPr/>
        </p:nvGrpSpPr>
        <p:grpSpPr>
          <a:xfrm>
            <a:off x="2842865" y="1480538"/>
            <a:ext cx="237566" cy="184666"/>
            <a:chOff x="3020143" y="3374227"/>
            <a:chExt cx="237566" cy="18466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1E3BA8A-F783-484E-893A-E18EA3AFEBFE}"/>
                </a:ext>
              </a:extLst>
            </p:cNvPr>
            <p:cNvSpPr txBox="1"/>
            <p:nvPr/>
          </p:nvSpPr>
          <p:spPr>
            <a:xfrm>
              <a:off x="3020143" y="3374227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9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43B881C-0A03-43CD-896B-687514D1D850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466560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4D8CDC-4628-4617-A806-5DBBB66FD399}"/>
              </a:ext>
            </a:extLst>
          </p:cNvPr>
          <p:cNvGrpSpPr/>
          <p:nvPr/>
        </p:nvGrpSpPr>
        <p:grpSpPr>
          <a:xfrm>
            <a:off x="2842865" y="1833074"/>
            <a:ext cx="237566" cy="184666"/>
            <a:chOff x="3020143" y="3580510"/>
            <a:chExt cx="237566" cy="18466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D5DCD27-D572-421D-9EA9-B141E8F603B0}"/>
                </a:ext>
              </a:extLst>
            </p:cNvPr>
            <p:cNvSpPr txBox="1"/>
            <p:nvPr/>
          </p:nvSpPr>
          <p:spPr>
            <a:xfrm>
              <a:off x="3020143" y="3580510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800C4B4-8475-4F64-AD7A-287879F85120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672843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4694553-657F-4702-82EC-137B096DE87F}"/>
              </a:ext>
            </a:extLst>
          </p:cNvPr>
          <p:cNvGrpSpPr/>
          <p:nvPr/>
        </p:nvGrpSpPr>
        <p:grpSpPr>
          <a:xfrm>
            <a:off x="2842865" y="2185610"/>
            <a:ext cx="237566" cy="184666"/>
            <a:chOff x="3020143" y="3908043"/>
            <a:chExt cx="237566" cy="18466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27899AF-44F5-4E77-9BBE-2ADBF4F3CFFD}"/>
                </a:ext>
              </a:extLst>
            </p:cNvPr>
            <p:cNvSpPr txBox="1"/>
            <p:nvPr/>
          </p:nvSpPr>
          <p:spPr>
            <a:xfrm>
              <a:off x="3020143" y="3908043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A78CB06-5410-4190-875B-8FE3766AEAC1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000376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E5698ED7-0442-48F6-A393-B9D6E0A5FFFD}"/>
              </a:ext>
            </a:extLst>
          </p:cNvPr>
          <p:cNvGrpSpPr/>
          <p:nvPr/>
        </p:nvGrpSpPr>
        <p:grpSpPr>
          <a:xfrm>
            <a:off x="2842865" y="2361878"/>
            <a:ext cx="237566" cy="184666"/>
            <a:chOff x="3020143" y="4053557"/>
            <a:chExt cx="237566" cy="18466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DA2E749-57ED-4115-80AF-0A3923142999}"/>
                </a:ext>
              </a:extLst>
            </p:cNvPr>
            <p:cNvSpPr txBox="1"/>
            <p:nvPr/>
          </p:nvSpPr>
          <p:spPr>
            <a:xfrm>
              <a:off x="3020143" y="4053557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E6BA0BA4-B274-42DF-B54C-664ECD77B968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145890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0AA282B-3B8A-4FA0-9B64-FB90182C149D}"/>
              </a:ext>
            </a:extLst>
          </p:cNvPr>
          <p:cNvGrpSpPr/>
          <p:nvPr/>
        </p:nvGrpSpPr>
        <p:grpSpPr>
          <a:xfrm>
            <a:off x="2846071" y="2538146"/>
            <a:ext cx="234360" cy="184666"/>
            <a:chOff x="3023349" y="4240952"/>
            <a:chExt cx="234360" cy="18466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54CA634-2F68-440A-8D85-FC97F3F14F5A}"/>
                </a:ext>
              </a:extLst>
            </p:cNvPr>
            <p:cNvSpPr txBox="1"/>
            <p:nvPr/>
          </p:nvSpPr>
          <p:spPr>
            <a:xfrm>
              <a:off x="3023349" y="4240952"/>
              <a:ext cx="23436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9A888F29-C989-4045-AA6E-AFD1C341798D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333285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BC15A96-FF8E-4BB5-814F-B2725F4D4D99}"/>
              </a:ext>
            </a:extLst>
          </p:cNvPr>
          <p:cNvGrpSpPr/>
          <p:nvPr/>
        </p:nvGrpSpPr>
        <p:grpSpPr>
          <a:xfrm>
            <a:off x="2846071" y="2714414"/>
            <a:ext cx="234360" cy="184666"/>
            <a:chOff x="3023349" y="4396518"/>
            <a:chExt cx="234360" cy="18466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4F56F7C-6308-4823-97EF-80EA72095CE1}"/>
                </a:ext>
              </a:extLst>
            </p:cNvPr>
            <p:cNvSpPr txBox="1"/>
            <p:nvPr/>
          </p:nvSpPr>
          <p:spPr>
            <a:xfrm>
              <a:off x="3023349" y="4396518"/>
              <a:ext cx="23436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EF8D0DAE-EC74-4448-BE0A-73F061110299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488851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E056B28-5640-4C7C-965F-89DA601FA7EB}"/>
              </a:ext>
            </a:extLst>
          </p:cNvPr>
          <p:cNvGrpSpPr/>
          <p:nvPr/>
        </p:nvGrpSpPr>
        <p:grpSpPr>
          <a:xfrm>
            <a:off x="2860499" y="2890682"/>
            <a:ext cx="219932" cy="184666"/>
            <a:chOff x="3037777" y="4544396"/>
            <a:chExt cx="219932" cy="18466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F2866F4-2F24-4C6F-B876-6E5D17C3577F}"/>
                </a:ext>
              </a:extLst>
            </p:cNvPr>
            <p:cNvSpPr txBox="1"/>
            <p:nvPr/>
          </p:nvSpPr>
          <p:spPr>
            <a:xfrm>
              <a:off x="3037777" y="4544396"/>
              <a:ext cx="2199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8FA1D94-CA7E-441B-9617-F4E9B074750B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636729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037EBA1-8001-4E59-AC5D-BCCF8D7BB6DE}"/>
              </a:ext>
            </a:extLst>
          </p:cNvPr>
          <p:cNvSpPr txBox="1"/>
          <p:nvPr/>
        </p:nvSpPr>
        <p:spPr>
          <a:xfrm>
            <a:off x="3103869" y="3181631"/>
            <a:ext cx="2872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25BBE80-2627-44EF-9DBB-17E271022644}"/>
              </a:ext>
            </a:extLst>
          </p:cNvPr>
          <p:cNvGrpSpPr/>
          <p:nvPr/>
        </p:nvGrpSpPr>
        <p:grpSpPr>
          <a:xfrm>
            <a:off x="2842865" y="3090766"/>
            <a:ext cx="237566" cy="184666"/>
            <a:chOff x="2857154" y="4829544"/>
            <a:chExt cx="237566" cy="18466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25CAC51-4846-477B-8AC1-8989319360C8}"/>
                </a:ext>
              </a:extLst>
            </p:cNvPr>
            <p:cNvSpPr txBox="1"/>
            <p:nvPr/>
          </p:nvSpPr>
          <p:spPr>
            <a:xfrm>
              <a:off x="2857154" y="4829544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37CBBD5-B49A-47ED-8925-217213FA670E}"/>
                </a:ext>
              </a:extLst>
            </p:cNvPr>
            <p:cNvCxnSpPr>
              <a:cxnSpLocks/>
            </p:cNvCxnSpPr>
            <p:nvPr/>
          </p:nvCxnSpPr>
          <p:spPr>
            <a:xfrm>
              <a:off x="3029986" y="4921877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B4CC3A2-E7F5-484C-9909-3D16531920BA}"/>
              </a:ext>
            </a:extLst>
          </p:cNvPr>
          <p:cNvSpPr/>
          <p:nvPr/>
        </p:nvSpPr>
        <p:spPr>
          <a:xfrm rot="5400000">
            <a:off x="2380858" y="2232756"/>
            <a:ext cx="1480314" cy="7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CF955AA-055A-4CE1-BB3B-F43595BF734B}"/>
              </a:ext>
            </a:extLst>
          </p:cNvPr>
          <p:cNvSpPr txBox="1"/>
          <p:nvPr/>
        </p:nvSpPr>
        <p:spPr>
          <a:xfrm rot="16200000">
            <a:off x="2434987" y="2164012"/>
            <a:ext cx="7216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직무환경 만족도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758D2B7-3A79-4224-BAAC-EA48125C8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12"/>
          <a:stretch/>
        </p:blipFill>
        <p:spPr>
          <a:xfrm>
            <a:off x="2702414" y="1756650"/>
            <a:ext cx="3222474" cy="1665392"/>
          </a:xfrm>
          <a:prstGeom prst="rect">
            <a:avLst/>
          </a:prstGeom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65BFACE-9FFD-47FE-A861-00FE8EB86721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 descr="원, 그래픽, 하트, 디자인이(가) 표시된 사진&#10;&#10;자동 생성된 설명">
            <a:extLst>
              <a:ext uri="{FF2B5EF4-FFF2-40B4-BE49-F238E27FC236}">
                <a16:creationId xmlns:a16="http://schemas.microsoft.com/office/drawing/2014/main" id="{EF0064CC-C6C8-4DE7-881C-07E3923E19F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14" y="2370341"/>
            <a:ext cx="398002" cy="331667"/>
          </a:xfrm>
          <a:prstGeom prst="rect">
            <a:avLst/>
          </a:prstGeom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1901977-BC18-4A48-8883-54AD1EC5194A}"/>
              </a:ext>
            </a:extLst>
          </p:cNvPr>
          <p:cNvSpPr/>
          <p:nvPr/>
        </p:nvSpPr>
        <p:spPr>
          <a:xfrm>
            <a:off x="3070748" y="3182939"/>
            <a:ext cx="2862435" cy="294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72C1F27-7706-404C-84BC-D66C7C581124}"/>
              </a:ext>
            </a:extLst>
          </p:cNvPr>
          <p:cNvSpPr txBox="1"/>
          <p:nvPr/>
        </p:nvSpPr>
        <p:spPr>
          <a:xfrm>
            <a:off x="3722591" y="3181631"/>
            <a:ext cx="2856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6F409DF-FE9D-431D-BF03-2D6E7ED5BD45}"/>
              </a:ext>
            </a:extLst>
          </p:cNvPr>
          <p:cNvSpPr txBox="1"/>
          <p:nvPr/>
        </p:nvSpPr>
        <p:spPr>
          <a:xfrm>
            <a:off x="4339710" y="3181631"/>
            <a:ext cx="2888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87BE1E3-BD8B-4C05-A567-936F2810789D}"/>
              </a:ext>
            </a:extLst>
          </p:cNvPr>
          <p:cNvSpPr txBox="1"/>
          <p:nvPr/>
        </p:nvSpPr>
        <p:spPr>
          <a:xfrm>
            <a:off x="4960035" y="3181631"/>
            <a:ext cx="2872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1624CB7-81DE-4E72-8AAE-98F94B74ECBD}"/>
              </a:ext>
            </a:extLst>
          </p:cNvPr>
          <p:cNvSpPr txBox="1"/>
          <p:nvPr/>
        </p:nvSpPr>
        <p:spPr>
          <a:xfrm>
            <a:off x="5578758" y="3181631"/>
            <a:ext cx="2904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AC4F199E-45F3-4457-869A-C6DA27D2775D}"/>
              </a:ext>
            </a:extLst>
          </p:cNvPr>
          <p:cNvGrpSpPr/>
          <p:nvPr/>
        </p:nvGrpSpPr>
        <p:grpSpPr>
          <a:xfrm>
            <a:off x="3247037" y="3178591"/>
            <a:ext cx="2481037" cy="36000"/>
            <a:chOff x="3393358" y="4722605"/>
            <a:chExt cx="2481037" cy="36000"/>
          </a:xfrm>
        </p:grpSpPr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6F77A745-57DB-43D5-A0E5-AA86A83B1D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75358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919955F0-88BC-4869-A09E-AFE81C6DA4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56395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5FA68F99-7DD7-4570-8355-C4726AA766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36135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46BE7DF6-70DA-404C-B480-EF68D6C380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15876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8FDD5FCD-E8D1-4D7E-B5C0-5C738D93263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95617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6BCE6F9-0057-4699-8C0C-E0F3268C1552}"/>
              </a:ext>
            </a:extLst>
          </p:cNvPr>
          <p:cNvSpPr/>
          <p:nvPr/>
        </p:nvSpPr>
        <p:spPr>
          <a:xfrm>
            <a:off x="2914313" y="3462618"/>
            <a:ext cx="3010574" cy="165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13D7186-230D-4214-9CBA-5E8568C01B4D}"/>
              </a:ext>
            </a:extLst>
          </p:cNvPr>
          <p:cNvSpPr/>
          <p:nvPr/>
        </p:nvSpPr>
        <p:spPr>
          <a:xfrm>
            <a:off x="2914313" y="3491030"/>
            <a:ext cx="3010574" cy="165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B13230E-BFEA-4F9F-9C4F-B1741A8D56D2}"/>
              </a:ext>
            </a:extLst>
          </p:cNvPr>
          <p:cNvSpPr txBox="1"/>
          <p:nvPr/>
        </p:nvSpPr>
        <p:spPr>
          <a:xfrm>
            <a:off x="4289523" y="3318694"/>
            <a:ext cx="332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3B772134-90F4-4091-A83C-CE4A559AD8E8}"/>
              </a:ext>
            </a:extLst>
          </p:cNvPr>
          <p:cNvSpPr/>
          <p:nvPr/>
        </p:nvSpPr>
        <p:spPr>
          <a:xfrm>
            <a:off x="3448165" y="4221757"/>
            <a:ext cx="1942870" cy="313068"/>
          </a:xfrm>
          <a:prstGeom prst="round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64B6F68-2162-4735-8E24-0DC65A87CECA}"/>
              </a:ext>
            </a:extLst>
          </p:cNvPr>
          <p:cNvSpPr/>
          <p:nvPr/>
        </p:nvSpPr>
        <p:spPr>
          <a:xfrm>
            <a:off x="3632883" y="4290745"/>
            <a:ext cx="1573435" cy="175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직무환경 만족도를 높이려면</a:t>
            </a:r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pPr algn="ctr"/>
            <a:r>
              <a:rPr lang="en-US" altLang="ko-KR" sz="5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5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환경요인 변경하여 만족도 높여보기</a:t>
            </a:r>
            <a:r>
              <a:rPr lang="en-US" altLang="ko-KR" sz="5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9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17EB025-643B-43C0-A984-2764E24D89E4}"/>
              </a:ext>
            </a:extLst>
          </p:cNvPr>
          <p:cNvSpPr/>
          <p:nvPr/>
        </p:nvSpPr>
        <p:spPr>
          <a:xfrm>
            <a:off x="3159919" y="3094277"/>
            <a:ext cx="2400299" cy="7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E274AE1-1A78-474B-85C1-DB5BE15D5E13}"/>
              </a:ext>
            </a:extLst>
          </p:cNvPr>
          <p:cNvSpPr/>
          <p:nvPr/>
        </p:nvSpPr>
        <p:spPr>
          <a:xfrm>
            <a:off x="2914313" y="3524716"/>
            <a:ext cx="3010574" cy="5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나의 직무환경 만족도 점수는 </a:t>
            </a:r>
            <a:r>
              <a:rPr lang="en-US" altLang="ko-KR" sz="800" dirty="0">
                <a:solidFill>
                  <a:srgbClr val="D141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3.1</a:t>
            </a:r>
            <a:r>
              <a:rPr lang="ko-KR" altLang="en-US" sz="800" dirty="0">
                <a:solidFill>
                  <a:srgbClr val="D141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연령 평균 대비 만족도가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x%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낮습니다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94892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나의 만족도 알아보기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나의 만족도 알아보기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670180"/>
              </p:ext>
            </p:extLst>
          </p:nvPr>
        </p:nvGraphicFramePr>
        <p:xfrm>
          <a:off x="8840764" y="711200"/>
          <a:ext cx="3287735" cy="340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만족도 </a:t>
                      </a:r>
                      <a:r>
                        <a:rPr lang="ko-KR" altLang="en-US" sz="11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산출방법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팝업 열림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원자료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설명 팝업 열림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1C00878-A0A0-4FA6-8DA1-2A0B556094F3}"/>
              </a:ext>
            </a:extLst>
          </p:cNvPr>
          <p:cNvSpPr/>
          <p:nvPr/>
        </p:nvSpPr>
        <p:spPr>
          <a:xfrm>
            <a:off x="8668595" y="5167466"/>
            <a:ext cx="89256" cy="1440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FD869BC-BC56-489E-8C81-66B409DE5634}"/>
              </a:ext>
            </a:extLst>
          </p:cNvPr>
          <p:cNvCxnSpPr/>
          <p:nvPr/>
        </p:nvCxnSpPr>
        <p:spPr>
          <a:xfrm>
            <a:off x="263537" y="5869598"/>
            <a:ext cx="82688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표 10">
            <a:extLst>
              <a:ext uri="{FF2B5EF4-FFF2-40B4-BE49-F238E27FC236}">
                <a16:creationId xmlns:a16="http://schemas.microsoft.com/office/drawing/2014/main" id="{182451F1-B163-4566-92D3-9A44EF0936AF}"/>
              </a:ext>
            </a:extLst>
          </p:cNvPr>
          <p:cNvGraphicFramePr>
            <a:graphicFrameLocks noGrp="1"/>
          </p:cNvGraphicFramePr>
          <p:nvPr/>
        </p:nvGraphicFramePr>
        <p:xfrm>
          <a:off x="4487555" y="4851147"/>
          <a:ext cx="1346225" cy="248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225">
                  <a:extLst>
                    <a:ext uri="{9D8B030D-6E8A-4147-A177-3AD203B41FA5}">
                      <a16:colId xmlns:a16="http://schemas.microsoft.com/office/drawing/2014/main" val="1213933516"/>
                    </a:ext>
                  </a:extLst>
                </a:gridCol>
              </a:tblGrid>
              <a:tr h="248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원자료 설명</a:t>
                      </a:r>
                    </a:p>
                  </a:txBody>
                  <a:tcPr marL="51615" marR="51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060063"/>
                  </a:ext>
                </a:extLst>
              </a:tr>
            </a:tbl>
          </a:graphicData>
        </a:graphic>
      </p:graphicFrame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564EB33-5960-46AF-B2F6-5D83BE663B8A}"/>
              </a:ext>
            </a:extLst>
          </p:cNvPr>
          <p:cNvSpPr/>
          <p:nvPr/>
        </p:nvSpPr>
        <p:spPr>
          <a:xfrm>
            <a:off x="181242" y="5869274"/>
            <a:ext cx="7011149" cy="573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MyZeneration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대표이사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윤희선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조민정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이준형 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사업자등록번호 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123-45-67890 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사업장주소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서울특별시 마포구 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대표번호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02-1234-56789 |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프로젝트문의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1234-5678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본 사이트는 빅데이터 기반 나의 삶 만족도에 관한 분석자료가 포함되어 있습니다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본 사이트의 컨텐츠는 무단전재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복사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배포 등을 금합니다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graphicFrame>
        <p:nvGraphicFramePr>
          <p:cNvPr id="89" name="표 10">
            <a:extLst>
              <a:ext uri="{FF2B5EF4-FFF2-40B4-BE49-F238E27FC236}">
                <a16:creationId xmlns:a16="http://schemas.microsoft.com/office/drawing/2014/main" id="{9869B764-77B4-437A-8F99-AE7370CD7F3A}"/>
              </a:ext>
            </a:extLst>
          </p:cNvPr>
          <p:cNvGraphicFramePr>
            <a:graphicFrameLocks noGrp="1"/>
          </p:cNvGraphicFramePr>
          <p:nvPr/>
        </p:nvGraphicFramePr>
        <p:xfrm>
          <a:off x="3097887" y="4851147"/>
          <a:ext cx="1346225" cy="248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225">
                  <a:extLst>
                    <a:ext uri="{9D8B030D-6E8A-4147-A177-3AD203B41FA5}">
                      <a16:colId xmlns:a16="http://schemas.microsoft.com/office/drawing/2014/main" val="1213933516"/>
                    </a:ext>
                  </a:extLst>
                </a:gridCol>
              </a:tblGrid>
              <a:tr h="248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만족도 산출 방법</a:t>
                      </a:r>
                    </a:p>
                  </a:txBody>
                  <a:tcPr marL="51615" marR="51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060063"/>
                  </a:ext>
                </a:extLst>
              </a:tr>
            </a:tbl>
          </a:graphicData>
        </a:graphic>
      </p:graphicFrame>
      <p:sp>
        <p:nvSpPr>
          <p:cNvPr id="103" name="타원 102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2976237" y="462728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29E6D9C-4FEE-4C6C-B734-CFA199CEE64A}"/>
              </a:ext>
            </a:extLst>
          </p:cNvPr>
          <p:cNvSpPr/>
          <p:nvPr/>
        </p:nvSpPr>
        <p:spPr>
          <a:xfrm>
            <a:off x="4365905" y="4627283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C4345DA-0E2D-44F6-81A4-B1B1454165B2}"/>
              </a:ext>
            </a:extLst>
          </p:cNvPr>
          <p:cNvSpPr txBox="1"/>
          <p:nvPr/>
        </p:nvSpPr>
        <p:spPr>
          <a:xfrm>
            <a:off x="4544506" y="2995695"/>
            <a:ext cx="1376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데이터는 예시입니다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18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2DFF351E-9FDE-463B-B565-7C121C3E1F50}"/>
              </a:ext>
            </a:extLst>
          </p:cNvPr>
          <p:cNvSpPr/>
          <p:nvPr/>
        </p:nvSpPr>
        <p:spPr>
          <a:xfrm rot="5400000">
            <a:off x="1909357" y="2159731"/>
            <a:ext cx="1973758" cy="344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30EADDF-62C0-456B-9DEC-485D3BB5634B}"/>
              </a:ext>
            </a:extLst>
          </p:cNvPr>
          <p:cNvGrpSpPr/>
          <p:nvPr/>
        </p:nvGrpSpPr>
        <p:grpSpPr>
          <a:xfrm>
            <a:off x="2842865" y="1656806"/>
            <a:ext cx="237566" cy="184666"/>
            <a:chOff x="3020143" y="3469292"/>
            <a:chExt cx="237566" cy="18466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CE6E8EB-A9B4-4507-B612-6EDAE3A43587}"/>
                </a:ext>
              </a:extLst>
            </p:cNvPr>
            <p:cNvSpPr txBox="1"/>
            <p:nvPr/>
          </p:nvSpPr>
          <p:spPr>
            <a:xfrm>
              <a:off x="3020143" y="3469292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B6D7977-EA95-4F73-89CB-6578BEADD4DE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561625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9D5941-4243-45FF-8995-AB7174AEF231}"/>
              </a:ext>
            </a:extLst>
          </p:cNvPr>
          <p:cNvGrpSpPr/>
          <p:nvPr/>
        </p:nvGrpSpPr>
        <p:grpSpPr>
          <a:xfrm>
            <a:off x="2842865" y="2009342"/>
            <a:ext cx="237566" cy="184666"/>
            <a:chOff x="3020143" y="3749354"/>
            <a:chExt cx="237566" cy="18466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3DAA62C-058C-45C5-874A-BB67DBA8FE4A}"/>
                </a:ext>
              </a:extLst>
            </p:cNvPr>
            <p:cNvSpPr txBox="1"/>
            <p:nvPr/>
          </p:nvSpPr>
          <p:spPr>
            <a:xfrm>
              <a:off x="3020143" y="3749354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B2F01C17-394D-4775-9129-7AB82848F9EA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841687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4DE9415-F62B-494B-958E-183C3B0DD857}"/>
              </a:ext>
            </a:extLst>
          </p:cNvPr>
          <p:cNvGrpSpPr/>
          <p:nvPr/>
        </p:nvGrpSpPr>
        <p:grpSpPr>
          <a:xfrm>
            <a:off x="2807599" y="1304270"/>
            <a:ext cx="272832" cy="184666"/>
            <a:chOff x="2984877" y="3276212"/>
            <a:chExt cx="272832" cy="18466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4EE5991-0B8B-4F37-9CCC-A8A147F0ADCD}"/>
                </a:ext>
              </a:extLst>
            </p:cNvPr>
            <p:cNvSpPr txBox="1"/>
            <p:nvPr/>
          </p:nvSpPr>
          <p:spPr>
            <a:xfrm>
              <a:off x="2984877" y="3276212"/>
              <a:ext cx="2728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A9F4112-4D08-464B-9446-99D79AC17399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368545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01222ED-E7F0-4C5D-A5AE-C3E9A37F4F1E}"/>
              </a:ext>
            </a:extLst>
          </p:cNvPr>
          <p:cNvGrpSpPr/>
          <p:nvPr/>
        </p:nvGrpSpPr>
        <p:grpSpPr>
          <a:xfrm>
            <a:off x="2842865" y="1480538"/>
            <a:ext cx="237566" cy="184666"/>
            <a:chOff x="3020143" y="3374227"/>
            <a:chExt cx="237566" cy="18466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1E3BA8A-F783-484E-893A-E18EA3AFEBFE}"/>
                </a:ext>
              </a:extLst>
            </p:cNvPr>
            <p:cNvSpPr txBox="1"/>
            <p:nvPr/>
          </p:nvSpPr>
          <p:spPr>
            <a:xfrm>
              <a:off x="3020143" y="3374227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9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43B881C-0A03-43CD-896B-687514D1D850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466560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4D8CDC-4628-4617-A806-5DBBB66FD399}"/>
              </a:ext>
            </a:extLst>
          </p:cNvPr>
          <p:cNvGrpSpPr/>
          <p:nvPr/>
        </p:nvGrpSpPr>
        <p:grpSpPr>
          <a:xfrm>
            <a:off x="2842865" y="1833074"/>
            <a:ext cx="237566" cy="184666"/>
            <a:chOff x="3020143" y="3580510"/>
            <a:chExt cx="237566" cy="18466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D5DCD27-D572-421D-9EA9-B141E8F603B0}"/>
                </a:ext>
              </a:extLst>
            </p:cNvPr>
            <p:cNvSpPr txBox="1"/>
            <p:nvPr/>
          </p:nvSpPr>
          <p:spPr>
            <a:xfrm>
              <a:off x="3020143" y="3580510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800C4B4-8475-4F64-AD7A-287879F85120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672843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4694553-657F-4702-82EC-137B096DE87F}"/>
              </a:ext>
            </a:extLst>
          </p:cNvPr>
          <p:cNvGrpSpPr/>
          <p:nvPr/>
        </p:nvGrpSpPr>
        <p:grpSpPr>
          <a:xfrm>
            <a:off x="2842865" y="2185610"/>
            <a:ext cx="237566" cy="184666"/>
            <a:chOff x="3020143" y="3908043"/>
            <a:chExt cx="237566" cy="18466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27899AF-44F5-4E77-9BBE-2ADBF4F3CFFD}"/>
                </a:ext>
              </a:extLst>
            </p:cNvPr>
            <p:cNvSpPr txBox="1"/>
            <p:nvPr/>
          </p:nvSpPr>
          <p:spPr>
            <a:xfrm>
              <a:off x="3020143" y="3908043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A78CB06-5410-4190-875B-8FE3766AEAC1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000376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E5698ED7-0442-48F6-A393-B9D6E0A5FFFD}"/>
              </a:ext>
            </a:extLst>
          </p:cNvPr>
          <p:cNvGrpSpPr/>
          <p:nvPr/>
        </p:nvGrpSpPr>
        <p:grpSpPr>
          <a:xfrm>
            <a:off x="2842865" y="2361878"/>
            <a:ext cx="237566" cy="184666"/>
            <a:chOff x="3020143" y="4053557"/>
            <a:chExt cx="237566" cy="18466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DA2E749-57ED-4115-80AF-0A3923142999}"/>
                </a:ext>
              </a:extLst>
            </p:cNvPr>
            <p:cNvSpPr txBox="1"/>
            <p:nvPr/>
          </p:nvSpPr>
          <p:spPr>
            <a:xfrm>
              <a:off x="3020143" y="4053557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E6BA0BA4-B274-42DF-B54C-664ECD77B968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145890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0AA282B-3B8A-4FA0-9B64-FB90182C149D}"/>
              </a:ext>
            </a:extLst>
          </p:cNvPr>
          <p:cNvGrpSpPr/>
          <p:nvPr/>
        </p:nvGrpSpPr>
        <p:grpSpPr>
          <a:xfrm>
            <a:off x="2846071" y="2538146"/>
            <a:ext cx="234360" cy="184666"/>
            <a:chOff x="3023349" y="4240952"/>
            <a:chExt cx="234360" cy="18466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54CA634-2F68-440A-8D85-FC97F3F14F5A}"/>
                </a:ext>
              </a:extLst>
            </p:cNvPr>
            <p:cNvSpPr txBox="1"/>
            <p:nvPr/>
          </p:nvSpPr>
          <p:spPr>
            <a:xfrm>
              <a:off x="3023349" y="4240952"/>
              <a:ext cx="23436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9A888F29-C989-4045-AA6E-AFD1C341798D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333285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BC15A96-FF8E-4BB5-814F-B2725F4D4D99}"/>
              </a:ext>
            </a:extLst>
          </p:cNvPr>
          <p:cNvGrpSpPr/>
          <p:nvPr/>
        </p:nvGrpSpPr>
        <p:grpSpPr>
          <a:xfrm>
            <a:off x="2846071" y="2714414"/>
            <a:ext cx="234360" cy="184666"/>
            <a:chOff x="3023349" y="4396518"/>
            <a:chExt cx="234360" cy="18466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4F56F7C-6308-4823-97EF-80EA72095CE1}"/>
                </a:ext>
              </a:extLst>
            </p:cNvPr>
            <p:cNvSpPr txBox="1"/>
            <p:nvPr/>
          </p:nvSpPr>
          <p:spPr>
            <a:xfrm>
              <a:off x="3023349" y="4396518"/>
              <a:ext cx="23436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EF8D0DAE-EC74-4448-BE0A-73F061110299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488851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E056B28-5640-4C7C-965F-89DA601FA7EB}"/>
              </a:ext>
            </a:extLst>
          </p:cNvPr>
          <p:cNvGrpSpPr/>
          <p:nvPr/>
        </p:nvGrpSpPr>
        <p:grpSpPr>
          <a:xfrm>
            <a:off x="2860499" y="2890682"/>
            <a:ext cx="219932" cy="184666"/>
            <a:chOff x="3037777" y="4544396"/>
            <a:chExt cx="219932" cy="18466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F2866F4-2F24-4C6F-B876-6E5D17C3577F}"/>
                </a:ext>
              </a:extLst>
            </p:cNvPr>
            <p:cNvSpPr txBox="1"/>
            <p:nvPr/>
          </p:nvSpPr>
          <p:spPr>
            <a:xfrm>
              <a:off x="3037777" y="4544396"/>
              <a:ext cx="2199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8FA1D94-CA7E-441B-9617-F4E9B074750B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636729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037EBA1-8001-4E59-AC5D-BCCF8D7BB6DE}"/>
              </a:ext>
            </a:extLst>
          </p:cNvPr>
          <p:cNvSpPr txBox="1"/>
          <p:nvPr/>
        </p:nvSpPr>
        <p:spPr>
          <a:xfrm>
            <a:off x="3103869" y="3181631"/>
            <a:ext cx="2872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25BBE80-2627-44EF-9DBB-17E271022644}"/>
              </a:ext>
            </a:extLst>
          </p:cNvPr>
          <p:cNvGrpSpPr/>
          <p:nvPr/>
        </p:nvGrpSpPr>
        <p:grpSpPr>
          <a:xfrm>
            <a:off x="2842865" y="3090766"/>
            <a:ext cx="237566" cy="184666"/>
            <a:chOff x="2857154" y="4829544"/>
            <a:chExt cx="237566" cy="18466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25CAC51-4846-477B-8AC1-8989319360C8}"/>
                </a:ext>
              </a:extLst>
            </p:cNvPr>
            <p:cNvSpPr txBox="1"/>
            <p:nvPr/>
          </p:nvSpPr>
          <p:spPr>
            <a:xfrm>
              <a:off x="2857154" y="4829544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37CBBD5-B49A-47ED-8925-217213FA670E}"/>
                </a:ext>
              </a:extLst>
            </p:cNvPr>
            <p:cNvCxnSpPr>
              <a:cxnSpLocks/>
            </p:cNvCxnSpPr>
            <p:nvPr/>
          </p:nvCxnSpPr>
          <p:spPr>
            <a:xfrm>
              <a:off x="3029986" y="4921877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B4CC3A2-E7F5-484C-9909-3D16531920BA}"/>
              </a:ext>
            </a:extLst>
          </p:cNvPr>
          <p:cNvSpPr/>
          <p:nvPr/>
        </p:nvSpPr>
        <p:spPr>
          <a:xfrm rot="5400000">
            <a:off x="2380858" y="2232756"/>
            <a:ext cx="1480314" cy="7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CF955AA-055A-4CE1-BB3B-F43595BF734B}"/>
              </a:ext>
            </a:extLst>
          </p:cNvPr>
          <p:cNvSpPr txBox="1"/>
          <p:nvPr/>
        </p:nvSpPr>
        <p:spPr>
          <a:xfrm rot="16200000">
            <a:off x="2434987" y="2164012"/>
            <a:ext cx="7216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직무환경 만족도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758D2B7-3A79-4224-BAAC-EA48125C8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12"/>
          <a:stretch/>
        </p:blipFill>
        <p:spPr>
          <a:xfrm>
            <a:off x="2702414" y="1756650"/>
            <a:ext cx="3222474" cy="1665392"/>
          </a:xfrm>
          <a:prstGeom prst="rect">
            <a:avLst/>
          </a:prstGeom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65BFACE-9FFD-47FE-A861-00FE8EB86721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 descr="원, 그래픽, 하트, 디자인이(가) 표시된 사진&#10;&#10;자동 생성된 설명">
            <a:extLst>
              <a:ext uri="{FF2B5EF4-FFF2-40B4-BE49-F238E27FC236}">
                <a16:creationId xmlns:a16="http://schemas.microsoft.com/office/drawing/2014/main" id="{EF0064CC-C6C8-4DE7-881C-07E3923E19F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14" y="2370341"/>
            <a:ext cx="398002" cy="331667"/>
          </a:xfrm>
          <a:prstGeom prst="rect">
            <a:avLst/>
          </a:prstGeom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1901977-BC18-4A48-8883-54AD1EC5194A}"/>
              </a:ext>
            </a:extLst>
          </p:cNvPr>
          <p:cNvSpPr/>
          <p:nvPr/>
        </p:nvSpPr>
        <p:spPr>
          <a:xfrm>
            <a:off x="3070748" y="3182939"/>
            <a:ext cx="2862435" cy="294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72C1F27-7706-404C-84BC-D66C7C581124}"/>
              </a:ext>
            </a:extLst>
          </p:cNvPr>
          <p:cNvSpPr txBox="1"/>
          <p:nvPr/>
        </p:nvSpPr>
        <p:spPr>
          <a:xfrm>
            <a:off x="3722591" y="3181631"/>
            <a:ext cx="2856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6F409DF-FE9D-431D-BF03-2D6E7ED5BD45}"/>
              </a:ext>
            </a:extLst>
          </p:cNvPr>
          <p:cNvSpPr txBox="1"/>
          <p:nvPr/>
        </p:nvSpPr>
        <p:spPr>
          <a:xfrm>
            <a:off x="4339710" y="3181631"/>
            <a:ext cx="2888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87BE1E3-BD8B-4C05-A567-936F2810789D}"/>
              </a:ext>
            </a:extLst>
          </p:cNvPr>
          <p:cNvSpPr txBox="1"/>
          <p:nvPr/>
        </p:nvSpPr>
        <p:spPr>
          <a:xfrm>
            <a:off x="4960035" y="3181631"/>
            <a:ext cx="2872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1624CB7-81DE-4E72-8AAE-98F94B74ECBD}"/>
              </a:ext>
            </a:extLst>
          </p:cNvPr>
          <p:cNvSpPr txBox="1"/>
          <p:nvPr/>
        </p:nvSpPr>
        <p:spPr>
          <a:xfrm>
            <a:off x="5578758" y="3181631"/>
            <a:ext cx="2904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AC4F199E-45F3-4457-869A-C6DA27D2775D}"/>
              </a:ext>
            </a:extLst>
          </p:cNvPr>
          <p:cNvGrpSpPr/>
          <p:nvPr/>
        </p:nvGrpSpPr>
        <p:grpSpPr>
          <a:xfrm>
            <a:off x="3247037" y="3178591"/>
            <a:ext cx="2481037" cy="36000"/>
            <a:chOff x="3393358" y="4722605"/>
            <a:chExt cx="2481037" cy="36000"/>
          </a:xfrm>
        </p:grpSpPr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6F77A745-57DB-43D5-A0E5-AA86A83B1D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75358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919955F0-88BC-4869-A09E-AFE81C6DA4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56395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5FA68F99-7DD7-4570-8355-C4726AA766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36135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46BE7DF6-70DA-404C-B480-EF68D6C380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15876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8FDD5FCD-E8D1-4D7E-B5C0-5C738D93263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95617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6BCE6F9-0057-4699-8C0C-E0F3268C1552}"/>
              </a:ext>
            </a:extLst>
          </p:cNvPr>
          <p:cNvSpPr/>
          <p:nvPr/>
        </p:nvSpPr>
        <p:spPr>
          <a:xfrm>
            <a:off x="2914313" y="3462618"/>
            <a:ext cx="3010574" cy="165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13D7186-230D-4214-9CBA-5E8568C01B4D}"/>
              </a:ext>
            </a:extLst>
          </p:cNvPr>
          <p:cNvSpPr/>
          <p:nvPr/>
        </p:nvSpPr>
        <p:spPr>
          <a:xfrm>
            <a:off x="2914313" y="3491030"/>
            <a:ext cx="3010574" cy="165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B13230E-BFEA-4F9F-9C4F-B1741A8D56D2}"/>
              </a:ext>
            </a:extLst>
          </p:cNvPr>
          <p:cNvSpPr txBox="1"/>
          <p:nvPr/>
        </p:nvSpPr>
        <p:spPr>
          <a:xfrm>
            <a:off x="4289523" y="3318694"/>
            <a:ext cx="332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3B772134-90F4-4091-A83C-CE4A559AD8E8}"/>
              </a:ext>
            </a:extLst>
          </p:cNvPr>
          <p:cNvSpPr/>
          <p:nvPr/>
        </p:nvSpPr>
        <p:spPr>
          <a:xfrm>
            <a:off x="3448165" y="4221757"/>
            <a:ext cx="1942870" cy="313068"/>
          </a:xfrm>
          <a:prstGeom prst="round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64B6F68-2162-4735-8E24-0DC65A87CECA}"/>
              </a:ext>
            </a:extLst>
          </p:cNvPr>
          <p:cNvSpPr/>
          <p:nvPr/>
        </p:nvSpPr>
        <p:spPr>
          <a:xfrm>
            <a:off x="3632883" y="4290745"/>
            <a:ext cx="1573435" cy="175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직무환경 만족도를 높이려면</a:t>
            </a:r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pPr algn="ctr"/>
            <a:r>
              <a:rPr lang="en-US" altLang="ko-KR" sz="5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5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환경요인 변경하여 만족도 높여보기</a:t>
            </a:r>
            <a:r>
              <a:rPr lang="en-US" altLang="ko-KR" sz="5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9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17EB025-643B-43C0-A984-2764E24D89E4}"/>
              </a:ext>
            </a:extLst>
          </p:cNvPr>
          <p:cNvSpPr/>
          <p:nvPr/>
        </p:nvSpPr>
        <p:spPr>
          <a:xfrm>
            <a:off x="3159919" y="3094277"/>
            <a:ext cx="2400299" cy="7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E274AE1-1A78-474B-85C1-DB5BE15D5E13}"/>
              </a:ext>
            </a:extLst>
          </p:cNvPr>
          <p:cNvSpPr/>
          <p:nvPr/>
        </p:nvSpPr>
        <p:spPr>
          <a:xfrm>
            <a:off x="2914313" y="3524716"/>
            <a:ext cx="3010574" cy="5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나의 직무환경 만족도 점수는 </a:t>
            </a:r>
            <a:r>
              <a:rPr lang="en-US" altLang="ko-KR" sz="800" dirty="0">
                <a:solidFill>
                  <a:srgbClr val="D141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3.1</a:t>
            </a:r>
            <a:r>
              <a:rPr lang="ko-KR" altLang="en-US" sz="800" dirty="0">
                <a:solidFill>
                  <a:srgbClr val="D141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연령 평균 대비 만족도가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x%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낮습니다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6621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만족도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산출방법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팝업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나의 만족도 알아보기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만족도 산출방법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8458"/>
              </p:ext>
            </p:extLst>
          </p:nvPr>
        </p:nvGraphicFramePr>
        <p:xfrm>
          <a:off x="8840764" y="711200"/>
          <a:ext cx="3287735" cy="340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팝업 박스 닫기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1C00878-A0A0-4FA6-8DA1-2A0B556094F3}"/>
              </a:ext>
            </a:extLst>
          </p:cNvPr>
          <p:cNvSpPr/>
          <p:nvPr/>
        </p:nvSpPr>
        <p:spPr>
          <a:xfrm>
            <a:off x="8668595" y="5167466"/>
            <a:ext cx="89256" cy="1440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FD869BC-BC56-489E-8C81-66B409DE5634}"/>
              </a:ext>
            </a:extLst>
          </p:cNvPr>
          <p:cNvCxnSpPr/>
          <p:nvPr/>
        </p:nvCxnSpPr>
        <p:spPr>
          <a:xfrm>
            <a:off x="263537" y="5869598"/>
            <a:ext cx="82688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표 10">
            <a:extLst>
              <a:ext uri="{FF2B5EF4-FFF2-40B4-BE49-F238E27FC236}">
                <a16:creationId xmlns:a16="http://schemas.microsoft.com/office/drawing/2014/main" id="{182451F1-B163-4566-92D3-9A44EF0936AF}"/>
              </a:ext>
            </a:extLst>
          </p:cNvPr>
          <p:cNvGraphicFramePr>
            <a:graphicFrameLocks noGrp="1"/>
          </p:cNvGraphicFramePr>
          <p:nvPr/>
        </p:nvGraphicFramePr>
        <p:xfrm>
          <a:off x="4487555" y="4851147"/>
          <a:ext cx="1346225" cy="248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225">
                  <a:extLst>
                    <a:ext uri="{9D8B030D-6E8A-4147-A177-3AD203B41FA5}">
                      <a16:colId xmlns:a16="http://schemas.microsoft.com/office/drawing/2014/main" val="1213933516"/>
                    </a:ext>
                  </a:extLst>
                </a:gridCol>
              </a:tblGrid>
              <a:tr h="248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원자료 설명</a:t>
                      </a:r>
                    </a:p>
                  </a:txBody>
                  <a:tcPr marL="51615" marR="51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060063"/>
                  </a:ext>
                </a:extLst>
              </a:tr>
            </a:tbl>
          </a:graphicData>
        </a:graphic>
      </p:graphicFrame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564EB33-5960-46AF-B2F6-5D83BE663B8A}"/>
              </a:ext>
            </a:extLst>
          </p:cNvPr>
          <p:cNvSpPr/>
          <p:nvPr/>
        </p:nvSpPr>
        <p:spPr>
          <a:xfrm>
            <a:off x="181242" y="5869274"/>
            <a:ext cx="7011149" cy="573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MyZeneration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대표이사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윤희선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조민정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이준형 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사업자등록번호 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123-45-67890 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사업장주소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서울특별시 마포구 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대표번호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02-1234-56789 |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프로젝트문의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1234-5678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본 사이트는 빅데이터 기반 나의 삶 만족도에 관한 분석자료가 포함되어 있습니다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본 사이트의 컨텐츠는 무단전재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복사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배포 등을 금합니다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graphicFrame>
        <p:nvGraphicFramePr>
          <p:cNvPr id="89" name="표 10">
            <a:extLst>
              <a:ext uri="{FF2B5EF4-FFF2-40B4-BE49-F238E27FC236}">
                <a16:creationId xmlns:a16="http://schemas.microsoft.com/office/drawing/2014/main" id="{9869B764-77B4-437A-8F99-AE7370CD7F3A}"/>
              </a:ext>
            </a:extLst>
          </p:cNvPr>
          <p:cNvGraphicFramePr>
            <a:graphicFrameLocks noGrp="1"/>
          </p:cNvGraphicFramePr>
          <p:nvPr/>
        </p:nvGraphicFramePr>
        <p:xfrm>
          <a:off x="3097887" y="4851147"/>
          <a:ext cx="1346225" cy="248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225">
                  <a:extLst>
                    <a:ext uri="{9D8B030D-6E8A-4147-A177-3AD203B41FA5}">
                      <a16:colId xmlns:a16="http://schemas.microsoft.com/office/drawing/2014/main" val="1213933516"/>
                    </a:ext>
                  </a:extLst>
                </a:gridCol>
              </a:tblGrid>
              <a:tr h="248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만족도 산출 방법</a:t>
                      </a:r>
                    </a:p>
                  </a:txBody>
                  <a:tcPr marL="51615" marR="51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060063"/>
                  </a:ext>
                </a:extLst>
              </a:tr>
            </a:tbl>
          </a:graphicData>
        </a:graphic>
      </p:graphicFrame>
      <p:cxnSp>
        <p:nvCxnSpPr>
          <p:cNvPr id="146" name="직선 연결선 145"/>
          <p:cNvCxnSpPr/>
          <p:nvPr/>
        </p:nvCxnSpPr>
        <p:spPr>
          <a:xfrm>
            <a:off x="2853931" y="2340522"/>
            <a:ext cx="136238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32CF7C-43B0-478F-8AD1-9F94E88BE720}"/>
              </a:ext>
            </a:extLst>
          </p:cNvPr>
          <p:cNvSpPr/>
          <p:nvPr/>
        </p:nvSpPr>
        <p:spPr>
          <a:xfrm>
            <a:off x="63500" y="1461135"/>
            <a:ext cx="8712200" cy="5323686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81524E2F-2E92-43F7-A831-531A977239F2}"/>
              </a:ext>
            </a:extLst>
          </p:cNvPr>
          <p:cNvGrpSpPr/>
          <p:nvPr/>
        </p:nvGrpSpPr>
        <p:grpSpPr>
          <a:xfrm>
            <a:off x="2235534" y="3011818"/>
            <a:ext cx="4431966" cy="2698874"/>
            <a:chOff x="2235534" y="3011818"/>
            <a:chExt cx="4431966" cy="2698874"/>
          </a:xfrm>
          <a:solidFill>
            <a:schemeClr val="bg1"/>
          </a:solidFill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0996CA84-730E-48F3-901F-C3D266F607DE}"/>
                </a:ext>
              </a:extLst>
            </p:cNvPr>
            <p:cNvSpPr/>
            <p:nvPr/>
          </p:nvSpPr>
          <p:spPr>
            <a:xfrm>
              <a:off x="2235534" y="3011818"/>
              <a:ext cx="4431966" cy="2698874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9C59B4A-0D87-4C9E-8CA5-CFCF0C6E3812}"/>
                </a:ext>
              </a:extLst>
            </p:cNvPr>
            <p:cNvSpPr txBox="1"/>
            <p:nvPr/>
          </p:nvSpPr>
          <p:spPr>
            <a:xfrm>
              <a:off x="3430884" y="3079125"/>
              <a:ext cx="2041267" cy="2616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만족도 산출 방법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720E7F2-7EBE-4DBB-BD82-2D6AFDA0381D}"/>
                </a:ext>
              </a:extLst>
            </p:cNvPr>
            <p:cNvSpPr txBox="1"/>
            <p:nvPr/>
          </p:nvSpPr>
          <p:spPr>
            <a:xfrm>
              <a:off x="2308522" y="3505976"/>
              <a:ext cx="413536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D66DD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S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= A*var1 + B+var2 + C*var3 + D*var 4+ … +N*var</a:t>
              </a:r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83AC4027-1AE9-4CF5-88B7-AE76FC5C2129}"/>
                </a:ext>
              </a:extLst>
            </p:cNvPr>
            <p:cNvGrpSpPr/>
            <p:nvPr/>
          </p:nvGrpSpPr>
          <p:grpSpPr>
            <a:xfrm>
              <a:off x="6380858" y="3128146"/>
              <a:ext cx="110328" cy="110329"/>
              <a:chOff x="9358682" y="5395912"/>
              <a:chExt cx="314779" cy="314781"/>
            </a:xfrm>
            <a:grpFill/>
          </p:grpSpPr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162BE799-99D0-4D7B-AEB8-3353E2CA89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58682" y="5395913"/>
                <a:ext cx="314779" cy="31478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0ED3B234-E1D5-40D5-9D74-704DED276F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58682" y="5395912"/>
                <a:ext cx="314779" cy="314781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6416FC5C-CA45-428F-B540-B30C0BD80EB0}"/>
                </a:ext>
              </a:extLst>
            </p:cNvPr>
            <p:cNvSpPr txBox="1"/>
            <p:nvPr/>
          </p:nvSpPr>
          <p:spPr>
            <a:xfrm>
              <a:off x="2293256" y="4153867"/>
              <a:ext cx="4374244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S = </a:t>
              </a:r>
              <a:r>
                <a:rPr lang="ko-KR" altLang="en-US" sz="8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삶의 만족도</a:t>
              </a:r>
              <a:endParaRPr lang="en-US" altLang="ko-KR" sz="800" dirty="0">
                <a:solidFill>
                  <a:srgbClr val="55555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en-US" altLang="ko-KR" sz="8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var1 = </a:t>
              </a:r>
              <a:r>
                <a:rPr lang="ko-KR" altLang="en-US" sz="8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변수설명</a:t>
              </a:r>
              <a:r>
                <a:rPr lang="en-US" altLang="ko-KR" sz="8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var1-S </a:t>
              </a:r>
              <a:r>
                <a:rPr lang="ko-KR" altLang="en-US" sz="8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간 상관계수 </a:t>
              </a:r>
              <a:r>
                <a:rPr lang="en-US" altLang="ko-KR" sz="8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= 0.8, p-value = 0.048</a:t>
              </a:r>
            </a:p>
            <a:p>
              <a:r>
                <a:rPr lang="en-US" altLang="ko-KR" sz="8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var2 = </a:t>
              </a:r>
              <a:r>
                <a:rPr lang="ko-KR" altLang="en-US" sz="8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변수설명</a:t>
              </a:r>
              <a:r>
                <a:rPr lang="en-US" altLang="ko-KR" sz="8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var1-S </a:t>
              </a:r>
              <a:r>
                <a:rPr lang="ko-KR" altLang="en-US" sz="8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간 상관계수 </a:t>
              </a:r>
              <a:r>
                <a:rPr lang="en-US" altLang="ko-KR" sz="8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= 0.65, p-value = 0.042</a:t>
              </a:r>
            </a:p>
            <a:p>
              <a:r>
                <a:rPr lang="en-US" altLang="ko-KR" sz="8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</a:p>
            <a:p>
              <a:r>
                <a:rPr lang="en-US" altLang="ko-KR" sz="8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</a:p>
            <a:p>
              <a:r>
                <a:rPr lang="en-US" altLang="ko-KR" sz="8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</a:p>
            <a:p>
              <a:r>
                <a:rPr lang="en-US" altLang="ko-KR" sz="8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var = </a:t>
              </a:r>
              <a:r>
                <a:rPr lang="ko-KR" altLang="en-US" sz="8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변수설명</a:t>
              </a:r>
              <a:r>
                <a:rPr lang="en-US" altLang="ko-KR" sz="8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var1-S </a:t>
              </a:r>
              <a:r>
                <a:rPr lang="ko-KR" altLang="en-US" sz="8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간 상관계수 </a:t>
              </a:r>
              <a:r>
                <a:rPr lang="en-US" altLang="ko-KR" sz="8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= -0.72, p-value = 0.039</a:t>
              </a:r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16AD4152-6C21-4775-9D75-24A801F47601}"/>
                </a:ext>
              </a:extLst>
            </p:cNvPr>
            <p:cNvCxnSpPr>
              <a:cxnSpLocks/>
            </p:cNvCxnSpPr>
            <p:nvPr/>
          </p:nvCxnSpPr>
          <p:spPr>
            <a:xfrm>
              <a:off x="2381491" y="3327813"/>
              <a:ext cx="4140052" cy="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타원 144">
            <a:extLst>
              <a:ext uri="{FF2B5EF4-FFF2-40B4-BE49-F238E27FC236}">
                <a16:creationId xmlns:a16="http://schemas.microsoft.com/office/drawing/2014/main" id="{EF666CA8-E78F-42B5-A4F3-9ACB2E75D0EC}"/>
              </a:ext>
            </a:extLst>
          </p:cNvPr>
          <p:cNvSpPr/>
          <p:nvPr/>
        </p:nvSpPr>
        <p:spPr>
          <a:xfrm>
            <a:off x="6194145" y="2885512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77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2DFF351E-9FDE-463B-B565-7C121C3E1F50}"/>
              </a:ext>
            </a:extLst>
          </p:cNvPr>
          <p:cNvSpPr/>
          <p:nvPr/>
        </p:nvSpPr>
        <p:spPr>
          <a:xfrm rot="5400000">
            <a:off x="1909357" y="2159731"/>
            <a:ext cx="1973758" cy="344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930EADDF-62C0-456B-9DEC-485D3BB5634B}"/>
              </a:ext>
            </a:extLst>
          </p:cNvPr>
          <p:cNvGrpSpPr/>
          <p:nvPr/>
        </p:nvGrpSpPr>
        <p:grpSpPr>
          <a:xfrm>
            <a:off x="2842865" y="1656806"/>
            <a:ext cx="237566" cy="184666"/>
            <a:chOff x="3020143" y="3469292"/>
            <a:chExt cx="237566" cy="18466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CE6E8EB-A9B4-4507-B612-6EDAE3A43587}"/>
                </a:ext>
              </a:extLst>
            </p:cNvPr>
            <p:cNvSpPr txBox="1"/>
            <p:nvPr/>
          </p:nvSpPr>
          <p:spPr>
            <a:xfrm>
              <a:off x="3020143" y="3469292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B6D7977-EA95-4F73-89CB-6578BEADD4DE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561625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69D5941-4243-45FF-8995-AB7174AEF231}"/>
              </a:ext>
            </a:extLst>
          </p:cNvPr>
          <p:cNvGrpSpPr/>
          <p:nvPr/>
        </p:nvGrpSpPr>
        <p:grpSpPr>
          <a:xfrm>
            <a:off x="2842865" y="2009342"/>
            <a:ext cx="237566" cy="184666"/>
            <a:chOff x="3020143" y="3749354"/>
            <a:chExt cx="237566" cy="18466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3DAA62C-058C-45C5-874A-BB67DBA8FE4A}"/>
                </a:ext>
              </a:extLst>
            </p:cNvPr>
            <p:cNvSpPr txBox="1"/>
            <p:nvPr/>
          </p:nvSpPr>
          <p:spPr>
            <a:xfrm>
              <a:off x="3020143" y="3749354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B2F01C17-394D-4775-9129-7AB82848F9EA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841687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4DE9415-F62B-494B-958E-183C3B0DD857}"/>
              </a:ext>
            </a:extLst>
          </p:cNvPr>
          <p:cNvGrpSpPr/>
          <p:nvPr/>
        </p:nvGrpSpPr>
        <p:grpSpPr>
          <a:xfrm>
            <a:off x="2807599" y="1304270"/>
            <a:ext cx="272832" cy="184666"/>
            <a:chOff x="2984877" y="3276212"/>
            <a:chExt cx="272832" cy="18466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4EE5991-0B8B-4F37-9CCC-A8A147F0ADCD}"/>
                </a:ext>
              </a:extLst>
            </p:cNvPr>
            <p:cNvSpPr txBox="1"/>
            <p:nvPr/>
          </p:nvSpPr>
          <p:spPr>
            <a:xfrm>
              <a:off x="2984877" y="3276212"/>
              <a:ext cx="2728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A9F4112-4D08-464B-9446-99D79AC17399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368545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A01222ED-E7F0-4C5D-A5AE-C3E9A37F4F1E}"/>
              </a:ext>
            </a:extLst>
          </p:cNvPr>
          <p:cNvGrpSpPr/>
          <p:nvPr/>
        </p:nvGrpSpPr>
        <p:grpSpPr>
          <a:xfrm>
            <a:off x="2842865" y="1480538"/>
            <a:ext cx="237566" cy="184666"/>
            <a:chOff x="3020143" y="3374227"/>
            <a:chExt cx="237566" cy="18466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1E3BA8A-F783-484E-893A-E18EA3AFEBFE}"/>
                </a:ext>
              </a:extLst>
            </p:cNvPr>
            <p:cNvSpPr txBox="1"/>
            <p:nvPr/>
          </p:nvSpPr>
          <p:spPr>
            <a:xfrm>
              <a:off x="3020143" y="3374227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9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43B881C-0A03-43CD-896B-687514D1D850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466560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4D8CDC-4628-4617-A806-5DBBB66FD399}"/>
              </a:ext>
            </a:extLst>
          </p:cNvPr>
          <p:cNvGrpSpPr/>
          <p:nvPr/>
        </p:nvGrpSpPr>
        <p:grpSpPr>
          <a:xfrm>
            <a:off x="2842865" y="1833074"/>
            <a:ext cx="237566" cy="184666"/>
            <a:chOff x="3020143" y="3580510"/>
            <a:chExt cx="237566" cy="18466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D5DCD27-D572-421D-9EA9-B141E8F603B0}"/>
                </a:ext>
              </a:extLst>
            </p:cNvPr>
            <p:cNvSpPr txBox="1"/>
            <p:nvPr/>
          </p:nvSpPr>
          <p:spPr>
            <a:xfrm>
              <a:off x="3020143" y="3580510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800C4B4-8475-4F64-AD7A-287879F85120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3672843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4694553-657F-4702-82EC-137B096DE87F}"/>
              </a:ext>
            </a:extLst>
          </p:cNvPr>
          <p:cNvGrpSpPr/>
          <p:nvPr/>
        </p:nvGrpSpPr>
        <p:grpSpPr>
          <a:xfrm>
            <a:off x="2842865" y="2185610"/>
            <a:ext cx="237566" cy="184666"/>
            <a:chOff x="3020143" y="3908043"/>
            <a:chExt cx="237566" cy="18466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27899AF-44F5-4E77-9BBE-2ADBF4F3CFFD}"/>
                </a:ext>
              </a:extLst>
            </p:cNvPr>
            <p:cNvSpPr txBox="1"/>
            <p:nvPr/>
          </p:nvSpPr>
          <p:spPr>
            <a:xfrm>
              <a:off x="3020143" y="3908043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A78CB06-5410-4190-875B-8FE3766AEAC1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000376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E5698ED7-0442-48F6-A393-B9D6E0A5FFFD}"/>
              </a:ext>
            </a:extLst>
          </p:cNvPr>
          <p:cNvGrpSpPr/>
          <p:nvPr/>
        </p:nvGrpSpPr>
        <p:grpSpPr>
          <a:xfrm>
            <a:off x="2842865" y="2361878"/>
            <a:ext cx="237566" cy="184666"/>
            <a:chOff x="3020143" y="4053557"/>
            <a:chExt cx="237566" cy="18466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DA2E749-57ED-4115-80AF-0A3923142999}"/>
                </a:ext>
              </a:extLst>
            </p:cNvPr>
            <p:cNvSpPr txBox="1"/>
            <p:nvPr/>
          </p:nvSpPr>
          <p:spPr>
            <a:xfrm>
              <a:off x="3020143" y="4053557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E6BA0BA4-B274-42DF-B54C-664ECD77B968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145890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0AA282B-3B8A-4FA0-9B64-FB90182C149D}"/>
              </a:ext>
            </a:extLst>
          </p:cNvPr>
          <p:cNvGrpSpPr/>
          <p:nvPr/>
        </p:nvGrpSpPr>
        <p:grpSpPr>
          <a:xfrm>
            <a:off x="2846071" y="2538146"/>
            <a:ext cx="234360" cy="184666"/>
            <a:chOff x="3023349" y="4240952"/>
            <a:chExt cx="234360" cy="18466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54CA634-2F68-440A-8D85-FC97F3F14F5A}"/>
                </a:ext>
              </a:extLst>
            </p:cNvPr>
            <p:cNvSpPr txBox="1"/>
            <p:nvPr/>
          </p:nvSpPr>
          <p:spPr>
            <a:xfrm>
              <a:off x="3023349" y="4240952"/>
              <a:ext cx="23436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9A888F29-C989-4045-AA6E-AFD1C341798D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333285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BC15A96-FF8E-4BB5-814F-B2725F4D4D99}"/>
              </a:ext>
            </a:extLst>
          </p:cNvPr>
          <p:cNvGrpSpPr/>
          <p:nvPr/>
        </p:nvGrpSpPr>
        <p:grpSpPr>
          <a:xfrm>
            <a:off x="2846071" y="2714414"/>
            <a:ext cx="234360" cy="184666"/>
            <a:chOff x="3023349" y="4396518"/>
            <a:chExt cx="234360" cy="18466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4F56F7C-6308-4823-97EF-80EA72095CE1}"/>
                </a:ext>
              </a:extLst>
            </p:cNvPr>
            <p:cNvSpPr txBox="1"/>
            <p:nvPr/>
          </p:nvSpPr>
          <p:spPr>
            <a:xfrm>
              <a:off x="3023349" y="4396518"/>
              <a:ext cx="23436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EF8D0DAE-EC74-4448-BE0A-73F061110299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488851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E056B28-5640-4C7C-965F-89DA601FA7EB}"/>
              </a:ext>
            </a:extLst>
          </p:cNvPr>
          <p:cNvGrpSpPr/>
          <p:nvPr/>
        </p:nvGrpSpPr>
        <p:grpSpPr>
          <a:xfrm>
            <a:off x="2860499" y="2890682"/>
            <a:ext cx="219932" cy="184666"/>
            <a:chOff x="3037777" y="4544396"/>
            <a:chExt cx="219932" cy="18466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F2866F4-2F24-4C6F-B876-6E5D17C3577F}"/>
                </a:ext>
              </a:extLst>
            </p:cNvPr>
            <p:cNvSpPr txBox="1"/>
            <p:nvPr/>
          </p:nvSpPr>
          <p:spPr>
            <a:xfrm>
              <a:off x="3037777" y="4544396"/>
              <a:ext cx="21993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8FA1D94-CA7E-441B-9617-F4E9B074750B}"/>
                </a:ext>
              </a:extLst>
            </p:cNvPr>
            <p:cNvCxnSpPr>
              <a:cxnSpLocks/>
            </p:cNvCxnSpPr>
            <p:nvPr/>
          </p:nvCxnSpPr>
          <p:spPr>
            <a:xfrm>
              <a:off x="3192975" y="4636729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037EBA1-8001-4E59-AC5D-BCCF8D7BB6DE}"/>
              </a:ext>
            </a:extLst>
          </p:cNvPr>
          <p:cNvSpPr txBox="1"/>
          <p:nvPr/>
        </p:nvSpPr>
        <p:spPr>
          <a:xfrm>
            <a:off x="3103869" y="3181631"/>
            <a:ext cx="2872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25BBE80-2627-44EF-9DBB-17E271022644}"/>
              </a:ext>
            </a:extLst>
          </p:cNvPr>
          <p:cNvGrpSpPr/>
          <p:nvPr/>
        </p:nvGrpSpPr>
        <p:grpSpPr>
          <a:xfrm>
            <a:off x="2842865" y="3090766"/>
            <a:ext cx="237566" cy="184666"/>
            <a:chOff x="2857154" y="4829544"/>
            <a:chExt cx="237566" cy="18466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25CAC51-4846-477B-8AC1-8989319360C8}"/>
                </a:ext>
              </a:extLst>
            </p:cNvPr>
            <p:cNvSpPr txBox="1"/>
            <p:nvPr/>
          </p:nvSpPr>
          <p:spPr>
            <a:xfrm>
              <a:off x="2857154" y="4829544"/>
              <a:ext cx="23756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37CBBD5-B49A-47ED-8925-217213FA670E}"/>
                </a:ext>
              </a:extLst>
            </p:cNvPr>
            <p:cNvCxnSpPr>
              <a:cxnSpLocks/>
            </p:cNvCxnSpPr>
            <p:nvPr/>
          </p:nvCxnSpPr>
          <p:spPr>
            <a:xfrm>
              <a:off x="3029986" y="4921877"/>
              <a:ext cx="55917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B4CC3A2-E7F5-484C-9909-3D16531920BA}"/>
              </a:ext>
            </a:extLst>
          </p:cNvPr>
          <p:cNvSpPr/>
          <p:nvPr/>
        </p:nvSpPr>
        <p:spPr>
          <a:xfrm rot="5400000">
            <a:off x="2380858" y="2232756"/>
            <a:ext cx="1480314" cy="7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CF955AA-055A-4CE1-BB3B-F43595BF734B}"/>
              </a:ext>
            </a:extLst>
          </p:cNvPr>
          <p:cNvSpPr txBox="1"/>
          <p:nvPr/>
        </p:nvSpPr>
        <p:spPr>
          <a:xfrm rot="16200000">
            <a:off x="2434987" y="2164012"/>
            <a:ext cx="7216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직무환경 만족도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758D2B7-3A79-4224-BAAC-EA48125C8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12"/>
          <a:stretch/>
        </p:blipFill>
        <p:spPr>
          <a:xfrm>
            <a:off x="2702414" y="1756650"/>
            <a:ext cx="3222474" cy="1665392"/>
          </a:xfrm>
          <a:prstGeom prst="rect">
            <a:avLst/>
          </a:prstGeom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65BFACE-9FFD-47FE-A861-00FE8EB86721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 descr="원, 그래픽, 하트, 디자인이(가) 표시된 사진&#10;&#10;자동 생성된 설명">
            <a:extLst>
              <a:ext uri="{FF2B5EF4-FFF2-40B4-BE49-F238E27FC236}">
                <a16:creationId xmlns:a16="http://schemas.microsoft.com/office/drawing/2014/main" id="{EF0064CC-C6C8-4DE7-881C-07E3923E19F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14" y="2370341"/>
            <a:ext cx="398002" cy="331667"/>
          </a:xfrm>
          <a:prstGeom prst="rect">
            <a:avLst/>
          </a:prstGeom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1901977-BC18-4A48-8883-54AD1EC5194A}"/>
              </a:ext>
            </a:extLst>
          </p:cNvPr>
          <p:cNvSpPr/>
          <p:nvPr/>
        </p:nvSpPr>
        <p:spPr>
          <a:xfrm>
            <a:off x="3070748" y="3182939"/>
            <a:ext cx="2862435" cy="294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72C1F27-7706-404C-84BC-D66C7C581124}"/>
              </a:ext>
            </a:extLst>
          </p:cNvPr>
          <p:cNvSpPr txBox="1"/>
          <p:nvPr/>
        </p:nvSpPr>
        <p:spPr>
          <a:xfrm>
            <a:off x="3722591" y="3181631"/>
            <a:ext cx="2856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6F409DF-FE9D-431D-BF03-2D6E7ED5BD45}"/>
              </a:ext>
            </a:extLst>
          </p:cNvPr>
          <p:cNvSpPr txBox="1"/>
          <p:nvPr/>
        </p:nvSpPr>
        <p:spPr>
          <a:xfrm>
            <a:off x="4339710" y="3181631"/>
            <a:ext cx="2888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87BE1E3-BD8B-4C05-A567-936F2810789D}"/>
              </a:ext>
            </a:extLst>
          </p:cNvPr>
          <p:cNvSpPr txBox="1"/>
          <p:nvPr/>
        </p:nvSpPr>
        <p:spPr>
          <a:xfrm>
            <a:off x="4960035" y="3181631"/>
            <a:ext cx="2872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1624CB7-81DE-4E72-8AAE-98F94B74ECBD}"/>
              </a:ext>
            </a:extLst>
          </p:cNvPr>
          <p:cNvSpPr txBox="1"/>
          <p:nvPr/>
        </p:nvSpPr>
        <p:spPr>
          <a:xfrm>
            <a:off x="5578758" y="3181631"/>
            <a:ext cx="2904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AC4F199E-45F3-4457-869A-C6DA27D2775D}"/>
              </a:ext>
            </a:extLst>
          </p:cNvPr>
          <p:cNvGrpSpPr/>
          <p:nvPr/>
        </p:nvGrpSpPr>
        <p:grpSpPr>
          <a:xfrm>
            <a:off x="3247037" y="3178591"/>
            <a:ext cx="2481037" cy="36000"/>
            <a:chOff x="3393358" y="4722605"/>
            <a:chExt cx="2481037" cy="36000"/>
          </a:xfrm>
        </p:grpSpPr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6F77A745-57DB-43D5-A0E5-AA86A83B1D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75358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919955F0-88BC-4869-A09E-AFE81C6DA4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56395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5FA68F99-7DD7-4570-8355-C4726AA766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36135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46BE7DF6-70DA-404C-B480-EF68D6C380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15876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8FDD5FCD-E8D1-4D7E-B5C0-5C738D93263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95617" y="4740605"/>
              <a:ext cx="36000" cy="0"/>
            </a:xfrm>
            <a:prstGeom prst="line">
              <a:avLst/>
            </a:prstGeom>
            <a:ln>
              <a:solidFill>
                <a:srgbClr val="4F4F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6BCE6F9-0057-4699-8C0C-E0F3268C1552}"/>
              </a:ext>
            </a:extLst>
          </p:cNvPr>
          <p:cNvSpPr/>
          <p:nvPr/>
        </p:nvSpPr>
        <p:spPr>
          <a:xfrm>
            <a:off x="2914313" y="3462618"/>
            <a:ext cx="3010574" cy="165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13D7186-230D-4214-9CBA-5E8568C01B4D}"/>
              </a:ext>
            </a:extLst>
          </p:cNvPr>
          <p:cNvSpPr/>
          <p:nvPr/>
        </p:nvSpPr>
        <p:spPr>
          <a:xfrm>
            <a:off x="2914313" y="3491030"/>
            <a:ext cx="3010574" cy="165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B13230E-BFEA-4F9F-9C4F-B1741A8D56D2}"/>
              </a:ext>
            </a:extLst>
          </p:cNvPr>
          <p:cNvSpPr txBox="1"/>
          <p:nvPr/>
        </p:nvSpPr>
        <p:spPr>
          <a:xfrm>
            <a:off x="4289523" y="3318694"/>
            <a:ext cx="332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3B772134-90F4-4091-A83C-CE4A559AD8E8}"/>
              </a:ext>
            </a:extLst>
          </p:cNvPr>
          <p:cNvSpPr/>
          <p:nvPr/>
        </p:nvSpPr>
        <p:spPr>
          <a:xfrm>
            <a:off x="3448165" y="4221757"/>
            <a:ext cx="1942870" cy="313068"/>
          </a:xfrm>
          <a:prstGeom prst="round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64B6F68-2162-4735-8E24-0DC65A87CECA}"/>
              </a:ext>
            </a:extLst>
          </p:cNvPr>
          <p:cNvSpPr/>
          <p:nvPr/>
        </p:nvSpPr>
        <p:spPr>
          <a:xfrm>
            <a:off x="3632883" y="4290745"/>
            <a:ext cx="1573435" cy="175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직무환경 만족도를 높이려면</a:t>
            </a:r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pPr algn="ctr"/>
            <a:r>
              <a:rPr lang="en-US" altLang="ko-KR" sz="5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5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환경요인 변경하여 만족도 높여보기</a:t>
            </a:r>
            <a:r>
              <a:rPr lang="en-US" altLang="ko-KR" sz="5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9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17EB025-643B-43C0-A984-2764E24D89E4}"/>
              </a:ext>
            </a:extLst>
          </p:cNvPr>
          <p:cNvSpPr/>
          <p:nvPr/>
        </p:nvSpPr>
        <p:spPr>
          <a:xfrm>
            <a:off x="3159919" y="3094277"/>
            <a:ext cx="2400299" cy="7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8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E274AE1-1A78-474B-85C1-DB5BE15D5E13}"/>
              </a:ext>
            </a:extLst>
          </p:cNvPr>
          <p:cNvSpPr/>
          <p:nvPr/>
        </p:nvSpPr>
        <p:spPr>
          <a:xfrm>
            <a:off x="2914313" y="3524716"/>
            <a:ext cx="3010574" cy="537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나의 직무환경 만족도 점수는 </a:t>
            </a:r>
            <a:r>
              <a:rPr lang="en-US" altLang="ko-KR" sz="800" dirty="0">
                <a:solidFill>
                  <a:srgbClr val="D141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3.1</a:t>
            </a:r>
            <a:r>
              <a:rPr lang="ko-KR" altLang="en-US" sz="800" dirty="0">
                <a:solidFill>
                  <a:srgbClr val="D141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연령 평균 대비 만족도가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x%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낮습니다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7000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원자료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설명 팝업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나의 만족도 알아보기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만족도 산출방법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91044"/>
              </p:ext>
            </p:extLst>
          </p:nvPr>
        </p:nvGraphicFramePr>
        <p:xfrm>
          <a:off x="8840764" y="711200"/>
          <a:ext cx="3287735" cy="340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팝업 박스 닫기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1C00878-A0A0-4FA6-8DA1-2A0B556094F3}"/>
              </a:ext>
            </a:extLst>
          </p:cNvPr>
          <p:cNvSpPr/>
          <p:nvPr/>
        </p:nvSpPr>
        <p:spPr>
          <a:xfrm>
            <a:off x="8668595" y="5167466"/>
            <a:ext cx="89256" cy="1440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FD869BC-BC56-489E-8C81-66B409DE5634}"/>
              </a:ext>
            </a:extLst>
          </p:cNvPr>
          <p:cNvCxnSpPr/>
          <p:nvPr/>
        </p:nvCxnSpPr>
        <p:spPr>
          <a:xfrm>
            <a:off x="263537" y="5869598"/>
            <a:ext cx="82688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표 10">
            <a:extLst>
              <a:ext uri="{FF2B5EF4-FFF2-40B4-BE49-F238E27FC236}">
                <a16:creationId xmlns:a16="http://schemas.microsoft.com/office/drawing/2014/main" id="{182451F1-B163-4566-92D3-9A44EF0936AF}"/>
              </a:ext>
            </a:extLst>
          </p:cNvPr>
          <p:cNvGraphicFramePr>
            <a:graphicFrameLocks noGrp="1"/>
          </p:cNvGraphicFramePr>
          <p:nvPr/>
        </p:nvGraphicFramePr>
        <p:xfrm>
          <a:off x="4487555" y="4851147"/>
          <a:ext cx="1346225" cy="248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225">
                  <a:extLst>
                    <a:ext uri="{9D8B030D-6E8A-4147-A177-3AD203B41FA5}">
                      <a16:colId xmlns:a16="http://schemas.microsoft.com/office/drawing/2014/main" val="1213933516"/>
                    </a:ext>
                  </a:extLst>
                </a:gridCol>
              </a:tblGrid>
              <a:tr h="248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원자료 설명</a:t>
                      </a:r>
                    </a:p>
                  </a:txBody>
                  <a:tcPr marL="51615" marR="51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060063"/>
                  </a:ext>
                </a:extLst>
              </a:tr>
            </a:tbl>
          </a:graphicData>
        </a:graphic>
      </p:graphicFrame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564EB33-5960-46AF-B2F6-5D83BE663B8A}"/>
              </a:ext>
            </a:extLst>
          </p:cNvPr>
          <p:cNvSpPr/>
          <p:nvPr/>
        </p:nvSpPr>
        <p:spPr>
          <a:xfrm>
            <a:off x="181242" y="5869274"/>
            <a:ext cx="7011149" cy="573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MyZeneration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대표이사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윤희선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조민정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이준형 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사업자등록번호 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123-45-67890 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사업장주소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서울특별시 마포구 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대표번호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02-1234-56789 |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프로젝트문의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1234-5678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본 사이트는 빅데이터 기반 나의 삶 만족도에 관한 분석자료가 포함되어 있습니다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본 사이트의 컨텐츠는 무단전재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복사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배포 등을 금합니다</a:t>
            </a:r>
            <a:r>
              <a:rPr lang="en-US" altLang="ko-KR" sz="700" dirty="0">
                <a:solidFill>
                  <a:srgbClr val="9A9A9A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graphicFrame>
        <p:nvGraphicFramePr>
          <p:cNvPr id="89" name="표 10">
            <a:extLst>
              <a:ext uri="{FF2B5EF4-FFF2-40B4-BE49-F238E27FC236}">
                <a16:creationId xmlns:a16="http://schemas.microsoft.com/office/drawing/2014/main" id="{9869B764-77B4-437A-8F99-AE7370CD7F3A}"/>
              </a:ext>
            </a:extLst>
          </p:cNvPr>
          <p:cNvGraphicFramePr>
            <a:graphicFrameLocks noGrp="1"/>
          </p:cNvGraphicFramePr>
          <p:nvPr/>
        </p:nvGraphicFramePr>
        <p:xfrm>
          <a:off x="3097887" y="4851147"/>
          <a:ext cx="1346225" cy="248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225">
                  <a:extLst>
                    <a:ext uri="{9D8B030D-6E8A-4147-A177-3AD203B41FA5}">
                      <a16:colId xmlns:a16="http://schemas.microsoft.com/office/drawing/2014/main" val="1213933516"/>
                    </a:ext>
                  </a:extLst>
                </a:gridCol>
              </a:tblGrid>
              <a:tr h="248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만족도 산출 방법</a:t>
                      </a:r>
                    </a:p>
                  </a:txBody>
                  <a:tcPr marL="51615" marR="516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060063"/>
                  </a:ext>
                </a:extLst>
              </a:tr>
            </a:tbl>
          </a:graphicData>
        </a:graphic>
      </p:graphicFrame>
      <p:cxnSp>
        <p:nvCxnSpPr>
          <p:cNvPr id="135" name="직선 연결선 134"/>
          <p:cNvCxnSpPr/>
          <p:nvPr/>
        </p:nvCxnSpPr>
        <p:spPr>
          <a:xfrm>
            <a:off x="2853931" y="2340522"/>
            <a:ext cx="136238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32CF7C-43B0-478F-8AD1-9F94E88BE720}"/>
              </a:ext>
            </a:extLst>
          </p:cNvPr>
          <p:cNvSpPr/>
          <p:nvPr/>
        </p:nvSpPr>
        <p:spPr>
          <a:xfrm>
            <a:off x="63500" y="1461135"/>
            <a:ext cx="8712200" cy="5323686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93D0A7E9-A56B-4DD3-9919-B52BB4D35F6D}"/>
              </a:ext>
            </a:extLst>
          </p:cNvPr>
          <p:cNvGrpSpPr/>
          <p:nvPr/>
        </p:nvGrpSpPr>
        <p:grpSpPr>
          <a:xfrm>
            <a:off x="2235534" y="3011818"/>
            <a:ext cx="4431966" cy="2698874"/>
            <a:chOff x="2235534" y="3011818"/>
            <a:chExt cx="4431966" cy="2698874"/>
          </a:xfrm>
          <a:solidFill>
            <a:schemeClr val="bg1"/>
          </a:solidFill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8A2199E-E9DF-468E-B96B-F7C5C3708342}"/>
                </a:ext>
              </a:extLst>
            </p:cNvPr>
            <p:cNvSpPr/>
            <p:nvPr/>
          </p:nvSpPr>
          <p:spPr>
            <a:xfrm>
              <a:off x="2235534" y="3011818"/>
              <a:ext cx="4431966" cy="2698874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0CFE1CC-3583-4B98-93AE-9F1398F89C74}"/>
                </a:ext>
              </a:extLst>
            </p:cNvPr>
            <p:cNvSpPr txBox="1"/>
            <p:nvPr/>
          </p:nvSpPr>
          <p:spPr>
            <a:xfrm>
              <a:off x="2272028" y="3393596"/>
              <a:ext cx="4135364" cy="22467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[</a:t>
              </a:r>
              <a:r>
                <a:rPr lang="ko-KR" altLang="en-US" sz="7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표본추출</a:t>
              </a:r>
              <a:r>
                <a:rPr lang="en-US" altLang="ko-KR" sz="7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]</a:t>
              </a:r>
            </a:p>
            <a:p>
              <a:r>
                <a:rPr lang="ko-KR" altLang="en-US" sz="7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대한민국 영토</a:t>
              </a:r>
              <a:r>
                <a:rPr lang="en-US" altLang="ko-KR" sz="7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</a:t>
              </a:r>
              <a:r>
                <a:rPr lang="ko-KR" altLang="en-US" sz="7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제주도 포함</a:t>
              </a:r>
              <a:r>
                <a:rPr lang="en-US" altLang="ko-KR" sz="7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 </a:t>
              </a:r>
              <a:r>
                <a:rPr lang="ko-KR" altLang="en-US" sz="7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내의 일반가구에 거주하고 있는 </a:t>
              </a:r>
              <a:r>
                <a:rPr lang="ko-KR" altLang="en-US" sz="7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가구원</a:t>
              </a:r>
              <a:endParaRPr lang="en-US" altLang="ko-KR" sz="7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endParaRPr lang="en-US" altLang="ko-KR" sz="7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en-US" altLang="ko-KR" sz="7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[</a:t>
              </a:r>
              <a:r>
                <a:rPr lang="ko-KR" altLang="en-US" sz="7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표본추출방법</a:t>
              </a:r>
              <a:r>
                <a:rPr lang="en-US" altLang="ko-KR" sz="7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]</a:t>
              </a:r>
            </a:p>
            <a:p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2018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 </a:t>
              </a:r>
              <a:r>
                <a:rPr lang="ko-KR" altLang="en-US" sz="700" b="0" i="0" dirty="0" err="1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인구주택총조사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조사구를 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차 표본 추출 단위로 하고 가구를 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차 표본 추출 단위로 하는 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단계집락계통추출법을 사용함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 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먼저 광역시도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700" b="0" i="0" dirty="0" err="1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동읍면부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및 주택유형의 층별로 조사구는 지역순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가구순으로 정렬한 후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조사구별 가구수 규모에 비례하는 확률비례추출 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(Probability Proportionate Sampling)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방법을 사용함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 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이렇게 해서 얻어진 표본 조사구에서 가구 명부를 작성해 계통추출법으로 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10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가구를 추출함</a:t>
              </a:r>
              <a:endParaRPr lang="en-US" altLang="ko-KR" sz="700" b="0" i="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en-US" altLang="ko-KR" sz="7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18</a:t>
              </a:r>
              <a:r>
                <a:rPr lang="ko-KR" altLang="en-US" sz="7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통합 표본</a:t>
              </a:r>
              <a:r>
                <a:rPr lang="en-US" altLang="ko-KR" sz="7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2018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(21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차년도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에 기존 조사대상가구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(09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통합원표본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+09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통합분가가구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+09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통합표본에 포함되지 않는 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98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표본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 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중 당해연도 응답가구인 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7,090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가구와 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2018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 추가 표집된 가구인 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5,044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가구</a:t>
              </a:r>
              <a:endParaRPr lang="en-US" altLang="ko-KR" sz="700" b="0" i="0" dirty="0">
                <a:solidFill>
                  <a:srgbClr val="555555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endParaRPr lang="en-US" altLang="ko-KR" sz="700" dirty="0">
                <a:solidFill>
                  <a:srgbClr val="555555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en-US" altLang="ko-KR" sz="7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[</a:t>
              </a:r>
              <a:r>
                <a:rPr lang="ko-KR" altLang="en-US" sz="7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조사방법</a:t>
              </a:r>
              <a:r>
                <a:rPr lang="en-US" altLang="ko-KR" sz="7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]</a:t>
              </a:r>
            </a:p>
            <a:p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면접원이 질문하고 그 응답을 면접원이 기록하는 면접타계식을 원칙으로 한다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 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그러나 심야 귀가 등의 원인으로 면접원이 조사대상자를 만나기 어려운 경우에는 개인용 설문지에 한하여 유치 조사방법을 사용할 수 있다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 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실사기간동안 유학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출장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여행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입원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실종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행상 등의 이유로 함께 거주치 않아 면접조사에 응할 수 없는 가구 구성원에 대하여는 아래의 원칙에 따른다</a:t>
              </a:r>
              <a:r>
                <a:rPr lang="en-US" altLang="ko-KR" sz="700" b="0" i="0" dirty="0">
                  <a:solidFill>
                    <a:srgbClr val="555555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</a:p>
            <a:p>
              <a:endParaRPr lang="en-US" altLang="ko-KR" sz="7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en-US" altLang="ko-KR" sz="7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[</a:t>
              </a:r>
              <a:r>
                <a:rPr lang="ko-KR" altLang="en-US" sz="7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데이터 출처</a:t>
              </a:r>
              <a:r>
                <a:rPr lang="en-US" altLang="ko-KR" sz="7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]</a:t>
              </a:r>
            </a:p>
            <a:p>
              <a:r>
                <a:rPr lang="ko-KR" altLang="en-US" sz="700" dirty="0" err="1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한국노통패널조사</a:t>
              </a:r>
              <a:r>
                <a:rPr lang="ko-KR" altLang="en-US" sz="700" dirty="0">
                  <a:solidFill>
                    <a:srgbClr val="555555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</a:t>
              </a:r>
              <a:endParaRPr lang="ko-KR" altLang="en-US" sz="7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1615C4DD-463D-4BB5-9629-10F569C0DF0A}"/>
                </a:ext>
              </a:extLst>
            </p:cNvPr>
            <p:cNvGrpSpPr/>
            <p:nvPr/>
          </p:nvGrpSpPr>
          <p:grpSpPr>
            <a:xfrm>
              <a:off x="6180833" y="3128146"/>
              <a:ext cx="110328" cy="110329"/>
              <a:chOff x="9358682" y="5395912"/>
              <a:chExt cx="314779" cy="314781"/>
            </a:xfrm>
            <a:grpFill/>
          </p:grpSpPr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580013AA-F96E-4014-9CB8-900CE3E0A0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58682" y="5395913"/>
                <a:ext cx="314779" cy="314780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7B1D9B12-3DDB-44F4-83F2-7DAF7D941F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58682" y="5395912"/>
                <a:ext cx="314779" cy="314781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E9B955A-29EA-4FDE-8B34-3C720D9AE4A7}"/>
                </a:ext>
              </a:extLst>
            </p:cNvPr>
            <p:cNvSpPr txBox="1"/>
            <p:nvPr/>
          </p:nvSpPr>
          <p:spPr>
            <a:xfrm>
              <a:off x="3430884" y="3079125"/>
              <a:ext cx="2041267" cy="2616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 err="1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원자료</a:t>
              </a:r>
              <a:r>
                <a:rPr lang="ko-KR" altLang="en-US" sz="11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설명</a:t>
              </a:r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8C3C5BBA-8B6C-4F82-9FC3-160A5AE3C59F}"/>
                </a:ext>
              </a:extLst>
            </p:cNvPr>
            <p:cNvCxnSpPr>
              <a:cxnSpLocks/>
            </p:cNvCxnSpPr>
            <p:nvPr/>
          </p:nvCxnSpPr>
          <p:spPr>
            <a:xfrm>
              <a:off x="2381491" y="3327813"/>
              <a:ext cx="4140052" cy="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타원 133">
            <a:extLst>
              <a:ext uri="{FF2B5EF4-FFF2-40B4-BE49-F238E27FC236}">
                <a16:creationId xmlns:a16="http://schemas.microsoft.com/office/drawing/2014/main" id="{A15C9F60-6E57-4CC6-8FAA-A6CB66A1BF1B}"/>
              </a:ext>
            </a:extLst>
          </p:cNvPr>
          <p:cNvSpPr/>
          <p:nvPr/>
        </p:nvSpPr>
        <p:spPr>
          <a:xfrm>
            <a:off x="5931200" y="2875768"/>
            <a:ext cx="243298" cy="2432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48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8A34F490-6C9A-406C-9743-0B670898DE52}"/>
              </a:ext>
            </a:extLst>
          </p:cNvPr>
          <p:cNvSpPr/>
          <p:nvPr/>
        </p:nvSpPr>
        <p:spPr>
          <a:xfrm>
            <a:off x="2815673" y="5938226"/>
            <a:ext cx="4650285" cy="847311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6923AB-089E-445D-B7F5-A680C915E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093"/>
          <a:stretch/>
        </p:blipFill>
        <p:spPr>
          <a:xfrm>
            <a:off x="3130053" y="6232516"/>
            <a:ext cx="4035902" cy="5619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AFF1C00-60ED-4057-8405-80D0B2A8FBCD}"/>
              </a:ext>
            </a:extLst>
          </p:cNvPr>
          <p:cNvSpPr/>
          <p:nvPr/>
        </p:nvSpPr>
        <p:spPr>
          <a:xfrm>
            <a:off x="8649699" y="2668555"/>
            <a:ext cx="126000" cy="411698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>
            <a:off x="63500" y="1461135"/>
            <a:ext cx="8721724" cy="974182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2044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만족도 통합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11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내비게이션바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나의 만족도 알아보기 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삶의 만족도를 높이려면</a:t>
                      </a:r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? 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  <a:sym typeface="Wingdings" panose="05000000000000000000" pitchFamily="2" charset="2"/>
                        </a:rPr>
                        <a:t>버튼 클릭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67625"/>
              </p:ext>
            </p:extLst>
          </p:nvPr>
        </p:nvGraphicFramePr>
        <p:xfrm>
          <a:off x="8840764" y="711200"/>
          <a:ext cx="3287735" cy="340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16620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64875"/>
            <a:ext cx="8712200" cy="332037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www.dreamcatcher.com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AEE0C2-374B-4B29-82B0-D24026E0AD8E}"/>
              </a:ext>
            </a:extLst>
          </p:cNvPr>
          <p:cNvSpPr txBox="1"/>
          <p:nvPr/>
        </p:nvSpPr>
        <p:spPr>
          <a:xfrm>
            <a:off x="194223" y="826409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DREAMCATCHER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3A749-0A06-5007-3249-5F85D5E447FD}"/>
              </a:ext>
            </a:extLst>
          </p:cNvPr>
          <p:cNvSpPr txBox="1"/>
          <p:nvPr/>
        </p:nvSpPr>
        <p:spPr>
          <a:xfrm>
            <a:off x="4569038" y="210479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F76EC-AE16-84A0-44F4-B3EA6F963402}"/>
              </a:ext>
            </a:extLst>
          </p:cNvPr>
          <p:cNvSpPr txBox="1"/>
          <p:nvPr/>
        </p:nvSpPr>
        <p:spPr>
          <a:xfrm>
            <a:off x="6268533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345-090C-B750-A354-D7813B1DD93E}"/>
              </a:ext>
            </a:extLst>
          </p:cNvPr>
          <p:cNvSpPr txBox="1"/>
          <p:nvPr/>
        </p:nvSpPr>
        <p:spPr>
          <a:xfrm>
            <a:off x="7465958" y="210479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4AD746-2450-47AA-8D78-4F5FF5533D72}"/>
              </a:ext>
            </a:extLst>
          </p:cNvPr>
          <p:cNvSpPr txBox="1"/>
          <p:nvPr/>
        </p:nvSpPr>
        <p:spPr>
          <a:xfrm>
            <a:off x="2505562" y="210479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AAC14192-49EC-4E81-9255-4E443862AFFA}"/>
              </a:ext>
            </a:extLst>
          </p:cNvPr>
          <p:cNvSpPr/>
          <p:nvPr/>
        </p:nvSpPr>
        <p:spPr>
          <a:xfrm>
            <a:off x="8682552" y="2700513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8494A400-619F-41EC-9CB9-F378092BB5AC}"/>
              </a:ext>
            </a:extLst>
          </p:cNvPr>
          <p:cNvSpPr/>
          <p:nvPr/>
        </p:nvSpPr>
        <p:spPr>
          <a:xfrm rot="10800000">
            <a:off x="8682552" y="6707429"/>
            <a:ext cx="60295" cy="37785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BD452AD6-3DC6-49CE-B754-8798ED56D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6" y="1652620"/>
            <a:ext cx="1720823" cy="5736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3C7CD9-4C0A-4455-81A2-4D7D04459646}"/>
              </a:ext>
            </a:extLst>
          </p:cNvPr>
          <p:cNvSpPr/>
          <p:nvPr/>
        </p:nvSpPr>
        <p:spPr>
          <a:xfrm>
            <a:off x="2815673" y="3120975"/>
            <a:ext cx="4650285" cy="1930843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7CAF4DC6-D56A-4A11-9788-85F1A8A1E77E}"/>
              </a:ext>
            </a:extLst>
          </p:cNvPr>
          <p:cNvSpPr/>
          <p:nvPr/>
        </p:nvSpPr>
        <p:spPr>
          <a:xfrm>
            <a:off x="8668595" y="2773329"/>
            <a:ext cx="89256" cy="1440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2729F53-4470-4D73-A255-521A070F343C}"/>
              </a:ext>
            </a:extLst>
          </p:cNvPr>
          <p:cNvSpPr/>
          <p:nvPr/>
        </p:nvSpPr>
        <p:spPr>
          <a:xfrm>
            <a:off x="4395074" y="2798393"/>
            <a:ext cx="1491482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삶의 만족도를 높이려면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C05B4B40-03AA-4F2B-B7A6-F773DE17C6ED}"/>
              </a:ext>
            </a:extLst>
          </p:cNvPr>
          <p:cNvSpPr/>
          <p:nvPr/>
        </p:nvSpPr>
        <p:spPr>
          <a:xfrm>
            <a:off x="4247095" y="5615643"/>
            <a:ext cx="1787440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여가환경 만족도를 높이려면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039B057F-D569-4ED8-BCE7-1679099304BC}"/>
              </a:ext>
            </a:extLst>
          </p:cNvPr>
          <p:cNvSpPr/>
          <p:nvPr/>
        </p:nvSpPr>
        <p:spPr>
          <a:xfrm>
            <a:off x="2978311" y="3248753"/>
            <a:ext cx="4169250" cy="333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＂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님의 삶의 만족도는 </a:t>
            </a:r>
            <a:r>
              <a:rPr lang="en-US" altLang="ko-KR" sz="1000" dirty="0">
                <a:solidFill>
                  <a:srgbClr val="D141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2.9</a:t>
            </a:r>
            <a:r>
              <a:rPr lang="ko-KR" altLang="en-US" sz="1000" dirty="0">
                <a:solidFill>
                  <a:srgbClr val="D14132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C8A52FF-5A8D-41F0-8381-318074D1A249}"/>
              </a:ext>
            </a:extLst>
          </p:cNvPr>
          <p:cNvGrpSpPr/>
          <p:nvPr/>
        </p:nvGrpSpPr>
        <p:grpSpPr>
          <a:xfrm>
            <a:off x="3130053" y="3749414"/>
            <a:ext cx="4021525" cy="1025398"/>
            <a:chOff x="3128417" y="3848620"/>
            <a:chExt cx="4021525" cy="1025398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767831E-B87C-4C4A-80CA-AB9E04AB00D4}"/>
                </a:ext>
              </a:extLst>
            </p:cNvPr>
            <p:cNvGrpSpPr/>
            <p:nvPr/>
          </p:nvGrpSpPr>
          <p:grpSpPr>
            <a:xfrm>
              <a:off x="3128417" y="3848620"/>
              <a:ext cx="1025398" cy="1025398"/>
              <a:chOff x="3128417" y="3848620"/>
              <a:chExt cx="1025398" cy="1025398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84BC0757-AEA2-42DB-BD65-63C413E8F7EA}"/>
                  </a:ext>
                </a:extLst>
              </p:cNvPr>
              <p:cNvSpPr/>
              <p:nvPr/>
            </p:nvSpPr>
            <p:spPr>
              <a:xfrm>
                <a:off x="3128417" y="3848620"/>
                <a:ext cx="1025398" cy="10253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D66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E5678E3C-5EDC-4936-BF79-D4606C890CCD}"/>
                  </a:ext>
                </a:extLst>
              </p:cNvPr>
              <p:cNvSpPr txBox="1"/>
              <p:nvPr/>
            </p:nvSpPr>
            <p:spPr>
              <a:xfrm>
                <a:off x="3190412" y="4130487"/>
                <a:ext cx="9014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rgbClr val="0D66DD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근로시간</a:t>
                </a:r>
                <a:endParaRPr lang="en-US" altLang="ko-KR" sz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하향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5F0466AC-B786-4211-B9FF-CFC6732E4EAC}"/>
                  </a:ext>
                </a:extLst>
              </p:cNvPr>
              <p:cNvSpPr/>
              <p:nvPr/>
            </p:nvSpPr>
            <p:spPr>
              <a:xfrm rot="10800000">
                <a:off x="3571184" y="4602396"/>
                <a:ext cx="139866" cy="109614"/>
              </a:xfrm>
              <a:prstGeom prst="triangle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4C63ED68-DE24-4AE6-8F71-317056E86A3B}"/>
                </a:ext>
              </a:extLst>
            </p:cNvPr>
            <p:cNvGrpSpPr/>
            <p:nvPr/>
          </p:nvGrpSpPr>
          <p:grpSpPr>
            <a:xfrm>
              <a:off x="4625863" y="3848620"/>
              <a:ext cx="1025398" cy="1025398"/>
              <a:chOff x="4625863" y="3848620"/>
              <a:chExt cx="1025398" cy="1025398"/>
            </a:xfrm>
          </p:grpSpPr>
          <p:sp>
            <p:nvSpPr>
              <p:cNvPr id="287" name="타원 286">
                <a:extLst>
                  <a:ext uri="{FF2B5EF4-FFF2-40B4-BE49-F238E27FC236}">
                    <a16:creationId xmlns:a16="http://schemas.microsoft.com/office/drawing/2014/main" id="{77AA38EE-3276-4082-A390-0F2AC97F21DA}"/>
                  </a:ext>
                </a:extLst>
              </p:cNvPr>
              <p:cNvSpPr/>
              <p:nvPr/>
            </p:nvSpPr>
            <p:spPr>
              <a:xfrm>
                <a:off x="4625863" y="3848620"/>
                <a:ext cx="1025398" cy="10253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D66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F7BF2551-2AE6-4504-B0BB-AD1CFCEFD79C}"/>
                  </a:ext>
                </a:extLst>
              </p:cNvPr>
              <p:cNvSpPr txBox="1"/>
              <p:nvPr/>
            </p:nvSpPr>
            <p:spPr>
              <a:xfrm>
                <a:off x="4629091" y="4130487"/>
                <a:ext cx="10189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rgbClr val="0D66DD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월 평균임금</a:t>
                </a:r>
                <a:endParaRPr lang="en-US" altLang="ko-KR" sz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상향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93" name="이등변 삼각형 292">
                <a:extLst>
                  <a:ext uri="{FF2B5EF4-FFF2-40B4-BE49-F238E27FC236}">
                    <a16:creationId xmlns:a16="http://schemas.microsoft.com/office/drawing/2014/main" id="{A6818EBD-FFDB-4061-ACE9-0087320AE63D}"/>
                  </a:ext>
                </a:extLst>
              </p:cNvPr>
              <p:cNvSpPr/>
              <p:nvPr/>
            </p:nvSpPr>
            <p:spPr>
              <a:xfrm>
                <a:off x="5068629" y="4602396"/>
                <a:ext cx="139866" cy="109614"/>
              </a:xfrm>
              <a:prstGeom prst="triangle">
                <a:avLst/>
              </a:prstGeom>
              <a:solidFill>
                <a:srgbClr val="D141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BD5B93EE-8893-4E33-9F55-673978BB791B}"/>
                </a:ext>
              </a:extLst>
            </p:cNvPr>
            <p:cNvGrpSpPr/>
            <p:nvPr/>
          </p:nvGrpSpPr>
          <p:grpSpPr>
            <a:xfrm>
              <a:off x="6124544" y="3848620"/>
              <a:ext cx="1025398" cy="1025398"/>
              <a:chOff x="6124544" y="3848620"/>
              <a:chExt cx="1025398" cy="1025398"/>
            </a:xfrm>
          </p:grpSpPr>
          <p:sp>
            <p:nvSpPr>
              <p:cNvPr id="288" name="타원 287">
                <a:extLst>
                  <a:ext uri="{FF2B5EF4-FFF2-40B4-BE49-F238E27FC236}">
                    <a16:creationId xmlns:a16="http://schemas.microsoft.com/office/drawing/2014/main" id="{54E4B9F5-C141-427F-87F5-1E3E6502C81D}"/>
                  </a:ext>
                </a:extLst>
              </p:cNvPr>
              <p:cNvSpPr/>
              <p:nvPr/>
            </p:nvSpPr>
            <p:spPr>
              <a:xfrm>
                <a:off x="6124544" y="3848620"/>
                <a:ext cx="1025398" cy="10253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D66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3CC8A568-1FED-40C2-8B4A-945D843587D1}"/>
                  </a:ext>
                </a:extLst>
              </p:cNvPr>
              <p:cNvSpPr txBox="1"/>
              <p:nvPr/>
            </p:nvSpPr>
            <p:spPr>
              <a:xfrm>
                <a:off x="6127772" y="4130487"/>
                <a:ext cx="10189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rgbClr val="0D66DD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상향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94" name="이등변 삼각형 293">
                <a:extLst>
                  <a:ext uri="{FF2B5EF4-FFF2-40B4-BE49-F238E27FC236}">
                    <a16:creationId xmlns:a16="http://schemas.microsoft.com/office/drawing/2014/main" id="{90A2C2B5-8235-482E-BA13-A805BB289E40}"/>
                  </a:ext>
                </a:extLst>
              </p:cNvPr>
              <p:cNvSpPr/>
              <p:nvPr/>
            </p:nvSpPr>
            <p:spPr>
              <a:xfrm>
                <a:off x="6567310" y="4602396"/>
                <a:ext cx="139866" cy="109614"/>
              </a:xfrm>
              <a:prstGeom prst="triangle">
                <a:avLst/>
              </a:prstGeom>
              <a:solidFill>
                <a:srgbClr val="D141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16" name="직선 연결선 115"/>
          <p:cNvCxnSpPr/>
          <p:nvPr/>
        </p:nvCxnSpPr>
        <p:spPr>
          <a:xfrm>
            <a:off x="2853931" y="2340522"/>
            <a:ext cx="136238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그룹 195"/>
          <p:cNvGrpSpPr/>
          <p:nvPr/>
        </p:nvGrpSpPr>
        <p:grpSpPr>
          <a:xfrm>
            <a:off x="72818" y="2435317"/>
            <a:ext cx="1888033" cy="4359266"/>
            <a:chOff x="-1929840" y="2435317"/>
            <a:chExt cx="1888033" cy="4359266"/>
          </a:xfrm>
        </p:grpSpPr>
        <p:pic>
          <p:nvPicPr>
            <p:cNvPr id="197" name="그림 196">
              <a:extLst>
                <a:ext uri="{FF2B5EF4-FFF2-40B4-BE49-F238E27FC236}">
                  <a16:creationId xmlns:a16="http://schemas.microsoft.com/office/drawing/2014/main" id="{928084BA-D57D-42D7-ADD6-B67C8A2D7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603463" y="4450195"/>
              <a:ext cx="90000" cy="90000"/>
            </a:xfrm>
            <a:prstGeom prst="rect">
              <a:avLst/>
            </a:prstGeom>
          </p:spPr>
        </p:pic>
        <p:grpSp>
          <p:nvGrpSpPr>
            <p:cNvPr id="198" name="그룹 197"/>
            <p:cNvGrpSpPr/>
            <p:nvPr/>
          </p:nvGrpSpPr>
          <p:grpSpPr>
            <a:xfrm>
              <a:off x="-1929840" y="2435317"/>
              <a:ext cx="1888033" cy="4359266"/>
              <a:chOff x="79376" y="2435317"/>
              <a:chExt cx="1888033" cy="4359266"/>
            </a:xfrm>
          </p:grpSpPr>
          <p:sp>
            <p:nvSpPr>
              <p:cNvPr id="199" name="직사각형 198"/>
              <p:cNvSpPr/>
              <p:nvPr/>
            </p:nvSpPr>
            <p:spPr>
              <a:xfrm>
                <a:off x="82550" y="2435317"/>
                <a:ext cx="1849276" cy="435918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0" name="직선 연결선 199"/>
              <p:cNvCxnSpPr/>
              <p:nvPr/>
            </p:nvCxnSpPr>
            <p:spPr>
              <a:xfrm>
                <a:off x="1805826" y="2435317"/>
                <a:ext cx="0" cy="435022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4B2CB429-2EE2-429B-BEC2-3CAA47FB7DFC}"/>
                  </a:ext>
                </a:extLst>
              </p:cNvPr>
              <p:cNvSpPr/>
              <p:nvPr/>
            </p:nvSpPr>
            <p:spPr>
              <a:xfrm>
                <a:off x="79376" y="2435401"/>
                <a:ext cx="1849276" cy="435918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02354517-D271-4390-B7EC-C2090A04A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59" y="5507528"/>
                <a:ext cx="150429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45895B7E-75DC-4635-BA49-D66B64D4E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912" y="3035612"/>
                <a:ext cx="150429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3B37EA6A-92E7-4E30-A71C-74B489C4CC05}"/>
                  </a:ext>
                </a:extLst>
              </p:cNvPr>
              <p:cNvSpPr/>
              <p:nvPr/>
            </p:nvSpPr>
            <p:spPr>
              <a:xfrm>
                <a:off x="701413" y="2963310"/>
                <a:ext cx="483292" cy="167619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rgbClr val="FF6600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A7C3914D-F8EB-46C3-BFE0-CC144C3FE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912" y="3512158"/>
                <a:ext cx="150429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A02ED1FE-75F5-4F4E-8AC9-B12EA7F95285}"/>
                  </a:ext>
                </a:extLst>
              </p:cNvPr>
              <p:cNvSpPr/>
              <p:nvPr/>
            </p:nvSpPr>
            <p:spPr>
              <a:xfrm>
                <a:off x="701413" y="3439856"/>
                <a:ext cx="483292" cy="167619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rgbClr val="FF6600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5E8F0DE2-3788-4E78-89C5-8FEBF7A32D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912" y="4303259"/>
                <a:ext cx="150429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738EF721-439E-4B73-A82D-6982D157C964}"/>
                  </a:ext>
                </a:extLst>
              </p:cNvPr>
              <p:cNvSpPr/>
              <p:nvPr/>
            </p:nvSpPr>
            <p:spPr>
              <a:xfrm>
                <a:off x="701413" y="4230957"/>
                <a:ext cx="483292" cy="167619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rgbClr val="FF6600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C32523E5-6330-4481-9962-72E91F8CCA97}"/>
                  </a:ext>
                </a:extLst>
              </p:cNvPr>
              <p:cNvSpPr/>
              <p:nvPr/>
            </p:nvSpPr>
            <p:spPr>
              <a:xfrm>
                <a:off x="701413" y="5444018"/>
                <a:ext cx="483292" cy="167619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rgbClr val="FF6600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지역</a:t>
                </a:r>
                <a:endParaRPr lang="en-US" altLang="ko-KR" sz="800" dirty="0">
                  <a:solidFill>
                    <a:srgbClr val="FF66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34348885-E95A-4AAD-B9C7-866010417DF9}"/>
                  </a:ext>
                </a:extLst>
              </p:cNvPr>
              <p:cNvSpPr/>
              <p:nvPr/>
            </p:nvSpPr>
            <p:spPr>
              <a:xfrm>
                <a:off x="464156" y="4436870"/>
                <a:ext cx="1098485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중학교 졸업 이하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A1AEEEA9-67E3-4525-8744-1E59C5F166EC}"/>
                  </a:ext>
                </a:extLst>
              </p:cNvPr>
              <p:cNvGrpSpPr/>
              <p:nvPr/>
            </p:nvGrpSpPr>
            <p:grpSpPr>
              <a:xfrm>
                <a:off x="401233" y="4668186"/>
                <a:ext cx="1161408" cy="167619"/>
                <a:chOff x="275825" y="4629168"/>
                <a:chExt cx="1161408" cy="167619"/>
              </a:xfrm>
            </p:grpSpPr>
            <p:pic>
              <p:nvPicPr>
                <p:cNvPr id="269" name="그림 268">
                  <a:extLst>
                    <a:ext uri="{FF2B5EF4-FFF2-40B4-BE49-F238E27FC236}">
                      <a16:creationId xmlns:a16="http://schemas.microsoft.com/office/drawing/2014/main" id="{65CE68EC-A5EE-4FF6-9D24-E75DDD07EE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5825" y="4667977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2160B1B0-64A1-4906-B32F-17D7AE8272FF}"/>
                    </a:ext>
                  </a:extLst>
                </p:cNvPr>
                <p:cNvSpPr/>
                <p:nvPr/>
              </p:nvSpPr>
              <p:spPr>
                <a:xfrm>
                  <a:off x="338748" y="4629168"/>
                  <a:ext cx="1098485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고등학교 졸업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2803AD34-5B60-41E4-BD53-78082E412D86}"/>
                  </a:ext>
                </a:extLst>
              </p:cNvPr>
              <p:cNvGrpSpPr/>
              <p:nvPr/>
            </p:nvGrpSpPr>
            <p:grpSpPr>
              <a:xfrm>
                <a:off x="401233" y="4899502"/>
                <a:ext cx="1161408" cy="167619"/>
                <a:chOff x="275825" y="4894342"/>
                <a:chExt cx="1161408" cy="167619"/>
              </a:xfrm>
            </p:grpSpPr>
            <p:pic>
              <p:nvPicPr>
                <p:cNvPr id="267" name="그림 266">
                  <a:extLst>
                    <a:ext uri="{FF2B5EF4-FFF2-40B4-BE49-F238E27FC236}">
                      <a16:creationId xmlns:a16="http://schemas.microsoft.com/office/drawing/2014/main" id="{D8EAF1DE-7FC1-4783-B781-7D21085D2A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5825" y="4933151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D1723FFC-6ED3-49C0-81CF-3E422FB05D96}"/>
                    </a:ext>
                  </a:extLst>
                </p:cNvPr>
                <p:cNvSpPr/>
                <p:nvPr/>
              </p:nvSpPr>
              <p:spPr>
                <a:xfrm>
                  <a:off x="338748" y="4894342"/>
                  <a:ext cx="1098485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전문대학 졸업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E90C5825-F8D4-48F7-B8A1-1B2C83670B63}"/>
                  </a:ext>
                </a:extLst>
              </p:cNvPr>
              <p:cNvGrpSpPr/>
              <p:nvPr/>
            </p:nvGrpSpPr>
            <p:grpSpPr>
              <a:xfrm>
                <a:off x="401233" y="5130818"/>
                <a:ext cx="1161408" cy="167619"/>
                <a:chOff x="275825" y="5114126"/>
                <a:chExt cx="1161408" cy="167619"/>
              </a:xfrm>
            </p:grpSpPr>
            <p:pic>
              <p:nvPicPr>
                <p:cNvPr id="265" name="그림 264">
                  <a:extLst>
                    <a:ext uri="{FF2B5EF4-FFF2-40B4-BE49-F238E27FC236}">
                      <a16:creationId xmlns:a16="http://schemas.microsoft.com/office/drawing/2014/main" id="{4CFCAEBE-C637-41EA-B005-32B75E9352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5825" y="5152935"/>
                  <a:ext cx="90000" cy="90000"/>
                </a:xfrm>
                <a:prstGeom prst="rect">
                  <a:avLst/>
                </a:prstGeom>
              </p:spPr>
            </p:pic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CD00725D-655F-403A-9CB3-1A8F7FABA45C}"/>
                    </a:ext>
                  </a:extLst>
                </p:cNvPr>
                <p:cNvSpPr/>
                <p:nvPr/>
              </p:nvSpPr>
              <p:spPr>
                <a:xfrm>
                  <a:off x="338748" y="5114126"/>
                  <a:ext cx="1098485" cy="1676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4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년제 대학 졸업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C4D50EF2-E01E-4B17-A0AC-01B7ED981053}"/>
                  </a:ext>
                </a:extLst>
              </p:cNvPr>
              <p:cNvGrpSpPr/>
              <p:nvPr/>
            </p:nvGrpSpPr>
            <p:grpSpPr>
              <a:xfrm>
                <a:off x="439129" y="3151410"/>
                <a:ext cx="1103862" cy="167619"/>
                <a:chOff x="407710" y="3134718"/>
                <a:chExt cx="1103862" cy="167619"/>
              </a:xfrm>
            </p:grpSpPr>
            <p:grpSp>
              <p:nvGrpSpPr>
                <p:cNvPr id="259" name="그룹 258">
                  <a:extLst>
                    <a:ext uri="{FF2B5EF4-FFF2-40B4-BE49-F238E27FC236}">
                      <a16:creationId xmlns:a16="http://schemas.microsoft.com/office/drawing/2014/main" id="{233F5EFE-79B3-4882-AD02-C10F58C0ABE4}"/>
                    </a:ext>
                  </a:extLst>
                </p:cNvPr>
                <p:cNvGrpSpPr/>
                <p:nvPr/>
              </p:nvGrpSpPr>
              <p:grpSpPr>
                <a:xfrm>
                  <a:off x="407710" y="3134718"/>
                  <a:ext cx="483292" cy="167619"/>
                  <a:chOff x="392973" y="3126181"/>
                  <a:chExt cx="483292" cy="167619"/>
                </a:xfrm>
              </p:grpSpPr>
              <p:sp>
                <p:nvSpPr>
                  <p:cNvPr id="263" name="직사각형 262">
                    <a:extLst>
                      <a:ext uri="{FF2B5EF4-FFF2-40B4-BE49-F238E27FC236}">
                        <a16:creationId xmlns:a16="http://schemas.microsoft.com/office/drawing/2014/main" id="{6C6E28CA-7F81-4DCA-8EAF-18966AED4217}"/>
                      </a:ext>
                    </a:extLst>
                  </p:cNvPr>
                  <p:cNvSpPr/>
                  <p:nvPr/>
                </p:nvSpPr>
                <p:spPr>
                  <a:xfrm>
                    <a:off x="392973" y="3126181"/>
                    <a:ext cx="483292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남성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  <p:pic>
                <p:nvPicPr>
                  <p:cNvPr id="264" name="그림 263">
                    <a:extLst>
                      <a:ext uri="{FF2B5EF4-FFF2-40B4-BE49-F238E27FC236}">
                        <a16:creationId xmlns:a16="http://schemas.microsoft.com/office/drawing/2014/main" id="{16B239B3-0C81-4711-92C6-20707BB790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98562" y="3164990"/>
                    <a:ext cx="90000" cy="9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0" name="그룹 259">
                  <a:extLst>
                    <a:ext uri="{FF2B5EF4-FFF2-40B4-BE49-F238E27FC236}">
                      <a16:creationId xmlns:a16="http://schemas.microsoft.com/office/drawing/2014/main" id="{26BE0E0D-6F6A-4017-8B7C-EDB7F9B3F6FE}"/>
                    </a:ext>
                  </a:extLst>
                </p:cNvPr>
                <p:cNvGrpSpPr/>
                <p:nvPr/>
              </p:nvGrpSpPr>
              <p:grpSpPr>
                <a:xfrm>
                  <a:off x="1028280" y="3134718"/>
                  <a:ext cx="483292" cy="167619"/>
                  <a:chOff x="392973" y="3345190"/>
                  <a:chExt cx="483292" cy="167619"/>
                </a:xfrm>
              </p:grpSpPr>
              <p:sp>
                <p:nvSpPr>
                  <p:cNvPr id="261" name="직사각형 260">
                    <a:extLst>
                      <a:ext uri="{FF2B5EF4-FFF2-40B4-BE49-F238E27FC236}">
                        <a16:creationId xmlns:a16="http://schemas.microsoft.com/office/drawing/2014/main" id="{F6624E77-91B1-49CA-B618-656071D83A69}"/>
                      </a:ext>
                    </a:extLst>
                  </p:cNvPr>
                  <p:cNvSpPr/>
                  <p:nvPr/>
                </p:nvSpPr>
                <p:spPr>
                  <a:xfrm>
                    <a:off x="392973" y="3345190"/>
                    <a:ext cx="483292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여성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  <p:pic>
                <p:nvPicPr>
                  <p:cNvPr id="262" name="그림 261">
                    <a:extLst>
                      <a:ext uri="{FF2B5EF4-FFF2-40B4-BE49-F238E27FC236}">
                        <a16:creationId xmlns:a16="http://schemas.microsoft.com/office/drawing/2014/main" id="{74900EA3-3E56-4B35-A4CD-1197FC2395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8562" y="3383999"/>
                    <a:ext cx="90000" cy="900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15" name="그룹 214">
                <a:extLst>
                  <a:ext uri="{FF2B5EF4-FFF2-40B4-BE49-F238E27FC236}">
                    <a16:creationId xmlns:a16="http://schemas.microsoft.com/office/drawing/2014/main" id="{A04A4CD1-CA81-4CB0-897A-05DD402FE9B1}"/>
                  </a:ext>
                </a:extLst>
              </p:cNvPr>
              <p:cNvGrpSpPr/>
              <p:nvPr/>
            </p:nvGrpSpPr>
            <p:grpSpPr>
              <a:xfrm>
                <a:off x="401029" y="3687116"/>
                <a:ext cx="1528280" cy="428288"/>
                <a:chOff x="407710" y="3670424"/>
                <a:chExt cx="1528280" cy="428288"/>
              </a:xfrm>
            </p:grpSpPr>
            <p:grpSp>
              <p:nvGrpSpPr>
                <p:cNvPr id="247" name="그룹 246">
                  <a:extLst>
                    <a:ext uri="{FF2B5EF4-FFF2-40B4-BE49-F238E27FC236}">
                      <a16:creationId xmlns:a16="http://schemas.microsoft.com/office/drawing/2014/main" id="{E3735CC9-0D0A-4225-B27A-5058C7398DD3}"/>
                    </a:ext>
                  </a:extLst>
                </p:cNvPr>
                <p:cNvGrpSpPr/>
                <p:nvPr/>
              </p:nvGrpSpPr>
              <p:grpSpPr>
                <a:xfrm>
                  <a:off x="407710" y="3670424"/>
                  <a:ext cx="907710" cy="167619"/>
                  <a:chOff x="398562" y="3126181"/>
                  <a:chExt cx="907710" cy="167619"/>
                </a:xfrm>
              </p:grpSpPr>
              <p:sp>
                <p:nvSpPr>
                  <p:cNvPr id="257" name="직사각형 256">
                    <a:extLst>
                      <a:ext uri="{FF2B5EF4-FFF2-40B4-BE49-F238E27FC236}">
                        <a16:creationId xmlns:a16="http://schemas.microsoft.com/office/drawing/2014/main" id="{004A104D-ACB6-445E-900A-E0A7B02FFF8A}"/>
                      </a:ext>
                    </a:extLst>
                  </p:cNvPr>
                  <p:cNvSpPr/>
                  <p:nvPr/>
                </p:nvSpPr>
                <p:spPr>
                  <a:xfrm>
                    <a:off x="461486" y="3126181"/>
                    <a:ext cx="844786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20-24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세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  <p:pic>
                <p:nvPicPr>
                  <p:cNvPr id="258" name="그림 257">
                    <a:extLst>
                      <a:ext uri="{FF2B5EF4-FFF2-40B4-BE49-F238E27FC236}">
                        <a16:creationId xmlns:a16="http://schemas.microsoft.com/office/drawing/2014/main" id="{377687D5-AF69-4061-860D-F3CC8D854C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98562" y="3164990"/>
                    <a:ext cx="90000" cy="9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8" name="그룹 247">
                  <a:extLst>
                    <a:ext uri="{FF2B5EF4-FFF2-40B4-BE49-F238E27FC236}">
                      <a16:creationId xmlns:a16="http://schemas.microsoft.com/office/drawing/2014/main" id="{8526C736-9275-4972-B305-0BAA79CAD7C4}"/>
                    </a:ext>
                  </a:extLst>
                </p:cNvPr>
                <p:cNvGrpSpPr/>
                <p:nvPr/>
              </p:nvGrpSpPr>
              <p:grpSpPr>
                <a:xfrm>
                  <a:off x="407710" y="3931093"/>
                  <a:ext cx="907710" cy="167619"/>
                  <a:chOff x="398562" y="3958596"/>
                  <a:chExt cx="907710" cy="167619"/>
                </a:xfrm>
              </p:grpSpPr>
              <p:pic>
                <p:nvPicPr>
                  <p:cNvPr id="255" name="그림 254">
                    <a:extLst>
                      <a:ext uri="{FF2B5EF4-FFF2-40B4-BE49-F238E27FC236}">
                        <a16:creationId xmlns:a16="http://schemas.microsoft.com/office/drawing/2014/main" id="{B0807CD2-ACE3-42B9-868A-0559B6D810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8562" y="3997405"/>
                    <a:ext cx="90000" cy="90000"/>
                  </a:xfrm>
                  <a:prstGeom prst="rect">
                    <a:avLst/>
                  </a:prstGeom>
                </p:spPr>
              </p:pic>
              <p:sp>
                <p:nvSpPr>
                  <p:cNvPr id="256" name="직사각형 255">
                    <a:extLst>
                      <a:ext uri="{FF2B5EF4-FFF2-40B4-BE49-F238E27FC236}">
                        <a16:creationId xmlns:a16="http://schemas.microsoft.com/office/drawing/2014/main" id="{86E43F57-D539-4129-8117-5F1A99985838}"/>
                      </a:ext>
                    </a:extLst>
                  </p:cNvPr>
                  <p:cNvSpPr/>
                  <p:nvPr/>
                </p:nvSpPr>
                <p:spPr>
                  <a:xfrm>
                    <a:off x="461486" y="3958596"/>
                    <a:ext cx="844786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30-34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세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</p:grpSp>
            <p:grpSp>
              <p:nvGrpSpPr>
                <p:cNvPr id="249" name="그룹 248">
                  <a:extLst>
                    <a:ext uri="{FF2B5EF4-FFF2-40B4-BE49-F238E27FC236}">
                      <a16:creationId xmlns:a16="http://schemas.microsoft.com/office/drawing/2014/main" id="{E875595E-F329-484A-8E07-3D399338B197}"/>
                    </a:ext>
                  </a:extLst>
                </p:cNvPr>
                <p:cNvGrpSpPr/>
                <p:nvPr/>
              </p:nvGrpSpPr>
              <p:grpSpPr>
                <a:xfrm>
                  <a:off x="1028280" y="3670424"/>
                  <a:ext cx="907710" cy="167619"/>
                  <a:chOff x="398562" y="3958596"/>
                  <a:chExt cx="907710" cy="167619"/>
                </a:xfrm>
              </p:grpSpPr>
              <p:pic>
                <p:nvPicPr>
                  <p:cNvPr id="253" name="그림 252">
                    <a:extLst>
                      <a:ext uri="{FF2B5EF4-FFF2-40B4-BE49-F238E27FC236}">
                        <a16:creationId xmlns:a16="http://schemas.microsoft.com/office/drawing/2014/main" id="{9836E647-ABF3-4F59-A37B-579E7B890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8562" y="3997405"/>
                    <a:ext cx="90000" cy="90000"/>
                  </a:xfrm>
                  <a:prstGeom prst="rect">
                    <a:avLst/>
                  </a:prstGeom>
                </p:spPr>
              </p:pic>
              <p:sp>
                <p:nvSpPr>
                  <p:cNvPr id="254" name="직사각형 253">
                    <a:extLst>
                      <a:ext uri="{FF2B5EF4-FFF2-40B4-BE49-F238E27FC236}">
                        <a16:creationId xmlns:a16="http://schemas.microsoft.com/office/drawing/2014/main" id="{23B6651A-8FFE-4213-84C7-54F33873C01F}"/>
                      </a:ext>
                    </a:extLst>
                  </p:cNvPr>
                  <p:cNvSpPr/>
                  <p:nvPr/>
                </p:nvSpPr>
                <p:spPr>
                  <a:xfrm>
                    <a:off x="461486" y="3958596"/>
                    <a:ext cx="844786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25-29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세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</p:grpSp>
            <p:grpSp>
              <p:nvGrpSpPr>
                <p:cNvPr id="250" name="그룹 249">
                  <a:extLst>
                    <a:ext uri="{FF2B5EF4-FFF2-40B4-BE49-F238E27FC236}">
                      <a16:creationId xmlns:a16="http://schemas.microsoft.com/office/drawing/2014/main" id="{389C944F-4B41-41D0-A298-3D58EE2ADD87}"/>
                    </a:ext>
                  </a:extLst>
                </p:cNvPr>
                <p:cNvGrpSpPr/>
                <p:nvPr/>
              </p:nvGrpSpPr>
              <p:grpSpPr>
                <a:xfrm>
                  <a:off x="1028280" y="3931093"/>
                  <a:ext cx="907710" cy="167619"/>
                  <a:chOff x="398562" y="3958596"/>
                  <a:chExt cx="907710" cy="167619"/>
                </a:xfrm>
              </p:grpSpPr>
              <p:pic>
                <p:nvPicPr>
                  <p:cNvPr id="251" name="그림 250">
                    <a:extLst>
                      <a:ext uri="{FF2B5EF4-FFF2-40B4-BE49-F238E27FC236}">
                        <a16:creationId xmlns:a16="http://schemas.microsoft.com/office/drawing/2014/main" id="{64E43923-3AFD-4F77-AD3C-B8CA6A10AD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8562" y="3997405"/>
                    <a:ext cx="90000" cy="90000"/>
                  </a:xfrm>
                  <a:prstGeom prst="rect">
                    <a:avLst/>
                  </a:prstGeom>
                </p:spPr>
              </p:pic>
              <p:sp>
                <p:nvSpPr>
                  <p:cNvPr id="252" name="직사각형 251">
                    <a:extLst>
                      <a:ext uri="{FF2B5EF4-FFF2-40B4-BE49-F238E27FC236}">
                        <a16:creationId xmlns:a16="http://schemas.microsoft.com/office/drawing/2014/main" id="{41E189B0-3556-4021-B133-929845176A98}"/>
                      </a:ext>
                    </a:extLst>
                  </p:cNvPr>
                  <p:cNvSpPr/>
                  <p:nvPr/>
                </p:nvSpPr>
                <p:spPr>
                  <a:xfrm>
                    <a:off x="461486" y="3958596"/>
                    <a:ext cx="844786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35-39</a:t>
                    </a:r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세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</p:grpSp>
          </p:grp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FFCD51BB-26B8-425A-98E3-92DDDAB8A519}"/>
                  </a:ext>
                </a:extLst>
              </p:cNvPr>
              <p:cNvGrpSpPr/>
              <p:nvPr/>
            </p:nvGrpSpPr>
            <p:grpSpPr>
              <a:xfrm>
                <a:off x="396264" y="4470591"/>
                <a:ext cx="1571145" cy="2009530"/>
                <a:chOff x="364845" y="4453899"/>
                <a:chExt cx="1571145" cy="2009530"/>
              </a:xfrm>
            </p:grpSpPr>
            <p:grpSp>
              <p:nvGrpSpPr>
                <p:cNvPr id="222" name="그룹 221">
                  <a:extLst>
                    <a:ext uri="{FF2B5EF4-FFF2-40B4-BE49-F238E27FC236}">
                      <a16:creationId xmlns:a16="http://schemas.microsoft.com/office/drawing/2014/main" id="{AD5904FA-AAC9-4C54-A53A-696662E4A832}"/>
                    </a:ext>
                  </a:extLst>
                </p:cNvPr>
                <p:cNvGrpSpPr/>
                <p:nvPr/>
              </p:nvGrpSpPr>
              <p:grpSpPr>
                <a:xfrm>
                  <a:off x="364845" y="4453899"/>
                  <a:ext cx="950575" cy="1390872"/>
                  <a:chOff x="355697" y="1902928"/>
                  <a:chExt cx="950575" cy="1390872"/>
                </a:xfrm>
              </p:grpSpPr>
              <p:sp>
                <p:nvSpPr>
                  <p:cNvPr id="244" name="직사각형 243">
                    <a:extLst>
                      <a:ext uri="{FF2B5EF4-FFF2-40B4-BE49-F238E27FC236}">
                        <a16:creationId xmlns:a16="http://schemas.microsoft.com/office/drawing/2014/main" id="{52B5B1CE-DA4B-429D-9844-8A47EEC324D7}"/>
                      </a:ext>
                    </a:extLst>
                  </p:cNvPr>
                  <p:cNvSpPr/>
                  <p:nvPr/>
                </p:nvSpPr>
                <p:spPr>
                  <a:xfrm>
                    <a:off x="461486" y="3126181"/>
                    <a:ext cx="844786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서울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  <p:pic>
                <p:nvPicPr>
                  <p:cNvPr id="245" name="그림 244">
                    <a:extLst>
                      <a:ext uri="{FF2B5EF4-FFF2-40B4-BE49-F238E27FC236}">
                        <a16:creationId xmlns:a16="http://schemas.microsoft.com/office/drawing/2014/main" id="{80AFCF83-1D0F-426D-8838-2C2FB45816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98562" y="3164990"/>
                    <a:ext cx="90000" cy="90000"/>
                  </a:xfrm>
                  <a:prstGeom prst="rect">
                    <a:avLst/>
                  </a:prstGeom>
                </p:spPr>
              </p:pic>
              <p:pic>
                <p:nvPicPr>
                  <p:cNvPr id="246" name="그림 245">
                    <a:extLst>
                      <a:ext uri="{FF2B5EF4-FFF2-40B4-BE49-F238E27FC236}">
                        <a16:creationId xmlns:a16="http://schemas.microsoft.com/office/drawing/2014/main" id="{80AFCF83-1D0F-426D-8838-2C2FB45816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55697" y="1902928"/>
                    <a:ext cx="90000" cy="9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3" name="그룹 222">
                  <a:extLst>
                    <a:ext uri="{FF2B5EF4-FFF2-40B4-BE49-F238E27FC236}">
                      <a16:creationId xmlns:a16="http://schemas.microsoft.com/office/drawing/2014/main" id="{9A1C73D8-CD20-4251-B0D6-37ACF8EC2DE7}"/>
                    </a:ext>
                  </a:extLst>
                </p:cNvPr>
                <p:cNvGrpSpPr/>
                <p:nvPr/>
              </p:nvGrpSpPr>
              <p:grpSpPr>
                <a:xfrm>
                  <a:off x="1028280" y="5677152"/>
                  <a:ext cx="907710" cy="167619"/>
                  <a:chOff x="398562" y="3958596"/>
                  <a:chExt cx="907710" cy="167619"/>
                </a:xfrm>
              </p:grpSpPr>
              <p:pic>
                <p:nvPicPr>
                  <p:cNvPr id="242" name="그림 241">
                    <a:extLst>
                      <a:ext uri="{FF2B5EF4-FFF2-40B4-BE49-F238E27FC236}">
                        <a16:creationId xmlns:a16="http://schemas.microsoft.com/office/drawing/2014/main" id="{60FCC07B-4C95-4A7E-918B-1602E32D81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8562" y="3997405"/>
                    <a:ext cx="90000" cy="90000"/>
                  </a:xfrm>
                  <a:prstGeom prst="rect">
                    <a:avLst/>
                  </a:prstGeom>
                </p:spPr>
              </p:pic>
              <p:sp>
                <p:nvSpPr>
                  <p:cNvPr id="243" name="직사각형 242">
                    <a:extLst>
                      <a:ext uri="{FF2B5EF4-FFF2-40B4-BE49-F238E27FC236}">
                        <a16:creationId xmlns:a16="http://schemas.microsoft.com/office/drawing/2014/main" id="{3FA39219-E727-4F8E-A43C-BC0E650CD962}"/>
                      </a:ext>
                    </a:extLst>
                  </p:cNvPr>
                  <p:cNvSpPr/>
                  <p:nvPr/>
                </p:nvSpPr>
                <p:spPr>
                  <a:xfrm>
                    <a:off x="461486" y="3958596"/>
                    <a:ext cx="844786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경기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</p:grpSp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A3C78E7E-6895-42FB-A39B-A9BE2412F54E}"/>
                    </a:ext>
                  </a:extLst>
                </p:cNvPr>
                <p:cNvGrpSpPr/>
                <p:nvPr/>
              </p:nvGrpSpPr>
              <p:grpSpPr>
                <a:xfrm>
                  <a:off x="407710" y="5883371"/>
                  <a:ext cx="907710" cy="167619"/>
                  <a:chOff x="398562" y="3958596"/>
                  <a:chExt cx="907710" cy="167619"/>
                </a:xfrm>
              </p:grpSpPr>
              <p:pic>
                <p:nvPicPr>
                  <p:cNvPr id="240" name="그림 239">
                    <a:extLst>
                      <a:ext uri="{FF2B5EF4-FFF2-40B4-BE49-F238E27FC236}">
                        <a16:creationId xmlns:a16="http://schemas.microsoft.com/office/drawing/2014/main" id="{3DAD35E8-07B4-4EE1-9604-0DD91AAA9F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8562" y="3997405"/>
                    <a:ext cx="90000" cy="90000"/>
                  </a:xfrm>
                  <a:prstGeom prst="rect">
                    <a:avLst/>
                  </a:prstGeom>
                </p:spPr>
              </p:pic>
              <p:sp>
                <p:nvSpPr>
                  <p:cNvPr id="241" name="직사각형 240">
                    <a:extLst>
                      <a:ext uri="{FF2B5EF4-FFF2-40B4-BE49-F238E27FC236}">
                        <a16:creationId xmlns:a16="http://schemas.microsoft.com/office/drawing/2014/main" id="{C894DE77-34C5-40B7-B567-F3B498063476}"/>
                      </a:ext>
                    </a:extLst>
                  </p:cNvPr>
                  <p:cNvSpPr/>
                  <p:nvPr/>
                </p:nvSpPr>
                <p:spPr>
                  <a:xfrm>
                    <a:off x="461486" y="3958596"/>
                    <a:ext cx="844786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부산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</p:grpSp>
            <p:grpSp>
              <p:nvGrpSpPr>
                <p:cNvPr id="225" name="그룹 224">
                  <a:extLst>
                    <a:ext uri="{FF2B5EF4-FFF2-40B4-BE49-F238E27FC236}">
                      <a16:creationId xmlns:a16="http://schemas.microsoft.com/office/drawing/2014/main" id="{9A42D4F3-0B77-42DB-A1B1-5B7E758C6E31}"/>
                    </a:ext>
                  </a:extLst>
                </p:cNvPr>
                <p:cNvGrpSpPr/>
                <p:nvPr/>
              </p:nvGrpSpPr>
              <p:grpSpPr>
                <a:xfrm>
                  <a:off x="1028280" y="5883371"/>
                  <a:ext cx="907710" cy="167619"/>
                  <a:chOff x="398562" y="3958596"/>
                  <a:chExt cx="907710" cy="167619"/>
                </a:xfrm>
              </p:grpSpPr>
              <p:pic>
                <p:nvPicPr>
                  <p:cNvPr id="238" name="그림 237">
                    <a:extLst>
                      <a:ext uri="{FF2B5EF4-FFF2-40B4-BE49-F238E27FC236}">
                        <a16:creationId xmlns:a16="http://schemas.microsoft.com/office/drawing/2014/main" id="{89C64CFA-E6E5-48B3-AC7D-B3DF3D0AF6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8562" y="3997405"/>
                    <a:ext cx="90000" cy="90000"/>
                  </a:xfrm>
                  <a:prstGeom prst="rect">
                    <a:avLst/>
                  </a:prstGeom>
                </p:spPr>
              </p:pic>
              <p:sp>
                <p:nvSpPr>
                  <p:cNvPr id="239" name="직사각형 238">
                    <a:extLst>
                      <a:ext uri="{FF2B5EF4-FFF2-40B4-BE49-F238E27FC236}">
                        <a16:creationId xmlns:a16="http://schemas.microsoft.com/office/drawing/2014/main" id="{69C98AF3-64C6-4C8D-9FD9-8617D3BCB3BF}"/>
                      </a:ext>
                    </a:extLst>
                  </p:cNvPr>
                  <p:cNvSpPr/>
                  <p:nvPr/>
                </p:nvSpPr>
                <p:spPr>
                  <a:xfrm>
                    <a:off x="461486" y="3958596"/>
                    <a:ext cx="844786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대구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</p:grpSp>
            <p:grpSp>
              <p:nvGrpSpPr>
                <p:cNvPr id="226" name="그룹 225">
                  <a:extLst>
                    <a:ext uri="{FF2B5EF4-FFF2-40B4-BE49-F238E27FC236}">
                      <a16:creationId xmlns:a16="http://schemas.microsoft.com/office/drawing/2014/main" id="{B0635CF9-E0D9-4F86-95F1-2E1A6A56352F}"/>
                    </a:ext>
                  </a:extLst>
                </p:cNvPr>
                <p:cNvGrpSpPr/>
                <p:nvPr/>
              </p:nvGrpSpPr>
              <p:grpSpPr>
                <a:xfrm>
                  <a:off x="407710" y="6089590"/>
                  <a:ext cx="907710" cy="167619"/>
                  <a:chOff x="275825" y="6158971"/>
                  <a:chExt cx="907710" cy="167619"/>
                </a:xfrm>
              </p:grpSpPr>
              <p:pic>
                <p:nvPicPr>
                  <p:cNvPr id="236" name="그림 235">
                    <a:extLst>
                      <a:ext uri="{FF2B5EF4-FFF2-40B4-BE49-F238E27FC236}">
                        <a16:creationId xmlns:a16="http://schemas.microsoft.com/office/drawing/2014/main" id="{0A0C4940-E308-4F54-BDF9-99B22FBB0D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75825" y="6197780"/>
                    <a:ext cx="90000" cy="90000"/>
                  </a:xfrm>
                  <a:prstGeom prst="rect">
                    <a:avLst/>
                  </a:prstGeom>
                </p:spPr>
              </p:pic>
              <p:sp>
                <p:nvSpPr>
                  <p:cNvPr id="237" name="직사각형 236">
                    <a:extLst>
                      <a:ext uri="{FF2B5EF4-FFF2-40B4-BE49-F238E27FC236}">
                        <a16:creationId xmlns:a16="http://schemas.microsoft.com/office/drawing/2014/main" id="{A6B84684-5D76-4588-8B9A-45B6FF921962}"/>
                      </a:ext>
                    </a:extLst>
                  </p:cNvPr>
                  <p:cNvSpPr/>
                  <p:nvPr/>
                </p:nvSpPr>
                <p:spPr>
                  <a:xfrm>
                    <a:off x="338749" y="6158971"/>
                    <a:ext cx="844786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인천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</p:grpSp>
            <p:grpSp>
              <p:nvGrpSpPr>
                <p:cNvPr id="227" name="그룹 226">
                  <a:extLst>
                    <a:ext uri="{FF2B5EF4-FFF2-40B4-BE49-F238E27FC236}">
                      <a16:creationId xmlns:a16="http://schemas.microsoft.com/office/drawing/2014/main" id="{3ED98277-E215-4AE2-AAB2-CF7BBC2176E4}"/>
                    </a:ext>
                  </a:extLst>
                </p:cNvPr>
                <p:cNvGrpSpPr/>
                <p:nvPr/>
              </p:nvGrpSpPr>
              <p:grpSpPr>
                <a:xfrm>
                  <a:off x="1028280" y="6089590"/>
                  <a:ext cx="907710" cy="167619"/>
                  <a:chOff x="398562" y="3958596"/>
                  <a:chExt cx="907710" cy="167619"/>
                </a:xfrm>
              </p:grpSpPr>
              <p:pic>
                <p:nvPicPr>
                  <p:cNvPr id="234" name="그림 233">
                    <a:extLst>
                      <a:ext uri="{FF2B5EF4-FFF2-40B4-BE49-F238E27FC236}">
                        <a16:creationId xmlns:a16="http://schemas.microsoft.com/office/drawing/2014/main" id="{F873D93B-0D40-4D68-B1BA-1B6A7EC107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8562" y="3997405"/>
                    <a:ext cx="90000" cy="90000"/>
                  </a:xfrm>
                  <a:prstGeom prst="rect">
                    <a:avLst/>
                  </a:prstGeom>
                </p:spPr>
              </p:pic>
              <p:sp>
                <p:nvSpPr>
                  <p:cNvPr id="235" name="직사각형 234">
                    <a:extLst>
                      <a:ext uri="{FF2B5EF4-FFF2-40B4-BE49-F238E27FC236}">
                        <a16:creationId xmlns:a16="http://schemas.microsoft.com/office/drawing/2014/main" id="{EB695AF3-843F-43A2-881C-12C5965291AC}"/>
                      </a:ext>
                    </a:extLst>
                  </p:cNvPr>
                  <p:cNvSpPr/>
                  <p:nvPr/>
                </p:nvSpPr>
                <p:spPr>
                  <a:xfrm>
                    <a:off x="461486" y="3958596"/>
                    <a:ext cx="844786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광주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</p:grpSp>
            <p:grpSp>
              <p:nvGrpSpPr>
                <p:cNvPr id="228" name="그룹 227">
                  <a:extLst>
                    <a:ext uri="{FF2B5EF4-FFF2-40B4-BE49-F238E27FC236}">
                      <a16:creationId xmlns:a16="http://schemas.microsoft.com/office/drawing/2014/main" id="{572F09EB-3DD8-4A0B-8404-9EE363743C01}"/>
                    </a:ext>
                  </a:extLst>
                </p:cNvPr>
                <p:cNvGrpSpPr/>
                <p:nvPr/>
              </p:nvGrpSpPr>
              <p:grpSpPr>
                <a:xfrm>
                  <a:off x="407710" y="6295810"/>
                  <a:ext cx="907710" cy="167619"/>
                  <a:chOff x="398562" y="3958596"/>
                  <a:chExt cx="907710" cy="167619"/>
                </a:xfrm>
              </p:grpSpPr>
              <p:pic>
                <p:nvPicPr>
                  <p:cNvPr id="232" name="그림 231">
                    <a:extLst>
                      <a:ext uri="{FF2B5EF4-FFF2-40B4-BE49-F238E27FC236}">
                        <a16:creationId xmlns:a16="http://schemas.microsoft.com/office/drawing/2014/main" id="{73306C81-39A0-41C9-AAAE-AA120B4AF7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8562" y="3997405"/>
                    <a:ext cx="90000" cy="90000"/>
                  </a:xfrm>
                  <a:prstGeom prst="rect">
                    <a:avLst/>
                  </a:prstGeom>
                </p:spPr>
              </p:pic>
              <p:sp>
                <p:nvSpPr>
                  <p:cNvPr id="233" name="직사각형 232">
                    <a:extLst>
                      <a:ext uri="{FF2B5EF4-FFF2-40B4-BE49-F238E27FC236}">
                        <a16:creationId xmlns:a16="http://schemas.microsoft.com/office/drawing/2014/main" id="{3DE9956C-500A-4658-B643-DEFCE56B3B2A}"/>
                      </a:ext>
                    </a:extLst>
                  </p:cNvPr>
                  <p:cNvSpPr/>
                  <p:nvPr/>
                </p:nvSpPr>
                <p:spPr>
                  <a:xfrm>
                    <a:off x="461486" y="3958596"/>
                    <a:ext cx="844786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울산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</p:grpSp>
            <p:grpSp>
              <p:nvGrpSpPr>
                <p:cNvPr id="229" name="그룹 228">
                  <a:extLst>
                    <a:ext uri="{FF2B5EF4-FFF2-40B4-BE49-F238E27FC236}">
                      <a16:creationId xmlns:a16="http://schemas.microsoft.com/office/drawing/2014/main" id="{83ED5597-CFB3-46EF-813D-698BB7EA5364}"/>
                    </a:ext>
                  </a:extLst>
                </p:cNvPr>
                <p:cNvGrpSpPr/>
                <p:nvPr/>
              </p:nvGrpSpPr>
              <p:grpSpPr>
                <a:xfrm>
                  <a:off x="1028280" y="6295810"/>
                  <a:ext cx="907710" cy="167619"/>
                  <a:chOff x="398562" y="3958596"/>
                  <a:chExt cx="907710" cy="167619"/>
                </a:xfrm>
              </p:grpSpPr>
              <p:pic>
                <p:nvPicPr>
                  <p:cNvPr id="230" name="그림 229">
                    <a:extLst>
                      <a:ext uri="{FF2B5EF4-FFF2-40B4-BE49-F238E27FC236}">
                        <a16:creationId xmlns:a16="http://schemas.microsoft.com/office/drawing/2014/main" id="{1966E60D-C9C5-4B73-8470-800A921CBF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8562" y="3997405"/>
                    <a:ext cx="90000" cy="90000"/>
                  </a:xfrm>
                  <a:prstGeom prst="rect">
                    <a:avLst/>
                  </a:prstGeom>
                </p:spPr>
              </p:pic>
              <p:sp>
                <p:nvSpPr>
                  <p:cNvPr id="231" name="직사각형 230">
                    <a:extLst>
                      <a:ext uri="{FF2B5EF4-FFF2-40B4-BE49-F238E27FC236}">
                        <a16:creationId xmlns:a16="http://schemas.microsoft.com/office/drawing/2014/main" id="{0D9DAE31-D711-4780-B063-3C62EC36E833}"/>
                      </a:ext>
                    </a:extLst>
                  </p:cNvPr>
                  <p:cNvSpPr/>
                  <p:nvPr/>
                </p:nvSpPr>
                <p:spPr>
                  <a:xfrm>
                    <a:off x="461486" y="3958596"/>
                    <a:ext cx="844786" cy="16761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rPr>
                      <a:t>강원</a:t>
                    </a:r>
                    <a:endPara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endParaRPr>
                  </a:p>
                </p:txBody>
              </p:sp>
            </p:grpSp>
          </p:grp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AFF1C00-60ED-4057-8405-80D0B2A8FBCD}"/>
                  </a:ext>
                </a:extLst>
              </p:cNvPr>
              <p:cNvSpPr/>
              <p:nvPr/>
            </p:nvSpPr>
            <p:spPr>
              <a:xfrm>
                <a:off x="1805826" y="2442459"/>
                <a:ext cx="126000" cy="4352039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C1C00878-A0A0-4FA6-8DA1-2A0B556094F3}"/>
                  </a:ext>
                </a:extLst>
              </p:cNvPr>
              <p:cNvSpPr/>
              <p:nvPr/>
            </p:nvSpPr>
            <p:spPr>
              <a:xfrm>
                <a:off x="1824722" y="2547234"/>
                <a:ext cx="89256" cy="1440000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이등변 삼각형 218">
                <a:extLst>
                  <a:ext uri="{FF2B5EF4-FFF2-40B4-BE49-F238E27FC236}">
                    <a16:creationId xmlns:a16="http://schemas.microsoft.com/office/drawing/2014/main" id="{AAC14192-49EC-4E81-9255-4E443862AFFA}"/>
                  </a:ext>
                </a:extLst>
              </p:cNvPr>
              <p:cNvSpPr/>
              <p:nvPr/>
            </p:nvSpPr>
            <p:spPr>
              <a:xfrm>
                <a:off x="1838679" y="2474418"/>
                <a:ext cx="60295" cy="37785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E557B525-C1DD-4579-9D3A-E23B6E50533B}"/>
                  </a:ext>
                </a:extLst>
              </p:cNvPr>
              <p:cNvSpPr/>
              <p:nvPr/>
            </p:nvSpPr>
            <p:spPr>
              <a:xfrm>
                <a:off x="182073" y="2559082"/>
                <a:ext cx="1491482" cy="3683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기존 선택사항</a:t>
                </a:r>
                <a:endPara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21" name="이등변 삼각형 220">
                <a:extLst>
                  <a:ext uri="{FF2B5EF4-FFF2-40B4-BE49-F238E27FC236}">
                    <a16:creationId xmlns:a16="http://schemas.microsoft.com/office/drawing/2014/main" id="{8494A400-619F-41EC-9CB9-F378092BB5AC}"/>
                  </a:ext>
                </a:extLst>
              </p:cNvPr>
              <p:cNvSpPr/>
              <p:nvPr/>
            </p:nvSpPr>
            <p:spPr>
              <a:xfrm rot="10800000">
                <a:off x="1838679" y="6709934"/>
                <a:ext cx="60295" cy="37785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120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4684</Words>
  <Application>Microsoft Office PowerPoint</Application>
  <PresentationFormat>와이드스크린</PresentationFormat>
  <Paragraphs>1787</Paragraphs>
  <Slides>37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G마켓 산스 Bold</vt:lpstr>
      <vt:lpstr>G마켓 산스 Light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Heesun Yun</dc:creator>
  <cp:lastModifiedBy>Heesun Yun</cp:lastModifiedBy>
  <cp:revision>850</cp:revision>
  <dcterms:created xsi:type="dcterms:W3CDTF">2023-05-26T05:47:42Z</dcterms:created>
  <dcterms:modified xsi:type="dcterms:W3CDTF">2023-06-02T04:16:38Z</dcterms:modified>
</cp:coreProperties>
</file>