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300" r:id="rId3"/>
    <p:sldId id="258" r:id="rId4"/>
    <p:sldId id="309" r:id="rId5"/>
    <p:sldId id="311" r:id="rId6"/>
    <p:sldId id="312" r:id="rId7"/>
    <p:sldId id="318" r:id="rId8"/>
    <p:sldId id="314" r:id="rId9"/>
    <p:sldId id="259" r:id="rId10"/>
    <p:sldId id="261" r:id="rId11"/>
    <p:sldId id="262" r:id="rId12"/>
    <p:sldId id="287" r:id="rId13"/>
    <p:sldId id="303" r:id="rId14"/>
    <p:sldId id="301" r:id="rId15"/>
    <p:sldId id="307" r:id="rId16"/>
    <p:sldId id="286" r:id="rId17"/>
    <p:sldId id="260" r:id="rId18"/>
    <p:sldId id="289" r:id="rId19"/>
    <p:sldId id="290" r:id="rId20"/>
    <p:sldId id="305" r:id="rId21"/>
    <p:sldId id="306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CE7"/>
    <a:srgbClr val="FFFFFF"/>
    <a:srgbClr val="737376"/>
    <a:srgbClr val="F7F7F7"/>
    <a:srgbClr val="F1F3F4"/>
    <a:srgbClr val="DEE1E6"/>
    <a:srgbClr val="FDDFF2"/>
    <a:srgbClr val="BE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6353" autoAdjust="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취업 여부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57-4B2D-8E05-5BF7FF132F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57-4B2D-8E05-5BF7FF132F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57-4B2D-8E05-5BF7FF132F6A}"/>
              </c:ext>
            </c:extLst>
          </c:dPt>
          <c:cat>
            <c:strRef>
              <c:f>Sheet1!$A$2:$A$4</c:f>
              <c:strCache>
                <c:ptCount val="3"/>
                <c:pt idx="0">
                  <c:v>취업</c:v>
                </c:pt>
                <c:pt idx="1">
                  <c:v>취업준비</c:v>
                </c:pt>
                <c:pt idx="2">
                  <c:v>학생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61</c:v>
                </c:pt>
                <c:pt idx="1">
                  <c:v>13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0-4A4C-B843-373A8164F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03576239916009E-2"/>
          <c:y val="0.67164146052500462"/>
          <c:w val="0.87897878510238292"/>
          <c:h val="0.32835853947499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근무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2A-44FC-89F0-04B838EB82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2A-44FC-89F0-04B838EB82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2A-44FC-89F0-04B838EB82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C1-479F-BA94-64040C242E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C1-479F-BA94-64040C242E51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33</c:v>
                </c:pt>
                <c:pt idx="2">
                  <c:v>23</c:v>
                </c:pt>
                <c:pt idx="3">
                  <c:v>36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2A-44FC-89F0-04B838EB8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03576239916009E-2"/>
          <c:y val="0.67164146052500462"/>
          <c:w val="0.87897878510238292"/>
          <c:h val="0.32835853947499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69071329749494"/>
          <c:y val="0.10030146981768022"/>
          <c:w val="0.77197063941579502"/>
          <c:h val="0.513756845217060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36.200000000000003</c:v>
                </c:pt>
                <c:pt idx="1">
                  <c:v>33.700000000000003</c:v>
                </c:pt>
                <c:pt idx="2">
                  <c:v>35.5</c:v>
                </c:pt>
                <c:pt idx="3">
                  <c:v>34.1</c:v>
                </c:pt>
                <c:pt idx="4">
                  <c:v>34.9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2-4958-A77A-B9DD2DE556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전문대졸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42.2</c:v>
                </c:pt>
                <c:pt idx="1">
                  <c:v>41.5</c:v>
                </c:pt>
                <c:pt idx="2">
                  <c:v>44.3</c:v>
                </c:pt>
                <c:pt idx="3">
                  <c:v>42.8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B2-4958-A77A-B9DD2DE55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013104"/>
        <c:axId val="100012688"/>
      </c:barChart>
      <c:catAx>
        <c:axId val="10001310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12688"/>
        <c:crosses val="autoZero"/>
        <c:auto val="1"/>
        <c:lblAlgn val="ctr"/>
        <c:lblOffset val="100"/>
        <c:noMultiLvlLbl val="0"/>
      </c:catAx>
      <c:valAx>
        <c:axId val="10001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1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24554014195879"/>
          <c:y val="0.83158085215793409"/>
          <c:w val="0.63950850211660293"/>
          <c:h val="0.16841914784206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결혼 여부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2-4D03-9130-E081581B5F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2-4D03-9130-E081581B5FF8}"/>
              </c:ext>
            </c:extLst>
          </c:dPt>
          <c:cat>
            <c:strRef>
              <c:f>Sheet1!$A$2:$A$3</c:f>
              <c:strCache>
                <c:ptCount val="2"/>
                <c:pt idx="0">
                  <c:v>결혼</c:v>
                </c:pt>
                <c:pt idx="1">
                  <c:v>미혼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62-4D03-9130-E081581B5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03576239916009E-2"/>
          <c:y val="0.67164146052500462"/>
          <c:w val="0.87897878510238292"/>
          <c:h val="0.32835853947499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81-45E0-884C-153217A7FE9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81-45E0-884C-153217A7FE9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81-45E0-884C-153217A7FE93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81-45E0-884C-153217A7FE93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181-45E0-884C-153217A7FE93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181-45E0-884C-153217A7F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03576239916009E-2"/>
          <c:y val="0.67164146052500462"/>
          <c:w val="0.87897878510238292"/>
          <c:h val="0.32835853947499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69071329749494"/>
          <c:y val="0.10030146981768022"/>
          <c:w val="0.77197063941579502"/>
          <c:h val="0.513756845217060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근로 시간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32</c:v>
                </c:pt>
                <c:pt idx="2">
                  <c:v>24</c:v>
                </c:pt>
                <c:pt idx="3">
                  <c:v>55</c:v>
                </c:pt>
                <c:pt idx="4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D6-4328-AE73-E6C42FDDEA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주거 만족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38</c:v>
                </c:pt>
                <c:pt idx="3">
                  <c:v>40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D6-4328-AE73-E6C42FDDE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13104"/>
        <c:axId val="100012688"/>
      </c:lineChart>
      <c:catAx>
        <c:axId val="10001310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12688"/>
        <c:crosses val="autoZero"/>
        <c:auto val="1"/>
        <c:lblAlgn val="ctr"/>
        <c:lblOffset val="100"/>
        <c:noMultiLvlLbl val="0"/>
      </c:catAx>
      <c:valAx>
        <c:axId val="10001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1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24554014195879"/>
          <c:y val="0.83158085215793409"/>
          <c:w val="0.81975445985804118"/>
          <c:h val="0.16841914784206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C-4F36-8841-CACA5C71BD0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3C-4F36-8841-CACA5C71BD0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3C-4F36-8841-CACA5C71BD0F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C-4F36-8841-CACA5C71BD0F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3C-4F36-8841-CACA5C71BD0F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53C-4F36-8841-CACA5C71B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03576239916009E-2"/>
          <c:y val="0.67164146052500462"/>
          <c:w val="0.87897878510238292"/>
          <c:h val="0.32835853947499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69071329749494"/>
          <c:y val="0.10030146981768022"/>
          <c:w val="0.77197063941579502"/>
          <c:h val="0.513756845217060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 평균 급여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Sheet1!$A$2:$A$6</c:f>
              <c:strCache>
                <c:ptCount val="5"/>
                <c:pt idx="0">
                  <c:v>100-200</c:v>
                </c:pt>
                <c:pt idx="1">
                  <c:v>200-250</c:v>
                </c:pt>
                <c:pt idx="2">
                  <c:v>250-350</c:v>
                </c:pt>
                <c:pt idx="3">
                  <c:v>350-500</c:v>
                </c:pt>
                <c:pt idx="4">
                  <c:v>500 上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32</c:v>
                </c:pt>
                <c:pt idx="2">
                  <c:v>24</c:v>
                </c:pt>
                <c:pt idx="3">
                  <c:v>55</c:v>
                </c:pt>
                <c:pt idx="4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E-4F09-B54E-FC39CA4FE1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일자리 만족도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Sheet1!$A$2:$A$6</c:f>
              <c:strCache>
                <c:ptCount val="5"/>
                <c:pt idx="0">
                  <c:v>100-200</c:v>
                </c:pt>
                <c:pt idx="1">
                  <c:v>200-250</c:v>
                </c:pt>
                <c:pt idx="2">
                  <c:v>250-350</c:v>
                </c:pt>
                <c:pt idx="3">
                  <c:v>350-500</c:v>
                </c:pt>
                <c:pt idx="4">
                  <c:v>500 上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38</c:v>
                </c:pt>
                <c:pt idx="3">
                  <c:v>40</c:v>
                </c:pt>
                <c:pt idx="4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1E-4F09-B54E-FC39CA4FE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013104"/>
        <c:axId val="100012688"/>
      </c:scatterChart>
      <c:valAx>
        <c:axId val="10001310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12688"/>
        <c:crosses val="autoZero"/>
        <c:crossBetween val="midCat"/>
      </c:valAx>
      <c:valAx>
        <c:axId val="10001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13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443651840632357E-2"/>
          <c:y val="0.83158085215793409"/>
          <c:w val="0.9088234176424923"/>
          <c:h val="0.16841914784206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기업분류</cx:pt>
          <cx:pt idx="1">기업분류</cx:pt>
          <cx:pt idx="2">기업분류</cx:pt>
          <cx:pt idx="3">기업분류</cx:pt>
          <cx:pt idx="4">기업분류</cx:pt>
          <cx:pt idx="5">기업분류</cx:pt>
          <cx:pt idx="6">기업분류</cx:pt>
          <cx:pt idx="7">기업분류</cx:pt>
          <cx:pt idx="8">기업분류</cx:pt>
        </cx:lvl>
      </cx:strDim>
      <cx:numDim type="val">
        <cx:f>Sheet1!$B$2:$B$23</cx:f>
        <cx:lvl ptCount="22" formatCode="G/표준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</cx:lvl>
      </cx:numDim>
    </cx:data>
    <cx:data id="1">
      <cx:strDim type="cat">
        <cx:f>Sheet1!$A$2:$A$23</cx:f>
        <cx:lvl ptCount="22">
          <cx:pt idx="0">기업분류</cx:pt>
          <cx:pt idx="1">기업분류</cx:pt>
          <cx:pt idx="2">기업분류</cx:pt>
          <cx:pt idx="3">기업분류</cx:pt>
          <cx:pt idx="4">기업분류</cx:pt>
          <cx:pt idx="5">기업분류</cx:pt>
          <cx:pt idx="6">기업분류</cx:pt>
          <cx:pt idx="7">기업분류</cx:pt>
          <cx:pt idx="8">기업분류</cx:pt>
        </cx:lvl>
      </cx:strDim>
      <cx:numDim type="val">
        <cx:f>Sheet1!$C$2:$C$23</cx:f>
        <cx:lvl ptCount="22" formatCode="G/표준">
          <cx:pt idx="0">-3</cx:pt>
          <cx:pt idx="1">1</cx:pt>
          <cx:pt idx="2">-6</cx:pt>
          <cx:pt idx="3">10</cx:pt>
          <cx:pt idx="4">34</cx:pt>
          <cx:pt idx="5">28</cx:pt>
          <cx:pt idx="6">22</cx:pt>
          <cx:pt idx="7">-12</cx:pt>
          <cx:pt idx="8">-28</cx:pt>
        </cx:lvl>
      </cx:numDim>
    </cx:data>
    <cx:data id="2">
      <cx:strDim type="cat">
        <cx:f>Sheet1!$A$2:$A$23</cx:f>
        <cx:lvl ptCount="22">
          <cx:pt idx="0">기업분류</cx:pt>
          <cx:pt idx="1">기업분류</cx:pt>
          <cx:pt idx="2">기업분류</cx:pt>
          <cx:pt idx="3">기업분류</cx:pt>
          <cx:pt idx="4">기업분류</cx:pt>
          <cx:pt idx="5">기업분류</cx:pt>
          <cx:pt idx="6">기업분류</cx:pt>
          <cx:pt idx="7">기업분류</cx:pt>
          <cx:pt idx="8">기업분류</cx:pt>
        </cx:lvl>
      </cx:strDim>
      <cx:numDim type="val">
        <cx:f>Sheet1!$D$2:$D$23</cx:f>
        <cx:lvl ptCount="22" formatCode="G/표준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</cx:lvl>
      </cx:numDim>
    </cx:data>
  </cx:chartData>
  <cx:chart>
    <cx:plotArea>
      <cx:plotAreaRegion>
        <cx:series layoutId="boxWhisker" uniqueId="{90CF0F05-D809-48DD-8E81-28D524855344}">
          <cx:tx>
            <cx:txData>
              <cx:f>Sheet1!$B$1</cx:f>
              <cx:v>공무원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67088D8-9B61-46AD-A605-CCC65D40F09C}">
          <cx:tx>
            <cx:txData>
              <cx:f>Sheet1!$C$1</cx:f>
              <cx:v>공기업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3B3E2C1D-411E-44E2-996B-9BCEC326CF05}">
          <cx:tx>
            <cx:txData>
              <cx:f>Sheet1!$D$1</cx:f>
              <cx:v>사기업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1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5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7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3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7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5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5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79249" y="1923108"/>
            <a:ext cx="503828" cy="503828"/>
          </a:xfrm>
          <a:prstGeom prst="rect">
            <a:avLst/>
          </a:prstGeom>
          <a:gradFill>
            <a:gsLst>
              <a:gs pos="100000">
                <a:srgbClr val="FDDFF2"/>
              </a:gs>
              <a:gs pos="1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3759463" y="2935513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와이어프레임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B669D-62CB-4A58-90C3-67BBF6C732F4}"/>
              </a:ext>
            </a:extLst>
          </p:cNvPr>
          <p:cNvSpPr txBox="1"/>
          <p:nvPr/>
        </p:nvSpPr>
        <p:spPr>
          <a:xfrm>
            <a:off x="8797524" y="3805768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팀원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윤희선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조민정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이준형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587488" y="4370011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31891"/>
              </p:ext>
            </p:extLst>
          </p:nvPr>
        </p:nvGraphicFramePr>
        <p:xfrm>
          <a:off x="587488" y="4708565"/>
          <a:ext cx="11121912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04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70730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07304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243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23.05.31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ver0.1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71750"/>
              </p:ext>
            </p:extLst>
          </p:nvPr>
        </p:nvGraphicFramePr>
        <p:xfrm>
          <a:off x="8840764" y="711200"/>
          <a:ext cx="3287735" cy="26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61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조회하기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AB14987B-F6C2-B58E-07E7-E8B1C073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3217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아이디찾기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아이디 찾기 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6A0BDC-0E26-3EE5-03FB-4350E4E43E58}"/>
              </a:ext>
            </a:extLst>
          </p:cNvPr>
          <p:cNvSpPr txBox="1"/>
          <p:nvPr/>
        </p:nvSpPr>
        <p:spPr>
          <a:xfrm>
            <a:off x="3145545" y="32684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C7C1B-1322-48E9-8507-D502D826CDF6}"/>
              </a:ext>
            </a:extLst>
          </p:cNvPr>
          <p:cNvSpPr txBox="1"/>
          <p:nvPr/>
        </p:nvSpPr>
        <p:spPr>
          <a:xfrm>
            <a:off x="1331237" y="35998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8B7E29-985A-6F24-5935-C033C199F907}"/>
              </a:ext>
            </a:extLst>
          </p:cNvPr>
          <p:cNvSpPr/>
          <p:nvPr/>
        </p:nvSpPr>
        <p:spPr>
          <a:xfrm>
            <a:off x="2746577" y="396471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512A8-6FEB-5BAE-3441-257FA3D77390}"/>
              </a:ext>
            </a:extLst>
          </p:cNvPr>
          <p:cNvSpPr txBox="1"/>
          <p:nvPr/>
        </p:nvSpPr>
        <p:spPr>
          <a:xfrm>
            <a:off x="2767644" y="403987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5FA163-83B2-EC23-D2E8-9D310163B291}"/>
              </a:ext>
            </a:extLst>
          </p:cNvPr>
          <p:cNvGrpSpPr/>
          <p:nvPr/>
        </p:nvGrpSpPr>
        <p:grpSpPr>
          <a:xfrm>
            <a:off x="2347609" y="5051394"/>
            <a:ext cx="4143983" cy="448400"/>
            <a:chOff x="2856112" y="6181433"/>
            <a:chExt cx="4143983" cy="4484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B94853-E157-5CB1-54F0-02536AA6E98C}"/>
                </a:ext>
              </a:extLst>
            </p:cNvPr>
            <p:cNvSpPr/>
            <p:nvPr/>
          </p:nvSpPr>
          <p:spPr>
            <a:xfrm>
              <a:off x="2856112" y="6181433"/>
              <a:ext cx="4143983" cy="44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A779A6-BA2A-9C4E-E0EA-57BB28CDBD77}"/>
                </a:ext>
              </a:extLst>
            </p:cNvPr>
            <p:cNvSpPr txBox="1"/>
            <p:nvPr/>
          </p:nvSpPr>
          <p:spPr>
            <a:xfrm>
              <a:off x="3654048" y="6278675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5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조회하기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8504E5-71D1-AD69-8014-BBF2FA48D4AB}"/>
              </a:ext>
            </a:extLst>
          </p:cNvPr>
          <p:cNvSpPr txBox="1"/>
          <p:nvPr/>
        </p:nvSpPr>
        <p:spPr>
          <a:xfrm>
            <a:off x="2767644" y="451179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5FC0D5-BA6E-2F1A-E93C-B3ECD03D9184}"/>
              </a:ext>
            </a:extLst>
          </p:cNvPr>
          <p:cNvSpPr/>
          <p:nvPr/>
        </p:nvSpPr>
        <p:spPr>
          <a:xfrm>
            <a:off x="2746577" y="443663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DC961E-CA4F-E9B9-417C-96647EEF5094}"/>
              </a:ext>
            </a:extLst>
          </p:cNvPr>
          <p:cNvSpPr txBox="1"/>
          <p:nvPr/>
        </p:nvSpPr>
        <p:spPr>
          <a:xfrm>
            <a:off x="3021557" y="569137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55B716-411E-CDB4-C1AC-AA592B6E6970}"/>
              </a:ext>
            </a:extLst>
          </p:cNvPr>
          <p:cNvSpPr/>
          <p:nvPr/>
        </p:nvSpPr>
        <p:spPr>
          <a:xfrm>
            <a:off x="2580931" y="392751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657428-A18A-7A48-4BAD-FEDD7C627E00}"/>
              </a:ext>
            </a:extLst>
          </p:cNvPr>
          <p:cNvSpPr/>
          <p:nvPr/>
        </p:nvSpPr>
        <p:spPr>
          <a:xfrm>
            <a:off x="2225959" y="492974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84A41F-E68E-FBB7-B29C-2090E5A7EFBA}"/>
              </a:ext>
            </a:extLst>
          </p:cNvPr>
          <p:cNvSpPr/>
          <p:nvPr/>
        </p:nvSpPr>
        <p:spPr>
          <a:xfrm>
            <a:off x="2857464" y="560299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F00306-BABA-E6BE-B8AE-59580F45D4EB}"/>
              </a:ext>
            </a:extLst>
          </p:cNvPr>
          <p:cNvSpPr/>
          <p:nvPr/>
        </p:nvSpPr>
        <p:spPr>
          <a:xfrm>
            <a:off x="3798401" y="558817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83CFC8-5A7E-C50D-65E2-CEDCD4FB2D53}"/>
              </a:ext>
            </a:extLst>
          </p:cNvPr>
          <p:cNvSpPr/>
          <p:nvPr/>
        </p:nvSpPr>
        <p:spPr>
          <a:xfrm>
            <a:off x="4993438" y="562144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FE4FC-691D-847D-A83A-390FFC102600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51195-E701-09BD-37DB-344586F7DD50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DD124A-7957-4CEA-0E66-702EA8B3FF02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70034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6192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6A0808-2849-ACB3-1645-65EAE5C1014A}"/>
              </a:ext>
            </a:extLst>
          </p:cNvPr>
          <p:cNvSpPr txBox="1"/>
          <p:nvPr/>
        </p:nvSpPr>
        <p:spPr>
          <a:xfrm>
            <a:off x="3145545" y="32684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20BBD-F0CA-D917-9F36-0117E8A2CF29}"/>
              </a:ext>
            </a:extLst>
          </p:cNvPr>
          <p:cNvSpPr txBox="1"/>
          <p:nvPr/>
        </p:nvSpPr>
        <p:spPr>
          <a:xfrm>
            <a:off x="1331237" y="35998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EAA700-FCCF-7064-AE32-5570EB07B492}"/>
              </a:ext>
            </a:extLst>
          </p:cNvPr>
          <p:cNvSpPr/>
          <p:nvPr/>
        </p:nvSpPr>
        <p:spPr>
          <a:xfrm>
            <a:off x="2393950" y="3915110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5A24D-EE26-DE70-4982-44EA23813D91}"/>
              </a:ext>
            </a:extLst>
          </p:cNvPr>
          <p:cNvSpPr txBox="1"/>
          <p:nvPr/>
        </p:nvSpPr>
        <p:spPr>
          <a:xfrm>
            <a:off x="3259303" y="4377414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3CEBD-E5A3-211A-1C6A-C182E7277F8D}"/>
              </a:ext>
            </a:extLst>
          </p:cNvPr>
          <p:cNvSpPr txBox="1"/>
          <p:nvPr/>
        </p:nvSpPr>
        <p:spPr>
          <a:xfrm>
            <a:off x="3858882" y="4377414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mzgeneration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E073D-CECF-5D7C-55C8-BAC4B1100F87}"/>
              </a:ext>
            </a:extLst>
          </p:cNvPr>
          <p:cNvSpPr txBox="1"/>
          <p:nvPr/>
        </p:nvSpPr>
        <p:spPr>
          <a:xfrm>
            <a:off x="3021557" y="526375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5C6EB442-6D13-14C7-761F-45924E3F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아이디조회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아이디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조회하기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아이디입력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4329C79-7195-D1A4-9200-16FBD0A6A037}"/>
              </a:ext>
            </a:extLst>
          </p:cNvPr>
          <p:cNvSpPr/>
          <p:nvPr/>
        </p:nvSpPr>
        <p:spPr>
          <a:xfrm>
            <a:off x="2857464" y="516228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5C1DB2-A026-D13E-DB38-2787CA057714}"/>
              </a:ext>
            </a:extLst>
          </p:cNvPr>
          <p:cNvSpPr/>
          <p:nvPr/>
        </p:nvSpPr>
        <p:spPr>
          <a:xfrm>
            <a:off x="3783692" y="515356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A5BF5D-473D-D641-12F6-38B6AB2EE5C6}"/>
              </a:ext>
            </a:extLst>
          </p:cNvPr>
          <p:cNvSpPr/>
          <p:nvPr/>
        </p:nvSpPr>
        <p:spPr>
          <a:xfrm>
            <a:off x="4948917" y="512817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BAF178-673B-CE8E-EDA4-7236C99C43BC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CCEC4-9EEC-C423-8B1B-E75D91728BCB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34947-7680-7835-1870-A6CCA9A8D3DB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0618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34666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조회하기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59988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2DBD2DE9-1368-3265-7CC6-78E272E0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2399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 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4E40C9-90C9-BDAA-AC7E-5548D7CBD066}"/>
              </a:ext>
            </a:extLst>
          </p:cNvPr>
          <p:cNvSpPr txBox="1"/>
          <p:nvPr/>
        </p:nvSpPr>
        <p:spPr>
          <a:xfrm>
            <a:off x="3145545" y="32176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3A46A0-7D0F-135E-8C0E-4DFFEF572896}"/>
              </a:ext>
            </a:extLst>
          </p:cNvPr>
          <p:cNvSpPr/>
          <p:nvPr/>
        </p:nvSpPr>
        <p:spPr>
          <a:xfrm>
            <a:off x="2746577" y="388851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27247-ED61-79E1-0A61-75F6498BDC81}"/>
              </a:ext>
            </a:extLst>
          </p:cNvPr>
          <p:cNvSpPr txBox="1"/>
          <p:nvPr/>
        </p:nvSpPr>
        <p:spPr>
          <a:xfrm>
            <a:off x="2767644" y="396367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18ACE9-1607-41A8-5907-4DF317AD62B0}"/>
              </a:ext>
            </a:extLst>
          </p:cNvPr>
          <p:cNvSpPr/>
          <p:nvPr/>
        </p:nvSpPr>
        <p:spPr>
          <a:xfrm>
            <a:off x="2347609" y="5430487"/>
            <a:ext cx="4143983" cy="448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905E8-90C0-8116-5470-0DD1A00520FB}"/>
              </a:ext>
            </a:extLst>
          </p:cNvPr>
          <p:cNvSpPr txBox="1"/>
          <p:nvPr/>
        </p:nvSpPr>
        <p:spPr>
          <a:xfrm>
            <a:off x="3145545" y="5527729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EA992-6854-44F3-4587-AD0C1D6A270E}"/>
              </a:ext>
            </a:extLst>
          </p:cNvPr>
          <p:cNvSpPr txBox="1"/>
          <p:nvPr/>
        </p:nvSpPr>
        <p:spPr>
          <a:xfrm>
            <a:off x="2767644" y="443229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AA37C3-EA51-1354-8BD5-392776408C87}"/>
              </a:ext>
            </a:extLst>
          </p:cNvPr>
          <p:cNvSpPr/>
          <p:nvPr/>
        </p:nvSpPr>
        <p:spPr>
          <a:xfrm>
            <a:off x="2746577" y="435713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730F12-E940-C8DD-F1BD-77FE96D81616}"/>
              </a:ext>
            </a:extLst>
          </p:cNvPr>
          <p:cNvSpPr txBox="1"/>
          <p:nvPr/>
        </p:nvSpPr>
        <p:spPr>
          <a:xfrm>
            <a:off x="2767644" y="490092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7870DF-1712-22DF-B6CD-69F4FCEF5CE3}"/>
              </a:ext>
            </a:extLst>
          </p:cNvPr>
          <p:cNvSpPr/>
          <p:nvPr/>
        </p:nvSpPr>
        <p:spPr>
          <a:xfrm>
            <a:off x="2746577" y="4825760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E5DD7F-EF9D-AF9F-E13A-68006BB01613}"/>
              </a:ext>
            </a:extLst>
          </p:cNvPr>
          <p:cNvSpPr txBox="1"/>
          <p:nvPr/>
        </p:nvSpPr>
        <p:spPr>
          <a:xfrm>
            <a:off x="3005291" y="600037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ADF951-B91A-3721-77E1-C3E55C5312B7}"/>
              </a:ext>
            </a:extLst>
          </p:cNvPr>
          <p:cNvSpPr txBox="1"/>
          <p:nvPr/>
        </p:nvSpPr>
        <p:spPr>
          <a:xfrm>
            <a:off x="1331237" y="35490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2A9089-C6A7-A0D5-60B3-06F1C4BFBE9A}"/>
              </a:ext>
            </a:extLst>
          </p:cNvPr>
          <p:cNvSpPr/>
          <p:nvPr/>
        </p:nvSpPr>
        <p:spPr>
          <a:xfrm>
            <a:off x="2580931" y="392751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76FBD2-D1AE-C4FF-E539-EE17332B79ED}"/>
              </a:ext>
            </a:extLst>
          </p:cNvPr>
          <p:cNvSpPr/>
          <p:nvPr/>
        </p:nvSpPr>
        <p:spPr>
          <a:xfrm>
            <a:off x="2225959" y="529754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391424-411F-6A7A-0851-E60F31642E0F}"/>
              </a:ext>
            </a:extLst>
          </p:cNvPr>
          <p:cNvSpPr/>
          <p:nvPr/>
        </p:nvSpPr>
        <p:spPr>
          <a:xfrm>
            <a:off x="2857464" y="590695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BE6C19-3F4C-D5D6-FA7E-B059BC3FE682}"/>
              </a:ext>
            </a:extLst>
          </p:cNvPr>
          <p:cNvSpPr/>
          <p:nvPr/>
        </p:nvSpPr>
        <p:spPr>
          <a:xfrm>
            <a:off x="3773234" y="589017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53C21F-6A86-F05D-1EF3-D50554836EEA}"/>
              </a:ext>
            </a:extLst>
          </p:cNvPr>
          <p:cNvSpPr/>
          <p:nvPr/>
        </p:nvSpPr>
        <p:spPr>
          <a:xfrm>
            <a:off x="4871789" y="589910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6C0F81-E1E2-E25C-EB62-E90A6982DB29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DF4AAD-D171-3646-CF70-5ACD6676CA43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D22AAB-41AE-FE1B-8CB5-9BDBC4445403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19501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FA61DF-0071-FA9E-AF42-F8F08552C5F1}"/>
              </a:ext>
            </a:extLst>
          </p:cNvPr>
          <p:cNvSpPr/>
          <p:nvPr/>
        </p:nvSpPr>
        <p:spPr>
          <a:xfrm>
            <a:off x="3628541" y="4697754"/>
            <a:ext cx="1654726" cy="23508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37672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입력한 이메일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인증 번호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재발송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인증번호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인증 확인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0512BC10-5527-13BC-7EA2-76A265787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275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 찾기 본인인증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본인인증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1036DA-B7FA-72C2-B701-B5B5DEBA86EC}"/>
              </a:ext>
            </a:extLst>
          </p:cNvPr>
          <p:cNvSpPr txBox="1"/>
          <p:nvPr/>
        </p:nvSpPr>
        <p:spPr>
          <a:xfrm>
            <a:off x="3145545" y="32684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본인인증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E8673-38CF-F1A3-AAEC-58AEE2BE2A80}"/>
              </a:ext>
            </a:extLst>
          </p:cNvPr>
          <p:cNvSpPr txBox="1"/>
          <p:nvPr/>
        </p:nvSpPr>
        <p:spPr>
          <a:xfrm>
            <a:off x="1331237" y="35998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입력하신 이메일로 인증 번호를 발송했습니다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DB9-BCC0-FC6C-2FD2-F0EF29A31F02}"/>
              </a:ext>
            </a:extLst>
          </p:cNvPr>
          <p:cNvSpPr txBox="1"/>
          <p:nvPr/>
        </p:nvSpPr>
        <p:spPr>
          <a:xfrm>
            <a:off x="3005291" y="526375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56726A-4664-A7B6-2BE6-81129604DF19}"/>
              </a:ext>
            </a:extLst>
          </p:cNvPr>
          <p:cNvGrpSpPr/>
          <p:nvPr/>
        </p:nvGrpSpPr>
        <p:grpSpPr>
          <a:xfrm>
            <a:off x="2820233" y="4172707"/>
            <a:ext cx="2559864" cy="246221"/>
            <a:chOff x="3147404" y="4351932"/>
            <a:chExt cx="2559864" cy="2462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D12E27-9F1A-E384-ACF7-E3B09C19868D}"/>
                </a:ext>
              </a:extLst>
            </p:cNvPr>
            <p:cNvSpPr txBox="1"/>
            <p:nvPr/>
          </p:nvSpPr>
          <p:spPr>
            <a:xfrm>
              <a:off x="3147404" y="4351932"/>
              <a:ext cx="75138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이메일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9C12BD-3B82-E966-C28E-50A943ABC7B9}"/>
                </a:ext>
              </a:extLst>
            </p:cNvPr>
            <p:cNvSpPr txBox="1"/>
            <p:nvPr/>
          </p:nvSpPr>
          <p:spPr>
            <a:xfrm>
              <a:off x="3858882" y="4351932"/>
              <a:ext cx="184838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tempMail@mail.net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803B4B3-BD02-B8CA-3416-489164B13880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0728E-7D9C-4F15-54C3-0BDD54F1C002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EB2D6-8AB8-EDA9-ECEA-BC0984B02882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FFCDE-1AA1-EF50-396D-F485908DB406}"/>
              </a:ext>
            </a:extLst>
          </p:cNvPr>
          <p:cNvSpPr txBox="1"/>
          <p:nvPr/>
        </p:nvSpPr>
        <p:spPr>
          <a:xfrm>
            <a:off x="2820233" y="4712659"/>
            <a:ext cx="7513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인증번호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08B84A-7C3F-C484-3FC1-311E173D70D8}"/>
              </a:ext>
            </a:extLst>
          </p:cNvPr>
          <p:cNvSpPr/>
          <p:nvPr/>
        </p:nvSpPr>
        <p:spPr>
          <a:xfrm>
            <a:off x="5380097" y="4169247"/>
            <a:ext cx="584475" cy="2350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재발송</a:t>
            </a:r>
            <a:endParaRPr lang="ko-KR" altLang="en-US" sz="10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28FD48-A668-F249-3928-F8D94A2C0885}"/>
              </a:ext>
            </a:extLst>
          </p:cNvPr>
          <p:cNvSpPr/>
          <p:nvPr/>
        </p:nvSpPr>
        <p:spPr>
          <a:xfrm>
            <a:off x="5380097" y="4697754"/>
            <a:ext cx="584475" cy="2350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확인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024AD01-76D3-7C2A-CEFE-9939FAEBA9B6}"/>
              </a:ext>
            </a:extLst>
          </p:cNvPr>
          <p:cNvSpPr/>
          <p:nvPr/>
        </p:nvSpPr>
        <p:spPr>
          <a:xfrm>
            <a:off x="4455904" y="509001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16A2545-0A1D-12B5-3E05-3905306AB7D1}"/>
              </a:ext>
            </a:extLst>
          </p:cNvPr>
          <p:cNvSpPr/>
          <p:nvPr/>
        </p:nvSpPr>
        <p:spPr>
          <a:xfrm>
            <a:off x="5257461" y="456150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5992D4-FC36-5272-963C-0A6C87F497DE}"/>
              </a:ext>
            </a:extLst>
          </p:cNvPr>
          <p:cNvSpPr/>
          <p:nvPr/>
        </p:nvSpPr>
        <p:spPr>
          <a:xfrm>
            <a:off x="3527251" y="456927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9490552-98B8-FCCF-4CE0-D1F06C9C7FFA}"/>
              </a:ext>
            </a:extLst>
          </p:cNvPr>
          <p:cNvSpPr/>
          <p:nvPr/>
        </p:nvSpPr>
        <p:spPr>
          <a:xfrm>
            <a:off x="3450732" y="511596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BD9677-A789-44A3-AB1E-D7E6EB60C5F6}"/>
              </a:ext>
            </a:extLst>
          </p:cNvPr>
          <p:cNvSpPr/>
          <p:nvPr/>
        </p:nvSpPr>
        <p:spPr>
          <a:xfrm>
            <a:off x="3628541" y="4189493"/>
            <a:ext cx="1654726" cy="23508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EB7B953-B213-0747-3F19-FC517E061088}"/>
              </a:ext>
            </a:extLst>
          </p:cNvPr>
          <p:cNvSpPr/>
          <p:nvPr/>
        </p:nvSpPr>
        <p:spPr>
          <a:xfrm>
            <a:off x="3526356" y="408706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8430E0-3486-0221-9C8F-144E55BCC98F}"/>
              </a:ext>
            </a:extLst>
          </p:cNvPr>
          <p:cNvSpPr/>
          <p:nvPr/>
        </p:nvSpPr>
        <p:spPr>
          <a:xfrm>
            <a:off x="5257461" y="403985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92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89111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변경할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변경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0512BC10-5527-13BC-7EA2-76A265787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1787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변경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1036DA-B7FA-72C2-B701-B5B5DEBA86EC}"/>
              </a:ext>
            </a:extLst>
          </p:cNvPr>
          <p:cNvSpPr txBox="1"/>
          <p:nvPr/>
        </p:nvSpPr>
        <p:spPr>
          <a:xfrm>
            <a:off x="3145545" y="32684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E8673-38CF-F1A3-AAEC-58AEE2BE2A80}"/>
              </a:ext>
            </a:extLst>
          </p:cNvPr>
          <p:cNvSpPr txBox="1"/>
          <p:nvPr/>
        </p:nvSpPr>
        <p:spPr>
          <a:xfrm>
            <a:off x="1331237" y="35998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3B4B3-BD02-B8CA-3416-489164B13880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0728E-7D9C-4F15-54C3-0BDD54F1C002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EB2D6-8AB8-EDA9-ECEA-BC0984B02882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F14C4C-D3F1-A4A9-34BA-B231E559096C}"/>
              </a:ext>
            </a:extLst>
          </p:cNvPr>
          <p:cNvSpPr/>
          <p:nvPr/>
        </p:nvSpPr>
        <p:spPr>
          <a:xfrm>
            <a:off x="3504177" y="521947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4C3531A-1A7D-5130-A732-94576878E5D8}"/>
              </a:ext>
            </a:extLst>
          </p:cNvPr>
          <p:cNvSpPr/>
          <p:nvPr/>
        </p:nvSpPr>
        <p:spPr>
          <a:xfrm>
            <a:off x="4419600" y="523589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7CFECB6-8C28-2A7A-7F07-C4DA61FC019D}"/>
              </a:ext>
            </a:extLst>
          </p:cNvPr>
          <p:cNvSpPr/>
          <p:nvPr/>
        </p:nvSpPr>
        <p:spPr>
          <a:xfrm>
            <a:off x="2746577" y="396471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50380D-BADD-0E4A-B9A5-101272534571}"/>
              </a:ext>
            </a:extLst>
          </p:cNvPr>
          <p:cNvSpPr txBox="1"/>
          <p:nvPr/>
        </p:nvSpPr>
        <p:spPr>
          <a:xfrm>
            <a:off x="2767644" y="403987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(8~16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자의 영문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숫자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특수기호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9C13E79-0C69-78C4-2634-17A0105DF18E}"/>
              </a:ext>
            </a:extLst>
          </p:cNvPr>
          <p:cNvGrpSpPr/>
          <p:nvPr/>
        </p:nvGrpSpPr>
        <p:grpSpPr>
          <a:xfrm>
            <a:off x="2347609" y="4615166"/>
            <a:ext cx="4143983" cy="448400"/>
            <a:chOff x="2856112" y="6181433"/>
            <a:chExt cx="4143983" cy="4484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4A4B1A-E0E1-3217-579C-F2A338F1525C}"/>
                </a:ext>
              </a:extLst>
            </p:cNvPr>
            <p:cNvSpPr/>
            <p:nvPr/>
          </p:nvSpPr>
          <p:spPr>
            <a:xfrm>
              <a:off x="2856112" y="6181433"/>
              <a:ext cx="4143983" cy="44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6CEFC9-202A-6C3F-3E61-D5057FE0B5AE}"/>
                </a:ext>
              </a:extLst>
            </p:cNvPr>
            <p:cNvSpPr txBox="1"/>
            <p:nvPr/>
          </p:nvSpPr>
          <p:spPr>
            <a:xfrm>
              <a:off x="3654048" y="6278675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5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9978B94-5E26-31C2-D389-647E634C5612}"/>
              </a:ext>
            </a:extLst>
          </p:cNvPr>
          <p:cNvSpPr txBox="1"/>
          <p:nvPr/>
        </p:nvSpPr>
        <p:spPr>
          <a:xfrm>
            <a:off x="3005291" y="526375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181194-2F43-0AA6-9836-B84B9E9ACF5C}"/>
              </a:ext>
            </a:extLst>
          </p:cNvPr>
          <p:cNvSpPr/>
          <p:nvPr/>
        </p:nvSpPr>
        <p:spPr>
          <a:xfrm>
            <a:off x="2559864" y="388538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C4CEF83-75ED-93EE-E7DD-2B7A9DC804A1}"/>
              </a:ext>
            </a:extLst>
          </p:cNvPr>
          <p:cNvSpPr/>
          <p:nvPr/>
        </p:nvSpPr>
        <p:spPr>
          <a:xfrm>
            <a:off x="2225959" y="449351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61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/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37D60E26-557F-60A3-60FF-3140F6F17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8998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 변경 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변경 완료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5434A17-5E48-A688-D002-5D644994A960}"/>
              </a:ext>
            </a:extLst>
          </p:cNvPr>
          <p:cNvGrpSpPr/>
          <p:nvPr/>
        </p:nvGrpSpPr>
        <p:grpSpPr>
          <a:xfrm>
            <a:off x="1331237" y="3332656"/>
            <a:ext cx="6176727" cy="2338397"/>
            <a:chOff x="1396046" y="3294556"/>
            <a:chExt cx="6176727" cy="23383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0AF3F-882B-A823-5D2C-034052D75861}"/>
                </a:ext>
              </a:extLst>
            </p:cNvPr>
            <p:cNvSpPr txBox="1"/>
            <p:nvPr/>
          </p:nvSpPr>
          <p:spPr>
            <a:xfrm>
              <a:off x="2512470" y="42656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0C473-6690-BF25-6AC3-08C8166F9A3C}"/>
                </a:ext>
              </a:extLst>
            </p:cNvPr>
            <p:cNvSpPr txBox="1"/>
            <p:nvPr/>
          </p:nvSpPr>
          <p:spPr>
            <a:xfrm>
              <a:off x="1396046" y="46653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5B7FBC-762D-E17D-8257-827F2E1C13A9}"/>
                </a:ext>
              </a:extLst>
            </p:cNvPr>
            <p:cNvGrpSpPr/>
            <p:nvPr/>
          </p:nvGrpSpPr>
          <p:grpSpPr>
            <a:xfrm>
              <a:off x="2412418" y="5184553"/>
              <a:ext cx="4143983" cy="448400"/>
              <a:chOff x="2856112" y="6181433"/>
              <a:chExt cx="4143983" cy="4484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E7F654B-145F-4240-11AF-5E932DCF24AB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A2A5B8-3593-0848-0FA2-6C459647F466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pic>
          <p:nvPicPr>
            <p:cNvPr id="9" name="그림 8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12BA1D59-4F44-B6CD-9352-48B01C8E5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366" y="3294556"/>
              <a:ext cx="726086" cy="72608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DD6B0B7-4915-6D8F-A4F4-B08BFD23CBE3}"/>
                </a:ext>
              </a:extLst>
            </p:cNvPr>
            <p:cNvGrpSpPr/>
            <p:nvPr/>
          </p:nvGrpSpPr>
          <p:grpSpPr>
            <a:xfrm>
              <a:off x="4133110" y="3299144"/>
              <a:ext cx="714342" cy="720666"/>
              <a:chOff x="4419600" y="-1030994"/>
              <a:chExt cx="2603500" cy="184379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EB23E9C-EB2B-6399-BF16-1FFE11F82008}"/>
                  </a:ext>
                </a:extLst>
              </p:cNvPr>
              <p:cNvSpPr/>
              <p:nvPr/>
            </p:nvSpPr>
            <p:spPr>
              <a:xfrm>
                <a:off x="4419600" y="-1030994"/>
                <a:ext cx="2603500" cy="18437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97FD7D4-17B9-68C5-2FC4-DCCFA79C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-1030994"/>
                <a:ext cx="2603500" cy="1843794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CE99C74-A21C-1566-B2E3-8EC0BE1BE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9600" y="-1030994"/>
                <a:ext cx="2603500" cy="184379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184F33B0-95A0-D7DF-2105-93C1A7D0F2C7}"/>
              </a:ext>
            </a:extLst>
          </p:cNvPr>
          <p:cNvSpPr/>
          <p:nvPr/>
        </p:nvSpPr>
        <p:spPr>
          <a:xfrm>
            <a:off x="2225959" y="512380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66362A-316B-2B33-D860-E3E377AB1C20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C66F84-DBCB-18AD-C28A-BD29356B845B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C06736-A528-0B29-27D4-E92043F9ABEF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47157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720C5-B886-BF01-8EA6-196432C32B8D}"/>
              </a:ext>
            </a:extLst>
          </p:cNvPr>
          <p:cNvSpPr txBox="1"/>
          <p:nvPr/>
        </p:nvSpPr>
        <p:spPr>
          <a:xfrm>
            <a:off x="5861877" y="3449256"/>
            <a:ext cx="7328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5">
            <a:extLst>
              <a:ext uri="{FF2B5EF4-FFF2-40B4-BE49-F238E27FC236}">
                <a16:creationId xmlns:a16="http://schemas.microsoft.com/office/drawing/2014/main" id="{1D988985-B2FD-61F4-E4FA-09F7887E1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629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D2BEB8-D68B-ABFD-1DC3-9F3767389F1A}"/>
              </a:ext>
            </a:extLst>
          </p:cNvPr>
          <p:cNvSpPr txBox="1"/>
          <p:nvPr/>
        </p:nvSpPr>
        <p:spPr>
          <a:xfrm>
            <a:off x="3203601" y="297185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F5C72F-E655-D0DD-6CE9-30A18A27E076}"/>
              </a:ext>
            </a:extLst>
          </p:cNvPr>
          <p:cNvSpPr/>
          <p:nvPr/>
        </p:nvSpPr>
        <p:spPr>
          <a:xfrm>
            <a:off x="2428760" y="3444293"/>
            <a:ext cx="3346046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B3A3E8-9682-1596-D866-63DB07F78121}"/>
              </a:ext>
            </a:extLst>
          </p:cNvPr>
          <p:cNvSpPr/>
          <p:nvPr/>
        </p:nvSpPr>
        <p:spPr>
          <a:xfrm>
            <a:off x="2428760" y="61271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11A95-957F-1FE7-E82C-D0D518DD483F}"/>
              </a:ext>
            </a:extLst>
          </p:cNvPr>
          <p:cNvSpPr txBox="1"/>
          <p:nvPr/>
        </p:nvSpPr>
        <p:spPr>
          <a:xfrm>
            <a:off x="2449827" y="61446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C078E6-42D3-3B3E-54DC-61E5D124AB2F}"/>
              </a:ext>
            </a:extLst>
          </p:cNvPr>
          <p:cNvSpPr/>
          <p:nvPr/>
        </p:nvSpPr>
        <p:spPr>
          <a:xfrm>
            <a:off x="2428760" y="509705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156C8-4406-FA2D-7EE9-8AEBAD27F3F8}"/>
              </a:ext>
            </a:extLst>
          </p:cNvPr>
          <p:cNvSpPr txBox="1"/>
          <p:nvPr/>
        </p:nvSpPr>
        <p:spPr>
          <a:xfrm>
            <a:off x="2449827" y="511453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dreamcatcher@dream.com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9FA691-FD89-5586-393C-2DD93D835216}"/>
              </a:ext>
            </a:extLst>
          </p:cNvPr>
          <p:cNvSpPr/>
          <p:nvPr/>
        </p:nvSpPr>
        <p:spPr>
          <a:xfrm>
            <a:off x="2428760" y="454507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CC34B-953B-8E76-2B2A-0F7E287B8D6D}"/>
              </a:ext>
            </a:extLst>
          </p:cNvPr>
          <p:cNvSpPr txBox="1"/>
          <p:nvPr/>
        </p:nvSpPr>
        <p:spPr>
          <a:xfrm>
            <a:off x="2449827" y="456255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 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3FD015-0DC6-787A-3F11-0222FB683B93}"/>
              </a:ext>
            </a:extLst>
          </p:cNvPr>
          <p:cNvSpPr/>
          <p:nvPr/>
        </p:nvSpPr>
        <p:spPr>
          <a:xfrm>
            <a:off x="2428760" y="4002623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5FD25-88C3-B193-AEFC-E938DC5983BB}"/>
              </a:ext>
            </a:extLst>
          </p:cNvPr>
          <p:cNvSpPr txBox="1"/>
          <p:nvPr/>
        </p:nvSpPr>
        <p:spPr>
          <a:xfrm>
            <a:off x="2449827" y="401057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(8~16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자의 영문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숫자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특수기호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A0E35E-1FB1-D0FD-7D3C-2BF7EBDDD9D8}"/>
              </a:ext>
            </a:extLst>
          </p:cNvPr>
          <p:cNvSpPr txBox="1"/>
          <p:nvPr/>
        </p:nvSpPr>
        <p:spPr>
          <a:xfrm>
            <a:off x="2449827" y="34681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(ID)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C58A4-DB1B-B26F-48E1-4D23EF1192EF}"/>
              </a:ext>
            </a:extLst>
          </p:cNvPr>
          <p:cNvSpPr txBox="1"/>
          <p:nvPr/>
        </p:nvSpPr>
        <p:spPr>
          <a:xfrm>
            <a:off x="2328771" y="322241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F2473F-83C5-A857-C86D-3014D3063D27}"/>
              </a:ext>
            </a:extLst>
          </p:cNvPr>
          <p:cNvSpPr txBox="1"/>
          <p:nvPr/>
        </p:nvSpPr>
        <p:spPr>
          <a:xfrm>
            <a:off x="2328771" y="3772274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51E9F2-42DE-5500-1C90-909A17C1E475}"/>
              </a:ext>
            </a:extLst>
          </p:cNvPr>
          <p:cNvSpPr txBox="1"/>
          <p:nvPr/>
        </p:nvSpPr>
        <p:spPr>
          <a:xfrm>
            <a:off x="2328771" y="432213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01B350-3DEA-1382-9DCA-2737C5169B4B}"/>
              </a:ext>
            </a:extLst>
          </p:cNvPr>
          <p:cNvSpPr txBox="1"/>
          <p:nvPr/>
        </p:nvSpPr>
        <p:spPr>
          <a:xfrm>
            <a:off x="2335121" y="487200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이메일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D9691D-82C9-CA88-458F-55F05F95BF69}"/>
              </a:ext>
            </a:extLst>
          </p:cNvPr>
          <p:cNvSpPr/>
          <p:nvPr/>
        </p:nvSpPr>
        <p:spPr>
          <a:xfrm>
            <a:off x="2428760" y="564903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A2BD1-8D22-B744-90E4-1E6B0CD8C46E}"/>
              </a:ext>
            </a:extLst>
          </p:cNvPr>
          <p:cNvSpPr txBox="1"/>
          <p:nvPr/>
        </p:nvSpPr>
        <p:spPr>
          <a:xfrm>
            <a:off x="2449827" y="566651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‘-’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빼고 숫자만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CFDB5C-CD2C-E68E-CA18-DF1649951FF2}"/>
              </a:ext>
            </a:extLst>
          </p:cNvPr>
          <p:cNvSpPr txBox="1"/>
          <p:nvPr/>
        </p:nvSpPr>
        <p:spPr>
          <a:xfrm>
            <a:off x="2331946" y="542186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휴대폰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04E0F7-50CC-DFC8-E751-60443C98F38D}"/>
              </a:ext>
            </a:extLst>
          </p:cNvPr>
          <p:cNvSpPr/>
          <p:nvPr/>
        </p:nvSpPr>
        <p:spPr>
          <a:xfrm>
            <a:off x="2428760" y="6549733"/>
            <a:ext cx="4143983" cy="448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3CF921-4CCE-5288-7050-30172EDBE2E4}"/>
              </a:ext>
            </a:extLst>
          </p:cNvPr>
          <p:cNvSpPr txBox="1"/>
          <p:nvPr/>
        </p:nvSpPr>
        <p:spPr>
          <a:xfrm>
            <a:off x="3226696" y="6646975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CF1DC1-A7A1-E597-3D0E-C2DC00DFB220}"/>
              </a:ext>
            </a:extLst>
          </p:cNvPr>
          <p:cNvSpPr/>
          <p:nvPr/>
        </p:nvSpPr>
        <p:spPr>
          <a:xfrm>
            <a:off x="5861877" y="3454449"/>
            <a:ext cx="732874" cy="243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0A738A-F995-28E4-A7F5-C34A9B5E7E30}"/>
              </a:ext>
            </a:extLst>
          </p:cNvPr>
          <p:cNvGrpSpPr/>
          <p:nvPr/>
        </p:nvGrpSpPr>
        <p:grpSpPr>
          <a:xfrm>
            <a:off x="4910351" y="6156825"/>
            <a:ext cx="433958" cy="215444"/>
            <a:chOff x="5484704" y="5787972"/>
            <a:chExt cx="433958" cy="21544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0792915-40B8-C161-BA3F-5041BB77BE02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EFF1B1-D910-FDDB-D016-4AC44A9C2622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4E3968D-C26E-5076-08EF-1F348F65A861}"/>
              </a:ext>
            </a:extLst>
          </p:cNvPr>
          <p:cNvGrpSpPr/>
          <p:nvPr/>
        </p:nvGrpSpPr>
        <p:grpSpPr>
          <a:xfrm>
            <a:off x="5342579" y="6156825"/>
            <a:ext cx="433958" cy="215444"/>
            <a:chOff x="5484704" y="5787972"/>
            <a:chExt cx="433958" cy="215444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47D592C-60AE-F530-66D8-0D3EE5599824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E5D898-40FC-C66D-12D9-958234E711E7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985D006-8D61-AD5B-B96B-976DC3EA8498}"/>
              </a:ext>
            </a:extLst>
          </p:cNvPr>
          <p:cNvGrpSpPr/>
          <p:nvPr/>
        </p:nvGrpSpPr>
        <p:grpSpPr>
          <a:xfrm>
            <a:off x="5774806" y="6156825"/>
            <a:ext cx="851735" cy="215444"/>
            <a:chOff x="5484704" y="5787972"/>
            <a:chExt cx="851735" cy="21544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D6D13A4-B8DD-2764-F662-25A9ECAB86CE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00AB8D-0587-5DBB-D34F-D8FBC35FE538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C88AA0A-25B9-7E1C-3B81-48EDE7C7F17C}"/>
              </a:ext>
            </a:extLst>
          </p:cNvPr>
          <p:cNvSpPr/>
          <p:nvPr/>
        </p:nvSpPr>
        <p:spPr>
          <a:xfrm>
            <a:off x="2121361" y="343545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B14DEC-E043-4BFD-ABA8-6ABB21A283A2}"/>
              </a:ext>
            </a:extLst>
          </p:cNvPr>
          <p:cNvSpPr/>
          <p:nvPr/>
        </p:nvSpPr>
        <p:spPr>
          <a:xfrm>
            <a:off x="5762851" y="327698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4" name="표 15">
            <a:extLst>
              <a:ext uri="{FF2B5EF4-FFF2-40B4-BE49-F238E27FC236}">
                <a16:creationId xmlns:a16="http://schemas.microsoft.com/office/drawing/2014/main" id="{F98BDAAB-16F0-5DF9-DA8B-14DE01B11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97771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중복 확인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개인정보 유효기간 선택 라디오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66" name="타원 65">
            <a:extLst>
              <a:ext uri="{FF2B5EF4-FFF2-40B4-BE49-F238E27FC236}">
                <a16:creationId xmlns:a16="http://schemas.microsoft.com/office/drawing/2014/main" id="{766D9776-276D-8F39-6464-2A283496F106}"/>
              </a:ext>
            </a:extLst>
          </p:cNvPr>
          <p:cNvSpPr/>
          <p:nvPr/>
        </p:nvSpPr>
        <p:spPr>
          <a:xfrm>
            <a:off x="4563979" y="597623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F2A8CD8-6415-D8FC-4A10-DA7D2C0855E4}"/>
              </a:ext>
            </a:extLst>
          </p:cNvPr>
          <p:cNvSpPr/>
          <p:nvPr/>
        </p:nvSpPr>
        <p:spPr>
          <a:xfrm>
            <a:off x="2314222" y="644555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812438-3824-287B-9F7C-D51B4683DD0D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7E63EB-1013-0ADF-F35E-5888C64A6BE4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643193-EA77-0B2F-B68F-EB14F9FA6CCD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6532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36549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37D60E26-557F-60A3-60FF-3140F6F17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010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회원가입완료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5434A17-5E48-A688-D002-5D644994A960}"/>
              </a:ext>
            </a:extLst>
          </p:cNvPr>
          <p:cNvGrpSpPr/>
          <p:nvPr/>
        </p:nvGrpSpPr>
        <p:grpSpPr>
          <a:xfrm>
            <a:off x="1331237" y="3332656"/>
            <a:ext cx="6176727" cy="2338397"/>
            <a:chOff x="1396046" y="3294556"/>
            <a:chExt cx="6176727" cy="23383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0AF3F-882B-A823-5D2C-034052D75861}"/>
                </a:ext>
              </a:extLst>
            </p:cNvPr>
            <p:cNvSpPr txBox="1"/>
            <p:nvPr/>
          </p:nvSpPr>
          <p:spPr>
            <a:xfrm>
              <a:off x="2512470" y="42656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0C473-6690-BF25-6AC3-08C8166F9A3C}"/>
                </a:ext>
              </a:extLst>
            </p:cNvPr>
            <p:cNvSpPr txBox="1"/>
            <p:nvPr/>
          </p:nvSpPr>
          <p:spPr>
            <a:xfrm>
              <a:off x="1396046" y="46653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드림캐처에서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5B7FBC-762D-E17D-8257-827F2E1C13A9}"/>
                </a:ext>
              </a:extLst>
            </p:cNvPr>
            <p:cNvGrpSpPr/>
            <p:nvPr/>
          </p:nvGrpSpPr>
          <p:grpSpPr>
            <a:xfrm>
              <a:off x="2412418" y="5184553"/>
              <a:ext cx="4143983" cy="448400"/>
              <a:chOff x="2856112" y="6181433"/>
              <a:chExt cx="4143983" cy="4484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E7F654B-145F-4240-11AF-5E932DCF24AB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A2A5B8-3593-0848-0FA2-6C459647F466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pic>
          <p:nvPicPr>
            <p:cNvPr id="9" name="그림 8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12BA1D59-4F44-B6CD-9352-48B01C8E5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366" y="3294556"/>
              <a:ext cx="726086" cy="72608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DD6B0B7-4915-6D8F-A4F4-B08BFD23CBE3}"/>
                </a:ext>
              </a:extLst>
            </p:cNvPr>
            <p:cNvGrpSpPr/>
            <p:nvPr/>
          </p:nvGrpSpPr>
          <p:grpSpPr>
            <a:xfrm>
              <a:off x="4133110" y="3299144"/>
              <a:ext cx="714342" cy="720666"/>
              <a:chOff x="4419600" y="-1030994"/>
              <a:chExt cx="2603500" cy="184379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EB23E9C-EB2B-6399-BF16-1FFE11F82008}"/>
                  </a:ext>
                </a:extLst>
              </p:cNvPr>
              <p:cNvSpPr/>
              <p:nvPr/>
            </p:nvSpPr>
            <p:spPr>
              <a:xfrm>
                <a:off x="4419600" y="-1030994"/>
                <a:ext cx="2603500" cy="18437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97FD7D4-17B9-68C5-2FC4-DCCFA79C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-1030994"/>
                <a:ext cx="2603500" cy="1843794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CE99C74-A21C-1566-B2E3-8EC0BE1BE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9600" y="-1030994"/>
                <a:ext cx="2603500" cy="184379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184F33B0-95A0-D7DF-2105-93C1A7D0F2C7}"/>
              </a:ext>
            </a:extLst>
          </p:cNvPr>
          <p:cNvSpPr/>
          <p:nvPr/>
        </p:nvSpPr>
        <p:spPr>
          <a:xfrm>
            <a:off x="2225959" y="512380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66362A-316B-2B33-D860-E3E377AB1C20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C66F84-DBCB-18AD-C28A-BD29356B845B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C06736-A528-0B29-27D4-E92043F9ABEF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60194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96032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47586"/>
              </p:ext>
            </p:extLst>
          </p:nvPr>
        </p:nvGraphicFramePr>
        <p:xfrm>
          <a:off x="8840764" y="711200"/>
          <a:ext cx="3287735" cy="271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 탈퇴로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입력 및 인증 후 회원정보수정으로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E12B7870-0855-CF16-0600-84CC88C4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577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회원정보수정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C8E820-E745-5784-0405-50F251B48254}"/>
              </a:ext>
            </a:extLst>
          </p:cNvPr>
          <p:cNvSpPr txBox="1"/>
          <p:nvPr/>
        </p:nvSpPr>
        <p:spPr>
          <a:xfrm>
            <a:off x="396784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회원정보수정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0C604F-A42A-3866-4F12-68ACA8E4AE53}"/>
              </a:ext>
            </a:extLst>
          </p:cNvPr>
          <p:cNvCxnSpPr>
            <a:cxnSpLocks/>
          </p:cNvCxnSpPr>
          <p:nvPr/>
        </p:nvCxnSpPr>
        <p:spPr>
          <a:xfrm>
            <a:off x="1866900" y="2775800"/>
            <a:ext cx="0" cy="392400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232916-6384-7F55-9890-D5CAADDFF0D9}"/>
              </a:ext>
            </a:extLst>
          </p:cNvPr>
          <p:cNvSpPr txBox="1"/>
          <p:nvPr/>
        </p:nvSpPr>
        <p:spPr>
          <a:xfrm>
            <a:off x="127507" y="2823281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46091-48BE-4D6C-8B51-F30335281A5D}"/>
              </a:ext>
            </a:extLst>
          </p:cNvPr>
          <p:cNvSpPr txBox="1"/>
          <p:nvPr/>
        </p:nvSpPr>
        <p:spPr>
          <a:xfrm>
            <a:off x="127507" y="3155098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3789A-6CA7-9E11-0ADA-67E14D7733A9}"/>
              </a:ext>
            </a:extLst>
          </p:cNvPr>
          <p:cNvSpPr txBox="1"/>
          <p:nvPr/>
        </p:nvSpPr>
        <p:spPr>
          <a:xfrm>
            <a:off x="127507" y="3390215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A733BB-5ED6-FE07-9542-5BAC164DE33C}"/>
              </a:ext>
            </a:extLst>
          </p:cNvPr>
          <p:cNvCxnSpPr>
            <a:cxnSpLocks/>
          </p:cNvCxnSpPr>
          <p:nvPr/>
        </p:nvCxnSpPr>
        <p:spPr>
          <a:xfrm flipH="1">
            <a:off x="194223" y="3073183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4E98EDE-F36A-A719-8423-DA96A0FAF839}"/>
              </a:ext>
            </a:extLst>
          </p:cNvPr>
          <p:cNvSpPr txBox="1"/>
          <p:nvPr/>
        </p:nvSpPr>
        <p:spPr>
          <a:xfrm>
            <a:off x="4117981" y="3428315"/>
            <a:ext cx="23086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본인 확인을 위해 비밀번호를 입력하세요</a:t>
            </a:r>
            <a:r>
              <a:rPr lang="en-US" altLang="ko-KR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9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991C-08EE-A36D-FD51-4BB6BD42481F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2A042-D3B6-94DB-B9D2-73837DB7D6F5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DF7DC-CE30-1249-F3D8-DD6E42C164C4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72FB61-9234-EDC7-90B4-C912FDC45FD7}"/>
              </a:ext>
            </a:extLst>
          </p:cNvPr>
          <p:cNvSpPr/>
          <p:nvPr/>
        </p:nvSpPr>
        <p:spPr>
          <a:xfrm>
            <a:off x="299756" y="313031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409019-A8F3-6134-50D1-F6A8F5D10ADC}"/>
              </a:ext>
            </a:extLst>
          </p:cNvPr>
          <p:cNvSpPr/>
          <p:nvPr/>
        </p:nvSpPr>
        <p:spPr>
          <a:xfrm>
            <a:off x="299756" y="339283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B592DCD-F922-9927-4D6B-438C936F8258}"/>
              </a:ext>
            </a:extLst>
          </p:cNvPr>
          <p:cNvSpPr/>
          <p:nvPr/>
        </p:nvSpPr>
        <p:spPr>
          <a:xfrm>
            <a:off x="2947449" y="375932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409DE3-9D32-443A-94CF-C1408CC40F7E}"/>
              </a:ext>
            </a:extLst>
          </p:cNvPr>
          <p:cNvGrpSpPr/>
          <p:nvPr/>
        </p:nvGrpSpPr>
        <p:grpSpPr>
          <a:xfrm>
            <a:off x="3113807" y="3772274"/>
            <a:ext cx="4256180" cy="628276"/>
            <a:chOff x="2963771" y="3772274"/>
            <a:chExt cx="4256180" cy="62827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822F0AC-BE85-5C78-500A-81792FACDE32}"/>
                </a:ext>
              </a:extLst>
            </p:cNvPr>
            <p:cNvSpPr/>
            <p:nvPr/>
          </p:nvSpPr>
          <p:spPr>
            <a:xfrm>
              <a:off x="3063761" y="4002623"/>
              <a:ext cx="3346046" cy="397927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DE4341-623E-82C5-3D26-8CF6557346AF}"/>
                </a:ext>
              </a:extLst>
            </p:cNvPr>
            <p:cNvSpPr txBox="1"/>
            <p:nvPr/>
          </p:nvSpPr>
          <p:spPr>
            <a:xfrm>
              <a:off x="2963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FEEA0C8-841A-47EB-9B3A-7A7D8C9DBF68}"/>
                </a:ext>
              </a:extLst>
            </p:cNvPr>
            <p:cNvGrpSpPr/>
            <p:nvPr/>
          </p:nvGrpSpPr>
          <p:grpSpPr>
            <a:xfrm>
              <a:off x="6472583" y="4002623"/>
              <a:ext cx="747368" cy="397925"/>
              <a:chOff x="3063760" y="6067133"/>
              <a:chExt cx="4143983" cy="4484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3A3A1AD-0F53-4A02-816A-0DB4A16B5BFD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68A249-75C0-4D47-8072-80A4921FFFC4}"/>
                  </a:ext>
                </a:extLst>
              </p:cNvPr>
              <p:cNvSpPr txBox="1"/>
              <p:nvPr/>
            </p:nvSpPr>
            <p:spPr>
              <a:xfrm>
                <a:off x="3861697" y="6164375"/>
                <a:ext cx="2548110" cy="286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확인</a:t>
                </a:r>
                <a:endParaRPr lang="en-US" altLang="ko-KR" sz="105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0ACCC598-4344-43D8-BD84-BE75BE6E903F}"/>
              </a:ext>
            </a:extLst>
          </p:cNvPr>
          <p:cNvSpPr/>
          <p:nvPr/>
        </p:nvSpPr>
        <p:spPr>
          <a:xfrm>
            <a:off x="6559843" y="381387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63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67394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 탈퇴로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변경할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이름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변경할 이메일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변경할 휴대폰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9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수정완료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8534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E12B7870-0855-CF16-0600-84CC88C4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695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회원정보수정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C8E820-E745-5784-0405-50F251B48254}"/>
              </a:ext>
            </a:extLst>
          </p:cNvPr>
          <p:cNvSpPr txBox="1"/>
          <p:nvPr/>
        </p:nvSpPr>
        <p:spPr>
          <a:xfrm>
            <a:off x="4024992" y="289653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회원정보수정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0C604F-A42A-3866-4F12-68ACA8E4AE53}"/>
              </a:ext>
            </a:extLst>
          </p:cNvPr>
          <p:cNvCxnSpPr>
            <a:cxnSpLocks/>
          </p:cNvCxnSpPr>
          <p:nvPr/>
        </p:nvCxnSpPr>
        <p:spPr>
          <a:xfrm>
            <a:off x="1866900" y="2775800"/>
            <a:ext cx="0" cy="392400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232916-6384-7F55-9890-D5CAADDFF0D9}"/>
              </a:ext>
            </a:extLst>
          </p:cNvPr>
          <p:cNvSpPr txBox="1"/>
          <p:nvPr/>
        </p:nvSpPr>
        <p:spPr>
          <a:xfrm>
            <a:off x="127507" y="2823281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46091-48BE-4D6C-8B51-F30335281A5D}"/>
              </a:ext>
            </a:extLst>
          </p:cNvPr>
          <p:cNvSpPr txBox="1"/>
          <p:nvPr/>
        </p:nvSpPr>
        <p:spPr>
          <a:xfrm>
            <a:off x="127507" y="3155098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3789A-6CA7-9E11-0ADA-67E14D7733A9}"/>
              </a:ext>
            </a:extLst>
          </p:cNvPr>
          <p:cNvSpPr txBox="1"/>
          <p:nvPr/>
        </p:nvSpPr>
        <p:spPr>
          <a:xfrm>
            <a:off x="127507" y="3390215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A733BB-5ED6-FE07-9542-5BAC164DE33C}"/>
              </a:ext>
            </a:extLst>
          </p:cNvPr>
          <p:cNvCxnSpPr>
            <a:cxnSpLocks/>
          </p:cNvCxnSpPr>
          <p:nvPr/>
        </p:nvCxnSpPr>
        <p:spPr>
          <a:xfrm flipH="1">
            <a:off x="194223" y="3073183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FD2EE-198C-AB14-3FF9-2EA743BF3D2A}"/>
              </a:ext>
            </a:extLst>
          </p:cNvPr>
          <p:cNvSpPr/>
          <p:nvPr/>
        </p:nvSpPr>
        <p:spPr>
          <a:xfrm>
            <a:off x="3063760" y="3444293"/>
            <a:ext cx="4143600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2961D-FDCD-8C69-0F34-79A72DA15A1B}"/>
              </a:ext>
            </a:extLst>
          </p:cNvPr>
          <p:cNvSpPr/>
          <p:nvPr/>
        </p:nvSpPr>
        <p:spPr>
          <a:xfrm>
            <a:off x="3063760" y="509705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77C2F-48FE-1D90-A9C8-7D3D555BC57F}"/>
              </a:ext>
            </a:extLst>
          </p:cNvPr>
          <p:cNvSpPr txBox="1"/>
          <p:nvPr/>
        </p:nvSpPr>
        <p:spPr>
          <a:xfrm>
            <a:off x="3084827" y="511453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이메일을 입력하세요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D70282-2E3E-EF36-A3A7-2FF6DAFED887}"/>
              </a:ext>
            </a:extLst>
          </p:cNvPr>
          <p:cNvSpPr/>
          <p:nvPr/>
        </p:nvSpPr>
        <p:spPr>
          <a:xfrm>
            <a:off x="3063760" y="454507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AEEF3-3910-447B-EABB-3168F8773431}"/>
              </a:ext>
            </a:extLst>
          </p:cNvPr>
          <p:cNvSpPr txBox="1"/>
          <p:nvPr/>
        </p:nvSpPr>
        <p:spPr>
          <a:xfrm>
            <a:off x="3084827" y="456255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윤드림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855D5E-390F-2D65-448D-BE4EB976B944}"/>
              </a:ext>
            </a:extLst>
          </p:cNvPr>
          <p:cNvSpPr/>
          <p:nvPr/>
        </p:nvSpPr>
        <p:spPr>
          <a:xfrm>
            <a:off x="3063760" y="4002623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C99ECD-3BA4-5476-BD00-EFE9F4AF3C0E}"/>
              </a:ext>
            </a:extLst>
          </p:cNvPr>
          <p:cNvSpPr txBox="1"/>
          <p:nvPr/>
        </p:nvSpPr>
        <p:spPr>
          <a:xfrm>
            <a:off x="3084826" y="4010571"/>
            <a:ext cx="4624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입력하세요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(8~16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자의 영문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숫자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특수기호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CA1FF-19A0-A8F6-7283-1A1410E4C64D}"/>
              </a:ext>
            </a:extLst>
          </p:cNvPr>
          <p:cNvSpPr txBox="1"/>
          <p:nvPr/>
        </p:nvSpPr>
        <p:spPr>
          <a:xfrm>
            <a:off x="3084827" y="34681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dreamcatcher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23BD18-BBE7-19CF-3F44-6B37A1E4F1EF}"/>
              </a:ext>
            </a:extLst>
          </p:cNvPr>
          <p:cNvSpPr txBox="1"/>
          <p:nvPr/>
        </p:nvSpPr>
        <p:spPr>
          <a:xfrm>
            <a:off x="2963771" y="322241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1AA79-C115-2FEC-71D5-08E5633B70A6}"/>
              </a:ext>
            </a:extLst>
          </p:cNvPr>
          <p:cNvSpPr txBox="1"/>
          <p:nvPr/>
        </p:nvSpPr>
        <p:spPr>
          <a:xfrm>
            <a:off x="2963771" y="3772274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8F1129-DC03-2EAD-5C6A-84311387F815}"/>
              </a:ext>
            </a:extLst>
          </p:cNvPr>
          <p:cNvSpPr txBox="1"/>
          <p:nvPr/>
        </p:nvSpPr>
        <p:spPr>
          <a:xfrm>
            <a:off x="2963771" y="432213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D216C9-B627-B845-497C-E0D28A909E61}"/>
              </a:ext>
            </a:extLst>
          </p:cNvPr>
          <p:cNvSpPr txBox="1"/>
          <p:nvPr/>
        </p:nvSpPr>
        <p:spPr>
          <a:xfrm>
            <a:off x="2970121" y="487200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이메일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F9F7E6-8CF2-6A66-4B92-367B4528AE44}"/>
              </a:ext>
            </a:extLst>
          </p:cNvPr>
          <p:cNvSpPr/>
          <p:nvPr/>
        </p:nvSpPr>
        <p:spPr>
          <a:xfrm>
            <a:off x="3063760" y="564903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5540-F9FE-D6CF-AE88-492C6924375F}"/>
              </a:ext>
            </a:extLst>
          </p:cNvPr>
          <p:cNvSpPr txBox="1"/>
          <p:nvPr/>
        </p:nvSpPr>
        <p:spPr>
          <a:xfrm>
            <a:off x="3084827" y="566651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빈경할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휴대폰 번호를 입력하세요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CD83BC-18D2-5AC3-BE00-12149D551111}"/>
              </a:ext>
            </a:extLst>
          </p:cNvPr>
          <p:cNvSpPr txBox="1"/>
          <p:nvPr/>
        </p:nvSpPr>
        <p:spPr>
          <a:xfrm>
            <a:off x="2966946" y="542186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휴대폰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D48F6A5-B349-426D-88DF-91637E8A12A6}"/>
              </a:ext>
            </a:extLst>
          </p:cNvPr>
          <p:cNvGrpSpPr/>
          <p:nvPr/>
        </p:nvGrpSpPr>
        <p:grpSpPr>
          <a:xfrm>
            <a:off x="3063760" y="6067133"/>
            <a:ext cx="4143983" cy="448400"/>
            <a:chOff x="3063760" y="6067133"/>
            <a:chExt cx="4143983" cy="4484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BF68901-2B74-6C88-6A7B-238284837824}"/>
                </a:ext>
              </a:extLst>
            </p:cNvPr>
            <p:cNvSpPr/>
            <p:nvPr/>
          </p:nvSpPr>
          <p:spPr>
            <a:xfrm>
              <a:off x="3063760" y="6067133"/>
              <a:ext cx="4143983" cy="44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3D8EE4-D5E4-D365-6786-527134CB8746}"/>
                </a:ext>
              </a:extLst>
            </p:cNvPr>
            <p:cNvSpPr txBox="1"/>
            <p:nvPr/>
          </p:nvSpPr>
          <p:spPr>
            <a:xfrm>
              <a:off x="3861696" y="6164375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5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수정완료</a:t>
              </a:r>
              <a:endPara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3C33D6E-A8AF-8966-8AA3-C5480A9B588D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AD59DF-0020-2EC8-5F60-BA9411E071CD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53D48-AFA6-C272-BA59-F2622ACE32B7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8E83ACE-E3FB-0D33-42CB-A04086E68119}"/>
              </a:ext>
            </a:extLst>
          </p:cNvPr>
          <p:cNvSpPr/>
          <p:nvPr/>
        </p:nvSpPr>
        <p:spPr>
          <a:xfrm>
            <a:off x="299756" y="313031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6A173E-7045-AA3A-6BC2-FF0625A4946C}"/>
              </a:ext>
            </a:extLst>
          </p:cNvPr>
          <p:cNvSpPr/>
          <p:nvPr/>
        </p:nvSpPr>
        <p:spPr>
          <a:xfrm>
            <a:off x="299756" y="339283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90EC9B-2594-B922-51B0-180AFC010144}"/>
              </a:ext>
            </a:extLst>
          </p:cNvPr>
          <p:cNvSpPr/>
          <p:nvPr/>
        </p:nvSpPr>
        <p:spPr>
          <a:xfrm>
            <a:off x="2757688" y="455802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C646CBE-F96C-7862-C826-D3417CEE652F}"/>
              </a:ext>
            </a:extLst>
          </p:cNvPr>
          <p:cNvSpPr/>
          <p:nvPr/>
        </p:nvSpPr>
        <p:spPr>
          <a:xfrm>
            <a:off x="2757688" y="565698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50B000C-177D-6E68-23AE-E0E3621E7AA2}"/>
              </a:ext>
            </a:extLst>
          </p:cNvPr>
          <p:cNvSpPr/>
          <p:nvPr/>
        </p:nvSpPr>
        <p:spPr>
          <a:xfrm>
            <a:off x="2757688" y="345067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AC3D6FB-7D0C-332E-D41C-F058E67567EB}"/>
              </a:ext>
            </a:extLst>
          </p:cNvPr>
          <p:cNvSpPr/>
          <p:nvPr/>
        </p:nvSpPr>
        <p:spPr>
          <a:xfrm>
            <a:off x="2757688" y="400435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C3B7A35-A960-62D4-7DDB-DD4B0DBE4F6D}"/>
              </a:ext>
            </a:extLst>
          </p:cNvPr>
          <p:cNvSpPr/>
          <p:nvPr/>
        </p:nvSpPr>
        <p:spPr>
          <a:xfrm>
            <a:off x="2757688" y="51116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79428B7-20BA-E0C6-7860-96BBC859D465}"/>
              </a:ext>
            </a:extLst>
          </p:cNvPr>
          <p:cNvSpPr/>
          <p:nvPr/>
        </p:nvSpPr>
        <p:spPr>
          <a:xfrm>
            <a:off x="2942110" y="597741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04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60781"/>
              </p:ext>
            </p:extLst>
          </p:nvPr>
        </p:nvGraphicFramePr>
        <p:xfrm>
          <a:off x="8840764" y="711200"/>
          <a:ext cx="3287735" cy="36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마이페이지로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상단 네비게이션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각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상단 네비게이션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‘MZ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심층 분석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마우스 오버 시 하위 항목 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각 페이지로 이동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커뮤니티페이지로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이미지 슬라이드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>
            <a:off x="63500" y="2668555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872" y="2672591"/>
            <a:ext cx="8707827" cy="292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1450" y="3808080"/>
            <a:ext cx="4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&lt;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8175" y="3808080"/>
            <a:ext cx="4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&gt;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3500" y="2688920"/>
            <a:ext cx="8712199" cy="29117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 flipV="1">
            <a:off x="63500" y="2688920"/>
            <a:ext cx="8712199" cy="29117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4038408" y="5388864"/>
            <a:ext cx="762381" cy="67056"/>
            <a:chOff x="3633216" y="5388864"/>
            <a:chExt cx="762381" cy="67056"/>
          </a:xfrm>
        </p:grpSpPr>
        <p:sp>
          <p:nvSpPr>
            <p:cNvPr id="44" name="타원 43"/>
            <p:cNvSpPr/>
            <p:nvPr/>
          </p:nvSpPr>
          <p:spPr>
            <a:xfrm>
              <a:off x="3633216" y="5388864"/>
              <a:ext cx="67056" cy="67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864991" y="5389499"/>
              <a:ext cx="67056" cy="632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096766" y="5390134"/>
              <a:ext cx="67056" cy="632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328541" y="5390769"/>
              <a:ext cx="67056" cy="632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47318" y="5371401"/>
            <a:ext cx="109219" cy="99441"/>
            <a:chOff x="4869213" y="5371401"/>
            <a:chExt cx="109219" cy="99441"/>
          </a:xfrm>
        </p:grpSpPr>
        <p:sp>
          <p:nvSpPr>
            <p:cNvPr id="56" name="직사각형 55"/>
            <p:cNvSpPr/>
            <p:nvPr/>
          </p:nvSpPr>
          <p:spPr>
            <a:xfrm>
              <a:off x="4869213" y="5371401"/>
              <a:ext cx="45719" cy="994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32713" y="5371401"/>
              <a:ext cx="45719" cy="994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>
            <a:off x="6509937" y="152285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타원 49"/>
          <p:cNvSpPr/>
          <p:nvPr/>
        </p:nvSpPr>
        <p:spPr>
          <a:xfrm>
            <a:off x="7134777" y="151523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35817" y="152285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37466" y="212164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732921" y="512810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770990-2984-14D2-CA8A-2FCF553FFD0D}"/>
              </a:ext>
            </a:extLst>
          </p:cNvPr>
          <p:cNvSpPr/>
          <p:nvPr/>
        </p:nvSpPr>
        <p:spPr>
          <a:xfrm>
            <a:off x="436831" y="2560268"/>
            <a:ext cx="1433314" cy="515672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한눈에 보기</a:t>
            </a:r>
            <a:endParaRPr lang="en-US" altLang="ko-KR" sz="12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2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추가분석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0B1B32-C823-9B95-9130-0CF4930F3805}"/>
              </a:ext>
            </a:extLst>
          </p:cNvPr>
          <p:cNvSpPr/>
          <p:nvPr/>
        </p:nvSpPr>
        <p:spPr>
          <a:xfrm>
            <a:off x="336429" y="248771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4D99904-5CAA-442D-AAF9-D7A0BC1A240F}"/>
              </a:ext>
            </a:extLst>
          </p:cNvPr>
          <p:cNvSpPr/>
          <p:nvPr/>
        </p:nvSpPr>
        <p:spPr>
          <a:xfrm>
            <a:off x="1973851" y="212164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B73E7E2-FFFD-4C38-A5BD-CBC65E632031}"/>
              </a:ext>
            </a:extLst>
          </p:cNvPr>
          <p:cNvSpPr/>
          <p:nvPr/>
        </p:nvSpPr>
        <p:spPr>
          <a:xfrm>
            <a:off x="3214168" y="212164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10490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 탈퇴로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 탈퇴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E12B7870-0855-CF16-0600-84CC88C4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7478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 탈퇴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19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 탈퇴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232916-6384-7F55-9890-D5CAADDFF0D9}"/>
              </a:ext>
            </a:extLst>
          </p:cNvPr>
          <p:cNvSpPr txBox="1"/>
          <p:nvPr/>
        </p:nvSpPr>
        <p:spPr>
          <a:xfrm>
            <a:off x="127507" y="2823281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46091-48BE-4D6C-8B51-F30335281A5D}"/>
              </a:ext>
            </a:extLst>
          </p:cNvPr>
          <p:cNvSpPr txBox="1"/>
          <p:nvPr/>
        </p:nvSpPr>
        <p:spPr>
          <a:xfrm>
            <a:off x="127507" y="3155098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3789A-6CA7-9E11-0ADA-67E14D7733A9}"/>
              </a:ext>
            </a:extLst>
          </p:cNvPr>
          <p:cNvSpPr txBox="1"/>
          <p:nvPr/>
        </p:nvSpPr>
        <p:spPr>
          <a:xfrm>
            <a:off x="127507" y="3390215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A733BB-5ED6-FE07-9542-5BAC164DE33C}"/>
              </a:ext>
            </a:extLst>
          </p:cNvPr>
          <p:cNvCxnSpPr>
            <a:cxnSpLocks/>
          </p:cNvCxnSpPr>
          <p:nvPr/>
        </p:nvCxnSpPr>
        <p:spPr>
          <a:xfrm flipH="1">
            <a:off x="194223" y="3073183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C33D6E-A8AF-8966-8AA3-C5480A9B588D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AD59DF-0020-2EC8-5F60-BA9411E071CD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53D48-AFA6-C272-BA59-F2622ACE32B7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8E83ACE-E3FB-0D33-42CB-A04086E68119}"/>
              </a:ext>
            </a:extLst>
          </p:cNvPr>
          <p:cNvSpPr/>
          <p:nvPr/>
        </p:nvSpPr>
        <p:spPr>
          <a:xfrm>
            <a:off x="299756" y="313031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6A173E-7045-AA3A-6BC2-FF0625A4946C}"/>
              </a:ext>
            </a:extLst>
          </p:cNvPr>
          <p:cNvSpPr/>
          <p:nvPr/>
        </p:nvSpPr>
        <p:spPr>
          <a:xfrm>
            <a:off x="299756" y="339283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8E820-E745-5784-0405-50F251B48254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0C604F-A42A-3866-4F12-68ACA8E4AE53}"/>
              </a:ext>
            </a:extLst>
          </p:cNvPr>
          <p:cNvCxnSpPr>
            <a:cxnSpLocks/>
          </p:cNvCxnSpPr>
          <p:nvPr/>
        </p:nvCxnSpPr>
        <p:spPr>
          <a:xfrm>
            <a:off x="1866900" y="3194900"/>
            <a:ext cx="0" cy="392400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23BD18-BBE7-19CF-3F44-6B37A1E4F1EF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F68901-2B74-6C88-6A7B-238284837824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3D8EE4-D5E4-D365-6786-527134CB87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90EC9B-2594-B922-51B0-180AFC010144}"/>
              </a:ext>
            </a:extLst>
          </p:cNvPr>
          <p:cNvSpPr/>
          <p:nvPr/>
        </p:nvSpPr>
        <p:spPr>
          <a:xfrm>
            <a:off x="2757688" y="496873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4491B-2D3F-1C36-79DD-DB0AD25A8974}"/>
              </a:ext>
            </a:extLst>
          </p:cNvPr>
          <p:cNvSpPr txBox="1"/>
          <p:nvPr/>
        </p:nvSpPr>
        <p:spPr>
          <a:xfrm>
            <a:off x="4144707" y="3427965"/>
            <a:ext cx="23086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안내</a:t>
            </a:r>
          </a:p>
        </p:txBody>
      </p:sp>
    </p:spTree>
    <p:extLst>
      <p:ext uri="{BB962C8B-B14F-4D97-AF65-F5344CB8AC3E}">
        <p14:creationId xmlns:p14="http://schemas.microsoft.com/office/powerpoint/2010/main" val="361464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46144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37D60E26-557F-60A3-60FF-3140F6F17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213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 탈퇴 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20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 탈퇴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 탈퇴 완료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5434A17-5E48-A688-D002-5D644994A960}"/>
              </a:ext>
            </a:extLst>
          </p:cNvPr>
          <p:cNvGrpSpPr/>
          <p:nvPr/>
        </p:nvGrpSpPr>
        <p:grpSpPr>
          <a:xfrm>
            <a:off x="1331237" y="3332656"/>
            <a:ext cx="6176727" cy="2338397"/>
            <a:chOff x="1396046" y="3294556"/>
            <a:chExt cx="6176727" cy="23383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0AF3F-882B-A823-5D2C-034052D75861}"/>
                </a:ext>
              </a:extLst>
            </p:cNvPr>
            <p:cNvSpPr txBox="1"/>
            <p:nvPr/>
          </p:nvSpPr>
          <p:spPr>
            <a:xfrm>
              <a:off x="2512470" y="42656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0C473-6690-BF25-6AC3-08C8166F9A3C}"/>
                </a:ext>
              </a:extLst>
            </p:cNvPr>
            <p:cNvSpPr txBox="1"/>
            <p:nvPr/>
          </p:nvSpPr>
          <p:spPr>
            <a:xfrm>
              <a:off x="1396046" y="46653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5B7FBC-762D-E17D-8257-827F2E1C13A9}"/>
                </a:ext>
              </a:extLst>
            </p:cNvPr>
            <p:cNvGrpSpPr/>
            <p:nvPr/>
          </p:nvGrpSpPr>
          <p:grpSpPr>
            <a:xfrm>
              <a:off x="2412418" y="5184553"/>
              <a:ext cx="4143983" cy="448400"/>
              <a:chOff x="2856112" y="6181433"/>
              <a:chExt cx="4143983" cy="4484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E7F654B-145F-4240-11AF-5E932DCF24AB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A2A5B8-3593-0848-0FA2-6C459647F466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9" name="그림 8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12BA1D59-4F44-B6CD-9352-48B01C8E5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366" y="3294556"/>
              <a:ext cx="726086" cy="72608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DD6B0B7-4915-6D8F-A4F4-B08BFD23CBE3}"/>
                </a:ext>
              </a:extLst>
            </p:cNvPr>
            <p:cNvGrpSpPr/>
            <p:nvPr/>
          </p:nvGrpSpPr>
          <p:grpSpPr>
            <a:xfrm>
              <a:off x="4133110" y="3299144"/>
              <a:ext cx="714342" cy="720666"/>
              <a:chOff x="4419600" y="-1030994"/>
              <a:chExt cx="2603500" cy="184379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EB23E9C-EB2B-6399-BF16-1FFE11F82008}"/>
                  </a:ext>
                </a:extLst>
              </p:cNvPr>
              <p:cNvSpPr/>
              <p:nvPr/>
            </p:nvSpPr>
            <p:spPr>
              <a:xfrm>
                <a:off x="4419600" y="-1030994"/>
                <a:ext cx="2603500" cy="18437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97FD7D4-17B9-68C5-2FC4-DCCFA79C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-1030994"/>
                <a:ext cx="2603500" cy="1843794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CE99C74-A21C-1566-B2E3-8EC0BE1BE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9600" y="-1030994"/>
                <a:ext cx="2603500" cy="184379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184F33B0-95A0-D7DF-2105-93C1A7D0F2C7}"/>
              </a:ext>
            </a:extLst>
          </p:cNvPr>
          <p:cNvSpPr/>
          <p:nvPr/>
        </p:nvSpPr>
        <p:spPr>
          <a:xfrm>
            <a:off x="2225959" y="512380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66362A-316B-2B33-D860-E3E377AB1C20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C66F84-DBCB-18AD-C28A-BD29356B845B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C06736-A528-0B29-27D4-E92043F9ABEF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63939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5499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문의하기 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21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문의하기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 목록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42023"/>
              </p:ext>
            </p:extLst>
          </p:nvPr>
        </p:nvGraphicFramePr>
        <p:xfrm>
          <a:off x="8840764" y="711200"/>
          <a:ext cx="3287735" cy="2774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목록 최대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글 작성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번호에 해당하는 목록으로 이동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(10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단위로 노출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437446" y="3535435"/>
            <a:ext cx="7903914" cy="1916176"/>
            <a:chOff x="437446" y="3561567"/>
            <a:chExt cx="7639188" cy="1916176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16110" y="3159298"/>
            <a:ext cx="9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48133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2818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30569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48730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99835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2818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818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818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818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0244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70244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0244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70244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30569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30569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30569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30569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8730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48730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48730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48730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99835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99835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99835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99835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551192" y="3224320"/>
            <a:ext cx="756319" cy="2154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406960" y="3216604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2557630" y="5928481"/>
            <a:ext cx="3678220" cy="194574"/>
            <a:chOff x="2557630" y="5928481"/>
            <a:chExt cx="3678220" cy="194574"/>
          </a:xfrm>
        </p:grpSpPr>
        <p:sp>
          <p:nvSpPr>
            <p:cNvPr id="91" name="직사각형 90"/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타원 113"/>
          <p:cNvSpPr/>
          <p:nvPr/>
        </p:nvSpPr>
        <p:spPr>
          <a:xfrm>
            <a:off x="300525" y="340181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429543" y="307415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891733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509178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5989496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DE7D6C-9787-4FCF-A894-2BA2B83C5ECE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0DC6E75-3518-4FF8-B257-653851A3EE2F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767BAF-1A14-4F96-BAD2-ED2FB7D7635C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40207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7741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 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22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문의하기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 작성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7446" y="3474475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7446" y="5910030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37446" y="400726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6110" y="3037476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작성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7446" y="3612232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406960" y="6076414"/>
            <a:ext cx="1044782" cy="230832"/>
            <a:chOff x="7406960" y="3216604"/>
            <a:chExt cx="1044782" cy="230832"/>
          </a:xfrm>
        </p:grpSpPr>
        <p:sp>
          <p:nvSpPr>
            <p:cNvPr id="90" name="직사각형 89"/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71915" y="3587454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37446" y="419298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171915" y="4186894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281765" y="330529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345039" y="594586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9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59601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제목 및 내용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 글 등록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DB458AC8-7267-42CC-BC24-67DD3817F036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DC000E-45A3-4ABD-8E49-9CF1C24BA404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11D539-DEE2-46CC-AE7F-15DABD5F8451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86831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6323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 글 확인 및 답변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23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문의하기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 확인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7446" y="3232893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7446" y="5127428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37446" y="3748042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3486" y="3356132"/>
            <a:ext cx="178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59315" y="2927141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844349" y="2927045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3486" y="395314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8203" y="3378710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329999" y="2927045"/>
            <a:ext cx="444454" cy="230832"/>
            <a:chOff x="7532691" y="2927045"/>
            <a:chExt cx="444454" cy="230832"/>
          </a:xfrm>
        </p:grpSpPr>
        <p:sp>
          <p:nvSpPr>
            <p:cNvPr id="58" name="직사각형 57"/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3269" y="2927045"/>
            <a:ext cx="444454" cy="230832"/>
            <a:chOff x="7532691" y="2927045"/>
            <a:chExt cx="444454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수정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37446" y="5280660"/>
            <a:ext cx="7903914" cy="1343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03486" y="536284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달기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305305" y="5640351"/>
            <a:ext cx="988888" cy="21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3486" y="5644786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 아이디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230052" y="5640351"/>
            <a:ext cx="1143828" cy="21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39906" y="5644786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 비밀번호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81246" y="5960390"/>
            <a:ext cx="7079918" cy="5464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56826" y="6002926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 작성</a:t>
            </a:r>
          </a:p>
        </p:txBody>
      </p:sp>
      <p:sp>
        <p:nvSpPr>
          <p:cNvPr id="72" name="타원 71"/>
          <p:cNvSpPr/>
          <p:nvPr/>
        </p:nvSpPr>
        <p:spPr>
          <a:xfrm>
            <a:off x="6701326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242501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37023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03163" y="319503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56510" y="520111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7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34576"/>
              </p:ext>
            </p:extLst>
          </p:nvPr>
        </p:nvGraphicFramePr>
        <p:xfrm>
          <a:off x="8840764" y="711200"/>
          <a:ext cx="3287735" cy="288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 글 제목 및 내용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수정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 글 작성자에게만 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삭제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 글 작성자에게만 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목록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메뉴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답변 작성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관리자만 이용 가능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 글에 대한 답변 작성</a:t>
                      </a:r>
                      <a:endParaRPr lang="en-US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입력 후 등록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7794001" y="6258170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779035" y="6258074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BDE1F6-101B-40E3-A12A-69781B126183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7488F8-49EF-42EF-A71B-95C77E243AD6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2916E4-62E6-4CAD-B949-0062BF84610E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54907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4573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커뮤나타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24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 목록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437446" y="3535435"/>
            <a:ext cx="7903914" cy="1916176"/>
            <a:chOff x="437446" y="3561567"/>
            <a:chExt cx="7639188" cy="1916176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16110" y="3159298"/>
            <a:ext cx="9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75752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2818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03852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76316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53033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2818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818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818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818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49435" y="4000783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03852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03852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03852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03852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76316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76316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76316" y="476593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76316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53033" y="4008477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551192" y="3224320"/>
            <a:ext cx="756319" cy="2154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406960" y="3216604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57630" y="5928481"/>
            <a:ext cx="3678220" cy="194574"/>
            <a:chOff x="2557630" y="5928481"/>
            <a:chExt cx="3678220" cy="194574"/>
          </a:xfrm>
        </p:grpSpPr>
        <p:sp>
          <p:nvSpPr>
            <p:cNvPr id="91" name="직사각형 90"/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149435" y="438333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149435" y="476589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149435" y="514844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53033" y="4397284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53033" y="477362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53033" y="515757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909909" y="4008477"/>
            <a:ext cx="286271" cy="215444"/>
            <a:chOff x="7909909" y="4000990"/>
            <a:chExt cx="286271" cy="21544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7909909" y="4397284"/>
            <a:ext cx="286271" cy="215444"/>
            <a:chOff x="7909909" y="4000990"/>
            <a:chExt cx="286271" cy="215444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909909" y="4773628"/>
            <a:ext cx="286271" cy="215444"/>
            <a:chOff x="7909909" y="4000990"/>
            <a:chExt cx="286271" cy="215444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909909" y="5157573"/>
            <a:ext cx="286271" cy="215444"/>
            <a:chOff x="7909909" y="4000990"/>
            <a:chExt cx="286271" cy="215444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534617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추천</a:t>
            </a:r>
          </a:p>
        </p:txBody>
      </p:sp>
      <p:sp>
        <p:nvSpPr>
          <p:cNvPr id="127" name="타원 126"/>
          <p:cNvSpPr/>
          <p:nvPr/>
        </p:nvSpPr>
        <p:spPr>
          <a:xfrm>
            <a:off x="300525" y="340181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7429543" y="307415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2891733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2509178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5989496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32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25398"/>
              </p:ext>
            </p:extLst>
          </p:nvPr>
        </p:nvGraphicFramePr>
        <p:xfrm>
          <a:off x="8840764" y="711200"/>
          <a:ext cx="3287735" cy="271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목록 최대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작성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글 작성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번호에 해당하는 목록으로 이동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(10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단위로 노출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E8FBA6F8-ED6B-4BDC-996B-E371FCDA3399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FC13F31-0C22-4995-AE45-E09E09111E12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967C41A-390B-44C6-8148-CF6D41A8991A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58997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420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25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 작성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7446" y="3474475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7446" y="5910030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37446" y="400726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4736" y="3037476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작성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7446" y="3612232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406960" y="6076414"/>
            <a:ext cx="1044782" cy="230832"/>
            <a:chOff x="7406960" y="3216604"/>
            <a:chExt cx="1044782" cy="230832"/>
          </a:xfrm>
        </p:grpSpPr>
        <p:sp>
          <p:nvSpPr>
            <p:cNvPr id="90" name="직사각형 89"/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71915" y="3587454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37446" y="419298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171915" y="4186894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81765" y="330529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345039" y="594586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49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98962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제목 및 내용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등록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58E2C0E-B0BD-47D4-8819-8FE763526E86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28007-3DAD-481F-BE31-5F03A40204DF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567F6-6274-4D9A-9F8E-BC0076D65A01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1480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0017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글 확인 및 답변 작성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26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 확인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7446" y="3232893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7446" y="6451821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37446" y="4078370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3486" y="3356132"/>
            <a:ext cx="178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세대란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59315" y="2927141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844349" y="2927045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3486" y="419155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950" y="3712513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329999" y="2927045"/>
            <a:ext cx="444454" cy="230832"/>
            <a:chOff x="7532691" y="2927045"/>
            <a:chExt cx="444454" cy="230832"/>
          </a:xfrm>
        </p:grpSpPr>
        <p:sp>
          <p:nvSpPr>
            <p:cNvPr id="58" name="직사각형 57"/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3269" y="2927045"/>
            <a:ext cx="444454" cy="230832"/>
            <a:chOff x="7532691" y="2927045"/>
            <a:chExt cx="444454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수정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81246" y="5092328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56826" y="5134863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37446" y="494556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7866377" y="3715845"/>
            <a:ext cx="339387" cy="215444"/>
            <a:chOff x="7856793" y="4000990"/>
            <a:chExt cx="339387" cy="215444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6793" y="4024808"/>
              <a:ext cx="160161" cy="16016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6701326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242501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737023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03163" y="319503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56510" y="494624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6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9764"/>
              </p:ext>
            </p:extLst>
          </p:nvPr>
        </p:nvGraphicFramePr>
        <p:xfrm>
          <a:off x="8840764" y="711200"/>
          <a:ext cx="3287735" cy="3459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제목 및 내용 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수정 버튼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작성자에게만 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삭제 버튼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작성자에게만 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목록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커뮤니티 메뉴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댓글 작성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회원만 이용 가능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등록 버튼 클릭 시 댓글 게시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게시물 댓글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게시 글 추천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8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댓글 삭제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댓글 작성자에게만 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92754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533260" y="5791545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3260" y="6082489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75651" y="5791545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75652" y="6082489"/>
            <a:ext cx="101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56510" y="567403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625057" y="358397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85799" y="5092328"/>
            <a:ext cx="719965" cy="41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CF0CA2-0852-B292-E385-23605A55B8C7}"/>
              </a:ext>
            </a:extLst>
          </p:cNvPr>
          <p:cNvGrpSpPr/>
          <p:nvPr/>
        </p:nvGrpSpPr>
        <p:grpSpPr>
          <a:xfrm>
            <a:off x="7644150" y="5791545"/>
            <a:ext cx="444454" cy="230832"/>
            <a:chOff x="7532691" y="2927045"/>
            <a:chExt cx="444454" cy="2308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D61B4E-2E5E-5A04-C1A2-9DDB556418B9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8347A4-7706-374A-66C1-2DD6646128EB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A41DC46-494B-D64A-9276-759C016BC0A3}"/>
              </a:ext>
            </a:extLst>
          </p:cNvPr>
          <p:cNvSpPr/>
          <p:nvPr/>
        </p:nvSpPr>
        <p:spPr>
          <a:xfrm>
            <a:off x="7532893" y="567997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BD9067-0C50-4F33-8F2B-C85DF90A2330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C122E9-E453-42C6-B1C1-038B8FC20F33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C7EA8F-CE31-42A7-A5B6-8719855749B0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1314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7" name="차트 36"/>
              <p:cNvGraphicFramePr/>
              <p:nvPr>
                <p:extLst>
                  <p:ext uri="{D42A27DB-BD31-4B8C-83A1-F6EECF244321}">
                    <p14:modId xmlns:p14="http://schemas.microsoft.com/office/powerpoint/2010/main" val="2041370710"/>
                  </p:ext>
                </p:extLst>
              </p:nvPr>
            </p:nvGraphicFramePr>
            <p:xfrm>
              <a:off x="2698221" y="3654864"/>
              <a:ext cx="2394638" cy="16364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7" name="차트 3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8221" y="3654864"/>
                <a:ext cx="2394638" cy="163645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1365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정보 제공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직무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한눈에 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직무 별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94583"/>
              </p:ext>
            </p:extLst>
          </p:nvPr>
        </p:nvGraphicFramePr>
        <p:xfrm>
          <a:off x="8840764" y="711200"/>
          <a:ext cx="3287735" cy="396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정보 카테고리 선택하는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박스</a:t>
                      </a:r>
                      <a:endParaRPr lang="en-US" altLang="ko-KR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선택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소분류 선택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체크박스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체크한 항목마다 다른 색상으로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해당 항목은 그래프에 해당 색상으로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설정 초기화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분류 기준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복수 선택한 분류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없을 시 현재 선택 중인 대분류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소분류 목록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체크된 색상대로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요소의 그래프와 설명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정보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취업 여부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정규직 여부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기업 형태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사업장 크기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급여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노동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0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원자료에 대한 상세 설명 팝업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6575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5A3265-661D-2D06-B956-8DF253BAE441}"/>
              </a:ext>
            </a:extLst>
          </p:cNvPr>
          <p:cNvSpPr/>
          <p:nvPr/>
        </p:nvSpPr>
        <p:spPr>
          <a:xfrm>
            <a:off x="194223" y="2804746"/>
            <a:ext cx="1901277" cy="3877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  <a:endParaRPr lang="ko-KR" altLang="en-US" sz="18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A7AF1-FF9F-907A-94E3-377EFBF53673}"/>
              </a:ext>
            </a:extLst>
          </p:cNvPr>
          <p:cNvSpPr/>
          <p:nvPr/>
        </p:nvSpPr>
        <p:spPr>
          <a:xfrm>
            <a:off x="2342477" y="3220240"/>
            <a:ext cx="6054903" cy="3461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E0924C-4A07-A3A1-2A6E-D193C5FDF070}"/>
              </a:ext>
            </a:extLst>
          </p:cNvPr>
          <p:cNvSpPr/>
          <p:nvPr/>
        </p:nvSpPr>
        <p:spPr>
          <a:xfrm>
            <a:off x="194223" y="2801954"/>
            <a:ext cx="1901277" cy="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182873-F038-DB8E-8D45-8503DFD05844}"/>
              </a:ext>
            </a:extLst>
          </p:cNvPr>
          <p:cNvSpPr/>
          <p:nvPr/>
        </p:nvSpPr>
        <p:spPr>
          <a:xfrm>
            <a:off x="428559" y="2981692"/>
            <a:ext cx="1429218" cy="22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BC54AE-5B30-9E17-AB34-1E9A9FD06E24}"/>
              </a:ext>
            </a:extLst>
          </p:cNvPr>
          <p:cNvSpPr/>
          <p:nvPr/>
        </p:nvSpPr>
        <p:spPr>
          <a:xfrm>
            <a:off x="194223" y="3386904"/>
            <a:ext cx="705107" cy="329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9F6C32-5927-C052-8994-099E9A59DA3B}"/>
              </a:ext>
            </a:extLst>
          </p:cNvPr>
          <p:cNvSpPr/>
          <p:nvPr/>
        </p:nvSpPr>
        <p:spPr>
          <a:xfrm>
            <a:off x="2342477" y="2801065"/>
            <a:ext cx="65364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A00CF1-7257-215E-BBD3-E9EBF30076BE}"/>
              </a:ext>
            </a:extLst>
          </p:cNvPr>
          <p:cNvSpPr/>
          <p:nvPr/>
        </p:nvSpPr>
        <p:spPr>
          <a:xfrm>
            <a:off x="7365301" y="6350233"/>
            <a:ext cx="938139" cy="226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자료 설명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CEBCC2-A715-4CEA-15B0-CB88FA66A223}"/>
              </a:ext>
            </a:extLst>
          </p:cNvPr>
          <p:cNvSpPr/>
          <p:nvPr/>
        </p:nvSpPr>
        <p:spPr>
          <a:xfrm>
            <a:off x="8394187" y="3220242"/>
            <a:ext cx="143144" cy="346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3511A2-A968-9858-A9C8-48ADFD19DC61}"/>
              </a:ext>
            </a:extLst>
          </p:cNvPr>
          <p:cNvSpPr/>
          <p:nvPr/>
        </p:nvSpPr>
        <p:spPr>
          <a:xfrm>
            <a:off x="8394187" y="3220239"/>
            <a:ext cx="143144" cy="340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7724B7-A1B9-DC0F-B5B9-326079A45026}"/>
              </a:ext>
            </a:extLst>
          </p:cNvPr>
          <p:cNvSpPr/>
          <p:nvPr/>
        </p:nvSpPr>
        <p:spPr>
          <a:xfrm>
            <a:off x="8955775" y="5168190"/>
            <a:ext cx="3042002" cy="1333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 여부 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막대그래프 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zh-CN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年</a:t>
            </a:r>
            <a:endParaRPr lang="en-US" altLang="ko-KR" sz="1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 여부 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막대그래프</a:t>
            </a:r>
            <a:endParaRPr lang="en-US" altLang="ko-KR" sz="1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기업 형태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공공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외국 등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박스플랏</a:t>
            </a:r>
            <a:endParaRPr lang="en-US" altLang="ko-KR" sz="1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사업장 크기 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막대그래프</a:t>
            </a:r>
            <a:endParaRPr lang="en-US" altLang="ko-KR" sz="1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노동 시간 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+ </a:t>
            </a:r>
            <a:r>
              <a:rPr lang="zh-CN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年</a:t>
            </a:r>
            <a:endParaRPr lang="en-US" altLang="ko-KR" sz="1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월급 </a:t>
            </a:r>
            <a:r>
              <a:rPr lang="en-US" altLang="ko-KR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+ </a:t>
            </a:r>
            <a:r>
              <a:rPr lang="zh-CN" altLang="en-US" sz="1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年</a:t>
            </a:r>
            <a:endParaRPr lang="ko-KR" altLang="en-US" sz="18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557F2-DA52-5D23-B83D-1683B936568D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643DD-1AD2-F026-1874-50273C57D3F2}"/>
              </a:ext>
            </a:extLst>
          </p:cNvPr>
          <p:cNvSpPr/>
          <p:nvPr/>
        </p:nvSpPr>
        <p:spPr>
          <a:xfrm>
            <a:off x="898602" y="5817996"/>
            <a:ext cx="1196897" cy="281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8E83DE-168D-ED40-0903-3FABD9109F6D}"/>
              </a:ext>
            </a:extLst>
          </p:cNvPr>
          <p:cNvSpPr/>
          <p:nvPr/>
        </p:nvSpPr>
        <p:spPr>
          <a:xfrm>
            <a:off x="780785" y="6292286"/>
            <a:ext cx="268448" cy="264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F2D5B5-40F2-4C78-5C16-9043B5EA9A9F}"/>
              </a:ext>
            </a:extLst>
          </p:cNvPr>
          <p:cNvSpPr/>
          <p:nvPr/>
        </p:nvSpPr>
        <p:spPr>
          <a:xfrm>
            <a:off x="2996119" y="2801065"/>
            <a:ext cx="554121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0" i="0" dirty="0">
                <a:solidFill>
                  <a:srgbClr val="0E6CE7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sz="1600" b="0" i="0" dirty="0">
              <a:solidFill>
                <a:srgbClr val="0E6CE7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3EA8A8-65C6-9CC8-5451-01EB919A50FF}"/>
              </a:ext>
            </a:extLst>
          </p:cNvPr>
          <p:cNvSpPr/>
          <p:nvPr/>
        </p:nvSpPr>
        <p:spPr>
          <a:xfrm>
            <a:off x="190979" y="6096396"/>
            <a:ext cx="1901277" cy="58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복수 선택은</a:t>
            </a:r>
            <a:endParaRPr lang="en-US" altLang="ko-KR" sz="105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하나의 카테고리만 가능</a:t>
            </a:r>
            <a:r>
              <a:rPr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537526-7190-0662-F0C8-806D21E182B5}"/>
              </a:ext>
            </a:extLst>
          </p:cNvPr>
          <p:cNvSpPr/>
          <p:nvPr/>
        </p:nvSpPr>
        <p:spPr>
          <a:xfrm>
            <a:off x="310742" y="288660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44195C3-8304-D348-09D4-8B7B80656BEC}"/>
              </a:ext>
            </a:extLst>
          </p:cNvPr>
          <p:cNvSpPr/>
          <p:nvPr/>
        </p:nvSpPr>
        <p:spPr>
          <a:xfrm>
            <a:off x="54272" y="350105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8592269-06D2-2E43-703E-4783A9743F58}"/>
              </a:ext>
            </a:extLst>
          </p:cNvPr>
          <p:cNvSpPr/>
          <p:nvPr/>
        </p:nvSpPr>
        <p:spPr>
          <a:xfrm>
            <a:off x="787912" y="349228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31BC808-2DB9-437D-3133-080F4604910B}"/>
              </a:ext>
            </a:extLst>
          </p:cNvPr>
          <p:cNvSpPr/>
          <p:nvPr/>
        </p:nvSpPr>
        <p:spPr>
          <a:xfrm>
            <a:off x="2874470" y="269349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0DC97A4-41D2-407C-CD63-9A038E138D07}"/>
              </a:ext>
            </a:extLst>
          </p:cNvPr>
          <p:cNvSpPr/>
          <p:nvPr/>
        </p:nvSpPr>
        <p:spPr>
          <a:xfrm>
            <a:off x="2220828" y="269354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9BED5A4-5971-D4BE-5F78-97C8AF9DC2AB}"/>
              </a:ext>
            </a:extLst>
          </p:cNvPr>
          <p:cNvSpPr/>
          <p:nvPr/>
        </p:nvSpPr>
        <p:spPr>
          <a:xfrm>
            <a:off x="2633851" y="334806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FBB5845-71D0-D392-B66D-DAAF997B337C}"/>
              </a:ext>
            </a:extLst>
          </p:cNvPr>
          <p:cNvSpPr/>
          <p:nvPr/>
        </p:nvSpPr>
        <p:spPr>
          <a:xfrm>
            <a:off x="7265859" y="628728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35258" y="3397035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B8F637-80F4-47D0-9057-84C62DA2C0BB}"/>
              </a:ext>
            </a:extLst>
          </p:cNvPr>
          <p:cNvSpPr txBox="1"/>
          <p:nvPr/>
        </p:nvSpPr>
        <p:spPr>
          <a:xfrm>
            <a:off x="35258" y="3742296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35258" y="4087557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D23BCF-BF86-4F5F-8083-EBD199375767}"/>
              </a:ext>
            </a:extLst>
          </p:cNvPr>
          <p:cNvSpPr txBox="1"/>
          <p:nvPr/>
        </p:nvSpPr>
        <p:spPr>
          <a:xfrm>
            <a:off x="35258" y="4778079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93573B-7375-4111-8456-DD42738E8E05}"/>
              </a:ext>
            </a:extLst>
          </p:cNvPr>
          <p:cNvSpPr txBox="1"/>
          <p:nvPr/>
        </p:nvSpPr>
        <p:spPr>
          <a:xfrm>
            <a:off x="35258" y="5123340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직종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4D3CA9-1447-4273-A343-771FEDE109D5}"/>
              </a:ext>
            </a:extLst>
          </p:cNvPr>
          <p:cNvSpPr txBox="1"/>
          <p:nvPr/>
        </p:nvSpPr>
        <p:spPr>
          <a:xfrm>
            <a:off x="35258" y="4432818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41CE7E-333A-418C-9E52-9283A3AFA40C}"/>
              </a:ext>
            </a:extLst>
          </p:cNvPr>
          <p:cNvSpPr/>
          <p:nvPr/>
        </p:nvSpPr>
        <p:spPr>
          <a:xfrm>
            <a:off x="197466" y="3383199"/>
            <a:ext cx="705107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FACA63-2A3A-4774-BF53-4EA9FDF098D3}"/>
              </a:ext>
            </a:extLst>
          </p:cNvPr>
          <p:cNvGrpSpPr/>
          <p:nvPr/>
        </p:nvGrpSpPr>
        <p:grpSpPr>
          <a:xfrm>
            <a:off x="941937" y="3372027"/>
            <a:ext cx="752198" cy="369332"/>
            <a:chOff x="891137" y="3372027"/>
            <a:chExt cx="752198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B493E1-F207-4CB7-B455-F5D4DDB1DEBC}"/>
                </a:ext>
              </a:extLst>
            </p:cNvPr>
            <p:cNvSpPr txBox="1"/>
            <p:nvPr/>
          </p:nvSpPr>
          <p:spPr>
            <a:xfrm>
              <a:off x="1126376" y="3418194"/>
              <a:ext cx="5169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전체</a:t>
              </a:r>
              <a:endParaRPr lang="ko-KR" alt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FBD708-98B8-4EEE-B1BD-582C91318B6F}"/>
                </a:ext>
              </a:extLst>
            </p:cNvPr>
            <p:cNvSpPr txBox="1"/>
            <p:nvPr/>
          </p:nvSpPr>
          <p:spPr>
            <a:xfrm>
              <a:off x="891137" y="3372027"/>
              <a:ext cx="404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☐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D22EFD-4B0D-4F61-932A-8DA1B9B69E76}"/>
              </a:ext>
            </a:extLst>
          </p:cNvPr>
          <p:cNvGrpSpPr/>
          <p:nvPr/>
        </p:nvGrpSpPr>
        <p:grpSpPr>
          <a:xfrm>
            <a:off x="941937" y="3703761"/>
            <a:ext cx="752198" cy="369332"/>
            <a:chOff x="891137" y="3700672"/>
            <a:chExt cx="752198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017F47-0571-4CA0-A92B-6654CE016063}"/>
                </a:ext>
              </a:extLst>
            </p:cNvPr>
            <p:cNvSpPr txBox="1"/>
            <p:nvPr/>
          </p:nvSpPr>
          <p:spPr>
            <a:xfrm>
              <a:off x="1126376" y="3746839"/>
              <a:ext cx="5169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</a:t>
              </a:r>
              <a:endParaRPr lang="ko-KR" altLang="en-US" sz="1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667E79-BAE0-4665-A1ED-3B56B4296095}"/>
                </a:ext>
              </a:extLst>
            </p:cNvPr>
            <p:cNvSpPr txBox="1"/>
            <p:nvPr/>
          </p:nvSpPr>
          <p:spPr>
            <a:xfrm>
              <a:off x="891137" y="3700672"/>
              <a:ext cx="404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☐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75A6D9-72D9-4661-971E-1AEEC47AA1FC}"/>
              </a:ext>
            </a:extLst>
          </p:cNvPr>
          <p:cNvGrpSpPr/>
          <p:nvPr/>
        </p:nvGrpSpPr>
        <p:grpSpPr>
          <a:xfrm>
            <a:off x="941937" y="4035495"/>
            <a:ext cx="752198" cy="369332"/>
            <a:chOff x="891137" y="4035495"/>
            <a:chExt cx="752198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69F7EF-B702-4D25-82AC-DA75E0819490}"/>
                </a:ext>
              </a:extLst>
            </p:cNvPr>
            <p:cNvSpPr txBox="1"/>
            <p:nvPr/>
          </p:nvSpPr>
          <p:spPr>
            <a:xfrm>
              <a:off x="1126376" y="4081662"/>
              <a:ext cx="5169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여성</a:t>
              </a:r>
              <a:endParaRPr lang="ko-KR" alt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9C7491-48E6-4F23-9ED9-58271BE122B5}"/>
                </a:ext>
              </a:extLst>
            </p:cNvPr>
            <p:cNvSpPr txBox="1"/>
            <p:nvPr/>
          </p:nvSpPr>
          <p:spPr>
            <a:xfrm>
              <a:off x="891137" y="4035495"/>
              <a:ext cx="404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☐</a:t>
              </a:r>
              <a:endParaRPr lang="ko-KR" alt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F7C8D60-3DBF-4F42-B5A7-187A001F875B}"/>
              </a:ext>
            </a:extLst>
          </p:cNvPr>
          <p:cNvSpPr txBox="1"/>
          <p:nvPr/>
        </p:nvSpPr>
        <p:spPr>
          <a:xfrm>
            <a:off x="345222" y="2985012"/>
            <a:ext cx="16134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직무 별        ▽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657C742A-812D-402D-99C6-93259DBC5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72" y="5833874"/>
            <a:ext cx="220414" cy="18892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DCBB014-9119-4123-9C80-DF273B9AC810}"/>
              </a:ext>
            </a:extLst>
          </p:cNvPr>
          <p:cNvSpPr txBox="1"/>
          <p:nvPr/>
        </p:nvSpPr>
        <p:spPr>
          <a:xfrm>
            <a:off x="1061810" y="5837786"/>
            <a:ext cx="10297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90DCB17-BFE6-4D11-AC40-120EFA64B864}"/>
              </a:ext>
            </a:extLst>
          </p:cNvPr>
          <p:cNvSpPr/>
          <p:nvPr/>
        </p:nvSpPr>
        <p:spPr>
          <a:xfrm>
            <a:off x="1061809" y="3822930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EAF739-CF88-40BB-BAA6-B265815C22E0}"/>
              </a:ext>
            </a:extLst>
          </p:cNvPr>
          <p:cNvSpPr/>
          <p:nvPr/>
        </p:nvSpPr>
        <p:spPr>
          <a:xfrm>
            <a:off x="908558" y="3742365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4A428C-69E2-4425-9CD1-242AD4512E1B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8450B1-0573-44B8-A51F-20A9C6C0F51B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D0D0FF-A06A-45DC-9444-B785401E5BD1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2633851" y="5431117"/>
            <a:ext cx="524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2022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남성의 평균 취업률은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7n%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전년도 대비 </a:t>
            </a:r>
            <a:r>
              <a:rPr lang="en-US" altLang="ko-KR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n%p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감소했습니다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미취업자 중 학생이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aa%,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취업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준비자가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bb%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이고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~~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2980842727"/>
              </p:ext>
            </p:extLst>
          </p:nvPr>
        </p:nvGraphicFramePr>
        <p:xfrm>
          <a:off x="5491669" y="3658843"/>
          <a:ext cx="2394638" cy="162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66452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차트 111"/>
          <p:cNvGraphicFramePr/>
          <p:nvPr>
            <p:extLst>
              <p:ext uri="{D42A27DB-BD31-4B8C-83A1-F6EECF244321}">
                <p14:modId xmlns:p14="http://schemas.microsoft.com/office/powerpoint/2010/main" val="2612707002"/>
              </p:ext>
            </p:extLst>
          </p:nvPr>
        </p:nvGraphicFramePr>
        <p:xfrm>
          <a:off x="2698221" y="3658843"/>
          <a:ext cx="2394638" cy="162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9BA5AE5-70BF-4157-B2A3-3FB38D9597AF}"/>
              </a:ext>
            </a:extLst>
          </p:cNvPr>
          <p:cNvSpPr/>
          <p:nvPr/>
        </p:nvSpPr>
        <p:spPr>
          <a:xfrm>
            <a:off x="7365301" y="6350233"/>
            <a:ext cx="938139" cy="226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자료 설명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4F1363-415D-4042-9FD6-50AC87495ECE}"/>
              </a:ext>
            </a:extLst>
          </p:cNvPr>
          <p:cNvSpPr txBox="1"/>
          <p:nvPr/>
        </p:nvSpPr>
        <p:spPr>
          <a:xfrm>
            <a:off x="2642607" y="5396865"/>
            <a:ext cx="5447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20-24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 남성의 평균 근무 만족도는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[     ]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직무에 관해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~~~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생각을 가지고 있으며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회사 만족도는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~~,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직무 만족도는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~~,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3992"/>
              </p:ext>
            </p:extLst>
          </p:nvPr>
        </p:nvGraphicFramePr>
        <p:xfrm>
          <a:off x="8840764" y="711200"/>
          <a:ext cx="3287735" cy="379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정보 카테고리 선택하는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박스</a:t>
                      </a:r>
                      <a:endParaRPr lang="en-US" altLang="ko-KR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선택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소분류 선택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체크박스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체크한 항목마다 다른 색상으로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해당 항목은 그래프에 해당 색상으로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설정 초기화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분류 기준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복수 선택한 분류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없을 시 현재 선택 중인 대분류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소분류 목록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체크된 색상대로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요소의 그래프와 설명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정보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직무 만족도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0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원자료에 대한 상세 설명 팝업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6575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CEBCC2-A715-4CEA-15B0-CB88FA66A223}"/>
              </a:ext>
            </a:extLst>
          </p:cNvPr>
          <p:cNvSpPr/>
          <p:nvPr/>
        </p:nvSpPr>
        <p:spPr>
          <a:xfrm>
            <a:off x="8394187" y="3220242"/>
            <a:ext cx="143144" cy="346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3511A2-A968-9858-A9C8-48ADFD19DC61}"/>
              </a:ext>
            </a:extLst>
          </p:cNvPr>
          <p:cNvSpPr/>
          <p:nvPr/>
        </p:nvSpPr>
        <p:spPr>
          <a:xfrm>
            <a:off x="8394187" y="3220239"/>
            <a:ext cx="143144" cy="340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557F2-DA52-5D23-B83D-1683B936568D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ECB892A2-508C-CDD4-735F-9B509922B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87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정보 제공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직무 만족도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한눈에 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직무 만족도 별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64D9BC15-BC02-A1E8-B105-FAF62ACBB2F8}"/>
              </a:ext>
            </a:extLst>
          </p:cNvPr>
          <p:cNvSpPr/>
          <p:nvPr/>
        </p:nvSpPr>
        <p:spPr>
          <a:xfrm>
            <a:off x="2633851" y="334806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1E98EC8-BA86-9E22-42CC-D613542AEE77}"/>
              </a:ext>
            </a:extLst>
          </p:cNvPr>
          <p:cNvSpPr/>
          <p:nvPr/>
        </p:nvSpPr>
        <p:spPr>
          <a:xfrm>
            <a:off x="7265859" y="628728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70A110-9351-4285-AEF9-8869AD33197A}"/>
              </a:ext>
            </a:extLst>
          </p:cNvPr>
          <p:cNvSpPr/>
          <p:nvPr/>
        </p:nvSpPr>
        <p:spPr>
          <a:xfrm>
            <a:off x="194223" y="2804746"/>
            <a:ext cx="1901277" cy="3877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  <a:endParaRPr lang="ko-KR" altLang="en-US" sz="18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4D28AB-CAAF-45B4-8AD7-93B3019081DA}"/>
              </a:ext>
            </a:extLst>
          </p:cNvPr>
          <p:cNvSpPr/>
          <p:nvPr/>
        </p:nvSpPr>
        <p:spPr>
          <a:xfrm>
            <a:off x="194223" y="2801954"/>
            <a:ext cx="1901277" cy="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FC4D299-0C0E-457C-8495-92728CE7A624}"/>
              </a:ext>
            </a:extLst>
          </p:cNvPr>
          <p:cNvSpPr/>
          <p:nvPr/>
        </p:nvSpPr>
        <p:spPr>
          <a:xfrm>
            <a:off x="428559" y="2981692"/>
            <a:ext cx="1429218" cy="22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0CA752B-B6F0-4378-96E0-8B7CDA71603A}"/>
              </a:ext>
            </a:extLst>
          </p:cNvPr>
          <p:cNvSpPr/>
          <p:nvPr/>
        </p:nvSpPr>
        <p:spPr>
          <a:xfrm>
            <a:off x="194223" y="3386904"/>
            <a:ext cx="705107" cy="329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CBAB4B-C5D1-4801-A8D9-27508D8A0A4A}"/>
              </a:ext>
            </a:extLst>
          </p:cNvPr>
          <p:cNvSpPr/>
          <p:nvPr/>
        </p:nvSpPr>
        <p:spPr>
          <a:xfrm>
            <a:off x="898602" y="5817996"/>
            <a:ext cx="1196897" cy="281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A9B53A8-65D2-4D1F-92EE-21DFDE0E510F}"/>
              </a:ext>
            </a:extLst>
          </p:cNvPr>
          <p:cNvSpPr/>
          <p:nvPr/>
        </p:nvSpPr>
        <p:spPr>
          <a:xfrm>
            <a:off x="780785" y="6292286"/>
            <a:ext cx="268448" cy="264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176339F-17F1-4044-96C1-DB8456003E8D}"/>
              </a:ext>
            </a:extLst>
          </p:cNvPr>
          <p:cNvSpPr/>
          <p:nvPr/>
        </p:nvSpPr>
        <p:spPr>
          <a:xfrm>
            <a:off x="190979" y="6096396"/>
            <a:ext cx="1901277" cy="58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복수 선택은</a:t>
            </a:r>
            <a:endParaRPr lang="en-US" altLang="ko-KR" sz="105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하나의 카테고리만 가능</a:t>
            </a:r>
            <a:r>
              <a:rPr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184C994-D11D-4369-B7FB-166E53465ACA}"/>
              </a:ext>
            </a:extLst>
          </p:cNvPr>
          <p:cNvSpPr/>
          <p:nvPr/>
        </p:nvSpPr>
        <p:spPr>
          <a:xfrm>
            <a:off x="310742" y="288660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4EEC47-F4BB-44CA-ACE1-B130D6445E05}"/>
              </a:ext>
            </a:extLst>
          </p:cNvPr>
          <p:cNvSpPr/>
          <p:nvPr/>
        </p:nvSpPr>
        <p:spPr>
          <a:xfrm>
            <a:off x="54272" y="350105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CD2362-53E8-4D73-B920-103829BEAB81}"/>
              </a:ext>
            </a:extLst>
          </p:cNvPr>
          <p:cNvSpPr/>
          <p:nvPr/>
        </p:nvSpPr>
        <p:spPr>
          <a:xfrm>
            <a:off x="787912" y="349228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F9C2B9-A7F9-4A54-A175-A9DCFDE9A1FA}"/>
              </a:ext>
            </a:extLst>
          </p:cNvPr>
          <p:cNvSpPr txBox="1"/>
          <p:nvPr/>
        </p:nvSpPr>
        <p:spPr>
          <a:xfrm>
            <a:off x="35258" y="3397035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1722B2-D89F-463D-8BA2-D62CEBFD5D31}"/>
              </a:ext>
            </a:extLst>
          </p:cNvPr>
          <p:cNvSpPr txBox="1"/>
          <p:nvPr/>
        </p:nvSpPr>
        <p:spPr>
          <a:xfrm>
            <a:off x="35258" y="3742296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7FFC6B-7AAB-46AD-85EB-6F54ED9A371A}"/>
              </a:ext>
            </a:extLst>
          </p:cNvPr>
          <p:cNvSpPr txBox="1"/>
          <p:nvPr/>
        </p:nvSpPr>
        <p:spPr>
          <a:xfrm>
            <a:off x="35258" y="4087557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677079-8D79-4D4A-A947-A894764CDDDB}"/>
              </a:ext>
            </a:extLst>
          </p:cNvPr>
          <p:cNvSpPr txBox="1"/>
          <p:nvPr/>
        </p:nvSpPr>
        <p:spPr>
          <a:xfrm>
            <a:off x="35258" y="4778079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781F30-B169-4029-88E8-7ED31D3BE93A}"/>
              </a:ext>
            </a:extLst>
          </p:cNvPr>
          <p:cNvSpPr txBox="1"/>
          <p:nvPr/>
        </p:nvSpPr>
        <p:spPr>
          <a:xfrm>
            <a:off x="35258" y="5123340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직종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6797B9-CA72-4961-96D8-E0A6ECFDE554}"/>
              </a:ext>
            </a:extLst>
          </p:cNvPr>
          <p:cNvSpPr txBox="1"/>
          <p:nvPr/>
        </p:nvSpPr>
        <p:spPr>
          <a:xfrm>
            <a:off x="35258" y="4432818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7E181E-8CF3-44C4-95CD-2F5270593F82}"/>
              </a:ext>
            </a:extLst>
          </p:cNvPr>
          <p:cNvSpPr/>
          <p:nvPr/>
        </p:nvSpPr>
        <p:spPr>
          <a:xfrm>
            <a:off x="197466" y="3737823"/>
            <a:ext cx="705107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DAF2F1-1280-4BCC-ADCA-11B178F817ED}"/>
              </a:ext>
            </a:extLst>
          </p:cNvPr>
          <p:cNvSpPr txBox="1"/>
          <p:nvPr/>
        </p:nvSpPr>
        <p:spPr>
          <a:xfrm>
            <a:off x="1177176" y="3418194"/>
            <a:ext cx="516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전체</a:t>
            </a:r>
            <a:endParaRPr lang="ko-KR" alt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FA8F63-3E7D-4D60-ABAB-3C79A7A534A7}"/>
              </a:ext>
            </a:extLst>
          </p:cNvPr>
          <p:cNvSpPr txBox="1"/>
          <p:nvPr/>
        </p:nvSpPr>
        <p:spPr>
          <a:xfrm>
            <a:off x="941937" y="3372027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0CF156-E865-4903-970E-871A3F544566}"/>
              </a:ext>
            </a:extLst>
          </p:cNvPr>
          <p:cNvSpPr txBox="1"/>
          <p:nvPr/>
        </p:nvSpPr>
        <p:spPr>
          <a:xfrm>
            <a:off x="1177176" y="3749928"/>
            <a:ext cx="88263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20-24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endParaRPr lang="ko-KR" alt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F79040-163B-4678-97E1-DB3B926D93B0}"/>
              </a:ext>
            </a:extLst>
          </p:cNvPr>
          <p:cNvSpPr txBox="1"/>
          <p:nvPr/>
        </p:nvSpPr>
        <p:spPr>
          <a:xfrm>
            <a:off x="941937" y="3703761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B6835F-F562-432D-A7BC-7F1EC7933D68}"/>
              </a:ext>
            </a:extLst>
          </p:cNvPr>
          <p:cNvSpPr txBox="1"/>
          <p:nvPr/>
        </p:nvSpPr>
        <p:spPr>
          <a:xfrm>
            <a:off x="1177176" y="4081662"/>
            <a:ext cx="88263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25-29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endParaRPr lang="ko-KR" altLang="en-US" sz="105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2C5537-9FBD-41AA-91F8-B4BCD714EE9A}"/>
              </a:ext>
            </a:extLst>
          </p:cNvPr>
          <p:cNvSpPr txBox="1"/>
          <p:nvPr/>
        </p:nvSpPr>
        <p:spPr>
          <a:xfrm>
            <a:off x="941937" y="4035495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C71AB94C-3E25-4EE7-A600-AB729C4BF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72" y="5833874"/>
            <a:ext cx="220414" cy="18892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C0AF78A-BEF5-4F75-817A-B58D3DDE2788}"/>
              </a:ext>
            </a:extLst>
          </p:cNvPr>
          <p:cNvSpPr txBox="1"/>
          <p:nvPr/>
        </p:nvSpPr>
        <p:spPr>
          <a:xfrm>
            <a:off x="1061810" y="5837786"/>
            <a:ext cx="10297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8540CC-FFA1-4259-AD3F-012A114D6671}"/>
              </a:ext>
            </a:extLst>
          </p:cNvPr>
          <p:cNvSpPr txBox="1"/>
          <p:nvPr/>
        </p:nvSpPr>
        <p:spPr>
          <a:xfrm>
            <a:off x="1177176" y="4451521"/>
            <a:ext cx="9215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30-34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endParaRPr lang="ko-KR" altLang="en-US" sz="105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50513F-8D4D-4602-B957-40A6FEDB6EEC}"/>
              </a:ext>
            </a:extLst>
          </p:cNvPr>
          <p:cNvSpPr txBox="1"/>
          <p:nvPr/>
        </p:nvSpPr>
        <p:spPr>
          <a:xfrm>
            <a:off x="941937" y="4405354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E0B6C0-DBAC-4294-92CF-B830B0FBF411}"/>
              </a:ext>
            </a:extLst>
          </p:cNvPr>
          <p:cNvSpPr txBox="1"/>
          <p:nvPr/>
        </p:nvSpPr>
        <p:spPr>
          <a:xfrm>
            <a:off x="1177176" y="4815396"/>
            <a:ext cx="8930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35-39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endParaRPr lang="ko-KR" altLang="en-US" sz="10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8FA446-1F85-47F3-B993-3A6DDC500BDC}"/>
              </a:ext>
            </a:extLst>
          </p:cNvPr>
          <p:cNvSpPr txBox="1"/>
          <p:nvPr/>
        </p:nvSpPr>
        <p:spPr>
          <a:xfrm>
            <a:off x="941937" y="4769229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830A283-1AB1-47C3-8A5D-6EEDC27744C1}"/>
              </a:ext>
            </a:extLst>
          </p:cNvPr>
          <p:cNvSpPr/>
          <p:nvPr/>
        </p:nvSpPr>
        <p:spPr>
          <a:xfrm>
            <a:off x="2342477" y="3220240"/>
            <a:ext cx="6054903" cy="3461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4938440-4C8A-437E-A603-4FFE2D2E0914}"/>
              </a:ext>
            </a:extLst>
          </p:cNvPr>
          <p:cNvSpPr/>
          <p:nvPr/>
        </p:nvSpPr>
        <p:spPr>
          <a:xfrm>
            <a:off x="2342477" y="2801065"/>
            <a:ext cx="65364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나이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5C79A76-3020-49EC-87E5-94AAFFCF9850}"/>
              </a:ext>
            </a:extLst>
          </p:cNvPr>
          <p:cNvSpPr/>
          <p:nvPr/>
        </p:nvSpPr>
        <p:spPr>
          <a:xfrm>
            <a:off x="2996119" y="2801065"/>
            <a:ext cx="554121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0" i="0" dirty="0">
                <a:solidFill>
                  <a:srgbClr val="0E6CE7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600" b="0" i="0" dirty="0">
                <a:solidFill>
                  <a:srgbClr val="0E6CE7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en-US" altLang="ko-KR" sz="1600" b="0" i="0" dirty="0">
                <a:solidFill>
                  <a:srgbClr val="C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600" b="0" i="0" dirty="0">
                <a:solidFill>
                  <a:srgbClr val="C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</a:t>
            </a:r>
            <a:endParaRPr lang="en-US" altLang="ko-KR" sz="1600" b="0" i="0" dirty="0">
              <a:solidFill>
                <a:srgbClr val="C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D8089B-E2B4-4255-9DDE-6A234C833973}"/>
              </a:ext>
            </a:extLst>
          </p:cNvPr>
          <p:cNvSpPr/>
          <p:nvPr/>
        </p:nvSpPr>
        <p:spPr>
          <a:xfrm>
            <a:off x="1061809" y="3822930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DF81A48-FF07-4F3C-A09A-DB6433C691E5}"/>
              </a:ext>
            </a:extLst>
          </p:cNvPr>
          <p:cNvSpPr/>
          <p:nvPr/>
        </p:nvSpPr>
        <p:spPr>
          <a:xfrm>
            <a:off x="908558" y="3744824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7C8D60-3DBF-4F42-B5A7-187A001F875B}"/>
              </a:ext>
            </a:extLst>
          </p:cNvPr>
          <p:cNvSpPr txBox="1"/>
          <p:nvPr/>
        </p:nvSpPr>
        <p:spPr>
          <a:xfrm>
            <a:off x="345222" y="2985012"/>
            <a:ext cx="16134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직무 만족도 별   ▽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1AD6C2-3557-42AE-BFCF-E057B7D0BA6F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EF63FE-9A99-44E2-87D4-4E4C1104729A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BC1FFC-1BF5-4454-9BBB-151AC08B80AE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C0FC4D4-6348-75C6-E2D1-A900679F60ED}"/>
              </a:ext>
            </a:extLst>
          </p:cNvPr>
          <p:cNvSpPr/>
          <p:nvPr/>
        </p:nvSpPr>
        <p:spPr>
          <a:xfrm>
            <a:off x="2874470" y="269349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59BAD5-590A-D9DE-FAE0-CE98BA00D985}"/>
              </a:ext>
            </a:extLst>
          </p:cNvPr>
          <p:cNvSpPr/>
          <p:nvPr/>
        </p:nvSpPr>
        <p:spPr>
          <a:xfrm>
            <a:off x="2220828" y="269354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73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227993662"/>
              </p:ext>
            </p:extLst>
          </p:nvPr>
        </p:nvGraphicFramePr>
        <p:xfrm>
          <a:off x="2698221" y="3661531"/>
          <a:ext cx="2394639" cy="1641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20726"/>
              </p:ext>
            </p:extLst>
          </p:nvPr>
        </p:nvGraphicFramePr>
        <p:xfrm>
          <a:off x="8840764" y="711200"/>
          <a:ext cx="3287735" cy="379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정보 카테고리 선택하는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박스</a:t>
                      </a:r>
                      <a:endParaRPr lang="en-US" altLang="ko-KR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선택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소분류 선택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체크박스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체크한 항목마다 다른 색상으로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해당 항목은 그래프에 해당 색상으로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설정 초기화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분류 기준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복수 선택한 분류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없을 시 현재 선택 중인 대분류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소분류 목록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체크된 색상대로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요소의 그래프와 설명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정보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결혼 정보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가정 정보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0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원자료에 대한 상세 설명 팝업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6575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A7AF1-FF9F-907A-94E3-377EFBF53673}"/>
              </a:ext>
            </a:extLst>
          </p:cNvPr>
          <p:cNvSpPr/>
          <p:nvPr/>
        </p:nvSpPr>
        <p:spPr>
          <a:xfrm>
            <a:off x="2342477" y="3220240"/>
            <a:ext cx="6054903" cy="3461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9F6C32-5927-C052-8994-099E9A59DA3B}"/>
              </a:ext>
            </a:extLst>
          </p:cNvPr>
          <p:cNvSpPr/>
          <p:nvPr/>
        </p:nvSpPr>
        <p:spPr>
          <a:xfrm>
            <a:off x="2342477" y="2801065"/>
            <a:ext cx="65364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2595502" y="5465947"/>
            <a:ext cx="5447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20-24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 고졸 남성의 결혼율은 </a:t>
            </a:r>
            <a:r>
              <a:rPr lang="en-US" altLang="ko-KR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nn.n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많은 가정 형태는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 가구이며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전체의 </a:t>
            </a:r>
            <a:r>
              <a:rPr lang="en-US" altLang="ko-KR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aa.b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한편 전문대졸 남성의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~~~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CEBCC2-A715-4CEA-15B0-CB88FA66A223}"/>
              </a:ext>
            </a:extLst>
          </p:cNvPr>
          <p:cNvSpPr/>
          <p:nvPr/>
        </p:nvSpPr>
        <p:spPr>
          <a:xfrm>
            <a:off x="8394187" y="3220242"/>
            <a:ext cx="143144" cy="346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3511A2-A968-9858-A9C8-48ADFD19DC61}"/>
              </a:ext>
            </a:extLst>
          </p:cNvPr>
          <p:cNvSpPr/>
          <p:nvPr/>
        </p:nvSpPr>
        <p:spPr>
          <a:xfrm>
            <a:off x="8394187" y="3220239"/>
            <a:ext cx="143144" cy="340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557F2-DA52-5D23-B83D-1683B936568D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F2D5B5-40F2-4C78-5C16-9043B5EA9A9F}"/>
              </a:ext>
            </a:extLst>
          </p:cNvPr>
          <p:cNvSpPr/>
          <p:nvPr/>
        </p:nvSpPr>
        <p:spPr>
          <a:xfrm>
            <a:off x="2996119" y="2801065"/>
            <a:ext cx="554121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0E6CE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600" dirty="0">
                <a:solidFill>
                  <a:srgbClr val="0E6CE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en-US" altLang="ko-KR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</a:t>
            </a:r>
            <a:r>
              <a:rPr lang="en-US" altLang="ko-KR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고졸</a:t>
            </a:r>
            <a:r>
              <a:rPr lang="en-US" altLang="ko-KR" sz="1600" b="0" i="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1600" b="0" i="0" dirty="0">
                <a:solidFill>
                  <a:srgbClr val="0E6CE7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b="0" i="0" dirty="0">
                <a:solidFill>
                  <a:srgbClr val="7030A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전문대졸</a:t>
            </a:r>
            <a:endParaRPr lang="en-US" altLang="ko-KR" sz="1600" b="0" i="0" dirty="0">
              <a:solidFill>
                <a:srgbClr val="7030A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0201CF7-4994-141F-BDD3-E3428C11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950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정보 제공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생활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한눈에 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생활 별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32A6706-BC50-F1AF-DA0D-D9BE5273B5CE}"/>
              </a:ext>
            </a:extLst>
          </p:cNvPr>
          <p:cNvSpPr/>
          <p:nvPr/>
        </p:nvSpPr>
        <p:spPr>
          <a:xfrm>
            <a:off x="2874470" y="269349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9AC2905-FEE7-8C06-5A13-571CD1D03156}"/>
              </a:ext>
            </a:extLst>
          </p:cNvPr>
          <p:cNvSpPr/>
          <p:nvPr/>
        </p:nvSpPr>
        <p:spPr>
          <a:xfrm>
            <a:off x="2220828" y="269354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303CD4-E5F3-D870-E740-BAF0E1D27FD5}"/>
              </a:ext>
            </a:extLst>
          </p:cNvPr>
          <p:cNvSpPr/>
          <p:nvPr/>
        </p:nvSpPr>
        <p:spPr>
          <a:xfrm>
            <a:off x="2633851" y="334806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8FCC3D-C632-4353-94CF-726D71B7244A}"/>
              </a:ext>
            </a:extLst>
          </p:cNvPr>
          <p:cNvSpPr/>
          <p:nvPr/>
        </p:nvSpPr>
        <p:spPr>
          <a:xfrm>
            <a:off x="194223" y="2804746"/>
            <a:ext cx="1901277" cy="3877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  <a:endParaRPr lang="ko-KR" altLang="en-US" sz="18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37EED4-071F-49EB-9974-54E295AFB023}"/>
              </a:ext>
            </a:extLst>
          </p:cNvPr>
          <p:cNvSpPr/>
          <p:nvPr/>
        </p:nvSpPr>
        <p:spPr>
          <a:xfrm>
            <a:off x="194223" y="2801954"/>
            <a:ext cx="1901277" cy="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83ADDB-C894-4858-9204-33E6D1A8B111}"/>
              </a:ext>
            </a:extLst>
          </p:cNvPr>
          <p:cNvSpPr/>
          <p:nvPr/>
        </p:nvSpPr>
        <p:spPr>
          <a:xfrm>
            <a:off x="428559" y="2981692"/>
            <a:ext cx="1429218" cy="22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A0FD75-0634-4235-9C97-7F643D2E3EC8}"/>
              </a:ext>
            </a:extLst>
          </p:cNvPr>
          <p:cNvSpPr/>
          <p:nvPr/>
        </p:nvSpPr>
        <p:spPr>
          <a:xfrm>
            <a:off x="194223" y="3386904"/>
            <a:ext cx="705107" cy="329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6EF44F-D929-468A-9073-4AC001E3F3D4}"/>
              </a:ext>
            </a:extLst>
          </p:cNvPr>
          <p:cNvSpPr/>
          <p:nvPr/>
        </p:nvSpPr>
        <p:spPr>
          <a:xfrm>
            <a:off x="898602" y="5817996"/>
            <a:ext cx="1196897" cy="281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D8DCF4E-F340-46EA-9226-3538F80234CF}"/>
              </a:ext>
            </a:extLst>
          </p:cNvPr>
          <p:cNvSpPr/>
          <p:nvPr/>
        </p:nvSpPr>
        <p:spPr>
          <a:xfrm>
            <a:off x="780785" y="6292286"/>
            <a:ext cx="268448" cy="264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4BB340-9068-46CA-938E-19DBF54F5FC7}"/>
              </a:ext>
            </a:extLst>
          </p:cNvPr>
          <p:cNvSpPr/>
          <p:nvPr/>
        </p:nvSpPr>
        <p:spPr>
          <a:xfrm>
            <a:off x="190979" y="6096396"/>
            <a:ext cx="1901277" cy="58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복수 선택은</a:t>
            </a:r>
            <a:endParaRPr lang="en-US" altLang="ko-KR" sz="105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하나의 카테고리만 가능</a:t>
            </a:r>
            <a:r>
              <a:rPr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65559F0-1125-4C94-97FF-5079DA20CDA0}"/>
              </a:ext>
            </a:extLst>
          </p:cNvPr>
          <p:cNvSpPr/>
          <p:nvPr/>
        </p:nvSpPr>
        <p:spPr>
          <a:xfrm>
            <a:off x="310742" y="288660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46096BC-08B1-42C5-8AE3-167D11EC8F03}"/>
              </a:ext>
            </a:extLst>
          </p:cNvPr>
          <p:cNvSpPr/>
          <p:nvPr/>
        </p:nvSpPr>
        <p:spPr>
          <a:xfrm>
            <a:off x="54272" y="350105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36C45E-BC32-43D4-AF3E-4687C9525E24}"/>
              </a:ext>
            </a:extLst>
          </p:cNvPr>
          <p:cNvSpPr/>
          <p:nvPr/>
        </p:nvSpPr>
        <p:spPr>
          <a:xfrm>
            <a:off x="787912" y="349228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16BD39-F671-41C2-A330-F6AF7A0E3DD7}"/>
              </a:ext>
            </a:extLst>
          </p:cNvPr>
          <p:cNvSpPr txBox="1"/>
          <p:nvPr/>
        </p:nvSpPr>
        <p:spPr>
          <a:xfrm>
            <a:off x="35258" y="3397035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330B5C-BB77-4392-8CE0-0622AFF12393}"/>
              </a:ext>
            </a:extLst>
          </p:cNvPr>
          <p:cNvSpPr txBox="1"/>
          <p:nvPr/>
        </p:nvSpPr>
        <p:spPr>
          <a:xfrm>
            <a:off x="35258" y="3742296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6F4D97-D008-4CB7-86CF-747AF27DEE38}"/>
              </a:ext>
            </a:extLst>
          </p:cNvPr>
          <p:cNvSpPr txBox="1"/>
          <p:nvPr/>
        </p:nvSpPr>
        <p:spPr>
          <a:xfrm>
            <a:off x="35258" y="4087557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61787-B639-4B74-9599-00C1E6453016}"/>
              </a:ext>
            </a:extLst>
          </p:cNvPr>
          <p:cNvSpPr txBox="1"/>
          <p:nvPr/>
        </p:nvSpPr>
        <p:spPr>
          <a:xfrm>
            <a:off x="35258" y="4778079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286CE0-2BE9-4F79-A723-F6F0B34D1FA4}"/>
              </a:ext>
            </a:extLst>
          </p:cNvPr>
          <p:cNvSpPr txBox="1"/>
          <p:nvPr/>
        </p:nvSpPr>
        <p:spPr>
          <a:xfrm>
            <a:off x="35258" y="5123340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직종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58C86-791E-491A-99A3-8B8D5AE93207}"/>
              </a:ext>
            </a:extLst>
          </p:cNvPr>
          <p:cNvSpPr txBox="1"/>
          <p:nvPr/>
        </p:nvSpPr>
        <p:spPr>
          <a:xfrm>
            <a:off x="35258" y="4432818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49A562-420F-4DC8-871A-36841C527A3A}"/>
              </a:ext>
            </a:extLst>
          </p:cNvPr>
          <p:cNvSpPr/>
          <p:nvPr/>
        </p:nvSpPr>
        <p:spPr>
          <a:xfrm>
            <a:off x="197466" y="4081699"/>
            <a:ext cx="705107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352C707-10E3-4F06-915F-C8500413F045}"/>
              </a:ext>
            </a:extLst>
          </p:cNvPr>
          <p:cNvGrpSpPr/>
          <p:nvPr/>
        </p:nvGrpSpPr>
        <p:grpSpPr>
          <a:xfrm>
            <a:off x="941937" y="3372027"/>
            <a:ext cx="752198" cy="369332"/>
            <a:chOff x="891137" y="3372027"/>
            <a:chExt cx="75219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37801F-BB5E-4890-9CB0-059817BF2C9B}"/>
                </a:ext>
              </a:extLst>
            </p:cNvPr>
            <p:cNvSpPr txBox="1"/>
            <p:nvPr/>
          </p:nvSpPr>
          <p:spPr>
            <a:xfrm>
              <a:off x="1126376" y="3418194"/>
              <a:ext cx="5169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전체</a:t>
              </a:r>
              <a:endParaRPr lang="ko-KR" altLang="en-US" sz="12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D4775A-07C1-4FAB-8210-FF145BCFBE98}"/>
                </a:ext>
              </a:extLst>
            </p:cNvPr>
            <p:cNvSpPr txBox="1"/>
            <p:nvPr/>
          </p:nvSpPr>
          <p:spPr>
            <a:xfrm>
              <a:off x="891137" y="3372027"/>
              <a:ext cx="404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☐</a:t>
              </a:r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9EBE57A-47EB-4DA9-9271-DA7EA0C3CC40}"/>
              </a:ext>
            </a:extLst>
          </p:cNvPr>
          <p:cNvSpPr txBox="1"/>
          <p:nvPr/>
        </p:nvSpPr>
        <p:spPr>
          <a:xfrm>
            <a:off x="1177176" y="3758720"/>
            <a:ext cx="9143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중학교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졸업이하</a:t>
            </a:r>
            <a:endParaRPr lang="ko-KR" alt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5DD8B2-9FA4-4CC2-A1AF-CF33E10CB6B1}"/>
              </a:ext>
            </a:extLst>
          </p:cNvPr>
          <p:cNvSpPr txBox="1"/>
          <p:nvPr/>
        </p:nvSpPr>
        <p:spPr>
          <a:xfrm>
            <a:off x="941937" y="3703761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067E02-2C87-4C68-861C-5E3D514E6E4D}"/>
              </a:ext>
            </a:extLst>
          </p:cNvPr>
          <p:cNvSpPr txBox="1"/>
          <p:nvPr/>
        </p:nvSpPr>
        <p:spPr>
          <a:xfrm>
            <a:off x="1177176" y="4090454"/>
            <a:ext cx="11451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고등학교졸업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352E67-FC58-4A32-93D5-E479E95C67FE}"/>
              </a:ext>
            </a:extLst>
          </p:cNvPr>
          <p:cNvSpPr txBox="1"/>
          <p:nvPr/>
        </p:nvSpPr>
        <p:spPr>
          <a:xfrm>
            <a:off x="941937" y="4035495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62889ED-1898-4F2C-87C5-61564C022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72" y="5833874"/>
            <a:ext cx="220414" cy="18892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69F4D7F-DA61-42D3-BF63-857F6ACCF4E8}"/>
              </a:ext>
            </a:extLst>
          </p:cNvPr>
          <p:cNvSpPr txBox="1"/>
          <p:nvPr/>
        </p:nvSpPr>
        <p:spPr>
          <a:xfrm>
            <a:off x="1061810" y="5837786"/>
            <a:ext cx="10297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A397A3-C9BC-4ACD-887C-17A34E258E05}"/>
              </a:ext>
            </a:extLst>
          </p:cNvPr>
          <p:cNvSpPr txBox="1"/>
          <p:nvPr/>
        </p:nvSpPr>
        <p:spPr>
          <a:xfrm>
            <a:off x="1177176" y="4460313"/>
            <a:ext cx="92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전문대졸업</a:t>
            </a:r>
            <a:endParaRPr lang="ko-KR" alt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627DCF-5882-4AD8-BA9A-95CC51BA059C}"/>
              </a:ext>
            </a:extLst>
          </p:cNvPr>
          <p:cNvSpPr txBox="1"/>
          <p:nvPr/>
        </p:nvSpPr>
        <p:spPr>
          <a:xfrm>
            <a:off x="941937" y="4405354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E2F16E-D3B6-41B7-9BC3-ABA08AA199F5}"/>
              </a:ext>
            </a:extLst>
          </p:cNvPr>
          <p:cNvSpPr txBox="1"/>
          <p:nvPr/>
        </p:nvSpPr>
        <p:spPr>
          <a:xfrm>
            <a:off x="1177176" y="4824188"/>
            <a:ext cx="1064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년제대졸업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6BC748-E2BD-4850-86C9-3BF1C3E63A6F}"/>
              </a:ext>
            </a:extLst>
          </p:cNvPr>
          <p:cNvSpPr txBox="1"/>
          <p:nvPr/>
        </p:nvSpPr>
        <p:spPr>
          <a:xfrm>
            <a:off x="941937" y="4769229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4500D46-0940-4E46-8AC8-FE2914E43080}"/>
              </a:ext>
            </a:extLst>
          </p:cNvPr>
          <p:cNvSpPr/>
          <p:nvPr/>
        </p:nvSpPr>
        <p:spPr>
          <a:xfrm>
            <a:off x="908558" y="4082110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1438C0-3D46-4365-BA0F-CFE390F5E405}"/>
              </a:ext>
            </a:extLst>
          </p:cNvPr>
          <p:cNvSpPr txBox="1"/>
          <p:nvPr/>
        </p:nvSpPr>
        <p:spPr>
          <a:xfrm>
            <a:off x="1177176" y="5243936"/>
            <a:ext cx="98367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대학원 석사 이상</a:t>
            </a:r>
            <a:endParaRPr lang="ko-KR" altLang="en-US" sz="105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32744A9-9EAD-4FC0-B246-03D8590C99E1}"/>
              </a:ext>
            </a:extLst>
          </p:cNvPr>
          <p:cNvSpPr txBox="1"/>
          <p:nvPr/>
        </p:nvSpPr>
        <p:spPr>
          <a:xfrm>
            <a:off x="941937" y="5188977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5770DB-4CDF-470F-910E-81516145F531}"/>
              </a:ext>
            </a:extLst>
          </p:cNvPr>
          <p:cNvSpPr/>
          <p:nvPr/>
        </p:nvSpPr>
        <p:spPr>
          <a:xfrm>
            <a:off x="1061809" y="4154517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88A7A80-7A26-4177-BEE5-BA890ACFEE8C}"/>
              </a:ext>
            </a:extLst>
          </p:cNvPr>
          <p:cNvSpPr/>
          <p:nvPr/>
        </p:nvSpPr>
        <p:spPr>
          <a:xfrm>
            <a:off x="1061809" y="4525503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500D46-0940-4E46-8AC8-FE2914E43080}"/>
              </a:ext>
            </a:extLst>
          </p:cNvPr>
          <p:cNvSpPr/>
          <p:nvPr/>
        </p:nvSpPr>
        <p:spPr>
          <a:xfrm>
            <a:off x="908558" y="4433801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7C8D60-3DBF-4F42-B5A7-187A001F875B}"/>
              </a:ext>
            </a:extLst>
          </p:cNvPr>
          <p:cNvSpPr txBox="1"/>
          <p:nvPr/>
        </p:nvSpPr>
        <p:spPr>
          <a:xfrm>
            <a:off x="345222" y="2985012"/>
            <a:ext cx="16134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생활 별        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4F6616-334A-451E-AA63-652B8F7CC09B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32D4DF-211D-47F2-9876-76104EEBF591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4FCA84-22BF-429B-8E4B-7F8879EC4F73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graphicFrame>
        <p:nvGraphicFramePr>
          <p:cNvPr id="107" name="차트 106"/>
          <p:cNvGraphicFramePr/>
          <p:nvPr>
            <p:extLst>
              <p:ext uri="{D42A27DB-BD31-4B8C-83A1-F6EECF244321}">
                <p14:modId xmlns:p14="http://schemas.microsoft.com/office/powerpoint/2010/main" val="3067148463"/>
              </p:ext>
            </p:extLst>
          </p:nvPr>
        </p:nvGraphicFramePr>
        <p:xfrm>
          <a:off x="5491669" y="3658843"/>
          <a:ext cx="2394638" cy="162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F340C5-44C0-4D85-8A29-9B34DFD384DA}"/>
              </a:ext>
            </a:extLst>
          </p:cNvPr>
          <p:cNvSpPr/>
          <p:nvPr/>
        </p:nvSpPr>
        <p:spPr>
          <a:xfrm>
            <a:off x="7365301" y="6350233"/>
            <a:ext cx="938139" cy="226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자료 설명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4C72F97-F7B0-CA02-6CEA-723D2B91EA27}"/>
              </a:ext>
            </a:extLst>
          </p:cNvPr>
          <p:cNvSpPr/>
          <p:nvPr/>
        </p:nvSpPr>
        <p:spPr>
          <a:xfrm>
            <a:off x="7265859" y="628728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33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04650"/>
              </p:ext>
            </p:extLst>
          </p:nvPr>
        </p:nvGraphicFramePr>
        <p:xfrm>
          <a:off x="8840764" y="711200"/>
          <a:ext cx="3287735" cy="379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정보 카테고리 선택하는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박스</a:t>
                      </a:r>
                      <a:endParaRPr lang="en-US" altLang="ko-KR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선택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소분류 선택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체크박스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체크한 항목마다 다른 색상으로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해당 항목은 그래프에 해당 색상으로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설정 초기화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대분류 분류 기준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복수 선택한 분류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없을 시 현재 선택 중인 대분류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소분류 목록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체크된 색상대로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요소의 그래프와 설명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정보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생활 만족도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0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원자료에 대한 상세 설명 팝업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6575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A7AF1-FF9F-907A-94E3-377EFBF53673}"/>
              </a:ext>
            </a:extLst>
          </p:cNvPr>
          <p:cNvSpPr/>
          <p:nvPr/>
        </p:nvSpPr>
        <p:spPr>
          <a:xfrm>
            <a:off x="2342477" y="3220240"/>
            <a:ext cx="6054903" cy="3461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9F6C32-5927-C052-8994-099E9A59DA3B}"/>
              </a:ext>
            </a:extLst>
          </p:cNvPr>
          <p:cNvSpPr/>
          <p:nvPr/>
        </p:nvSpPr>
        <p:spPr>
          <a:xfrm>
            <a:off x="2342477" y="2801065"/>
            <a:ext cx="65364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2594052" y="5408695"/>
            <a:ext cx="580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부산 지역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20-24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 남성의 평균 생활 만족도는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bb.b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사회적 관계는 대체로 양호하며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가족 관계에서는 </a:t>
            </a:r>
            <a:r>
              <a:rPr lang="en-US" altLang="ko-KR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nn.n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[blank]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합니다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한편 대전 지역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20-24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 남성의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~~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CEBCC2-A715-4CEA-15B0-CB88FA66A223}"/>
              </a:ext>
            </a:extLst>
          </p:cNvPr>
          <p:cNvSpPr/>
          <p:nvPr/>
        </p:nvSpPr>
        <p:spPr>
          <a:xfrm>
            <a:off x="8394187" y="3220242"/>
            <a:ext cx="143144" cy="346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3511A2-A968-9858-A9C8-48ADFD19DC61}"/>
              </a:ext>
            </a:extLst>
          </p:cNvPr>
          <p:cNvSpPr/>
          <p:nvPr/>
        </p:nvSpPr>
        <p:spPr>
          <a:xfrm>
            <a:off x="8394187" y="3220239"/>
            <a:ext cx="143144" cy="340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557F2-DA52-5D23-B83D-1683B936568D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F2D5B5-40F2-4C78-5C16-9043B5EA9A9F}"/>
              </a:ext>
            </a:extLst>
          </p:cNvPr>
          <p:cNvSpPr/>
          <p:nvPr/>
        </p:nvSpPr>
        <p:spPr>
          <a:xfrm>
            <a:off x="2996119" y="2801065"/>
            <a:ext cx="554121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0E6CE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600" dirty="0">
                <a:solidFill>
                  <a:srgbClr val="0E6CE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en-US" altLang="ko-KR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</a:t>
            </a:r>
            <a:r>
              <a:rPr lang="en-US" altLang="ko-KR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600" b="0" i="0" dirty="0">
                <a:solidFill>
                  <a:schemeClr val="accent2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부산</a:t>
            </a:r>
            <a:r>
              <a:rPr lang="en-US" altLang="ko-KR" sz="1600" b="0" i="0" dirty="0">
                <a:solidFill>
                  <a:schemeClr val="accent2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b="0" i="0" dirty="0">
                <a:solidFill>
                  <a:schemeClr val="accent6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대전</a:t>
            </a:r>
            <a:endParaRPr lang="en-US" altLang="ko-KR" sz="1600" b="0" i="0" dirty="0">
              <a:solidFill>
                <a:schemeClr val="accent6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0201CF7-4994-141F-BDD3-E3428C11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74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정보 제공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생활 만족도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한눈에 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생활 만족도 별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3D4939DC-C097-15EC-7549-D50ED4CC3B24}"/>
              </a:ext>
            </a:extLst>
          </p:cNvPr>
          <p:cNvSpPr/>
          <p:nvPr/>
        </p:nvSpPr>
        <p:spPr>
          <a:xfrm>
            <a:off x="2874470" y="269349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B2BC50-1677-126A-C08F-D29C3A40B533}"/>
              </a:ext>
            </a:extLst>
          </p:cNvPr>
          <p:cNvSpPr/>
          <p:nvPr/>
        </p:nvSpPr>
        <p:spPr>
          <a:xfrm>
            <a:off x="2220828" y="269354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472C40-4E01-93AF-904D-2B08D6E988AF}"/>
              </a:ext>
            </a:extLst>
          </p:cNvPr>
          <p:cNvSpPr/>
          <p:nvPr/>
        </p:nvSpPr>
        <p:spPr>
          <a:xfrm>
            <a:off x="2633851" y="334806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8FCC3D-C632-4353-94CF-726D71B7244A}"/>
              </a:ext>
            </a:extLst>
          </p:cNvPr>
          <p:cNvSpPr/>
          <p:nvPr/>
        </p:nvSpPr>
        <p:spPr>
          <a:xfrm>
            <a:off x="194223" y="2804746"/>
            <a:ext cx="1901277" cy="3877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  <a:endParaRPr lang="ko-KR" altLang="en-US" sz="18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37EED4-071F-49EB-9974-54E295AFB023}"/>
              </a:ext>
            </a:extLst>
          </p:cNvPr>
          <p:cNvSpPr/>
          <p:nvPr/>
        </p:nvSpPr>
        <p:spPr>
          <a:xfrm>
            <a:off x="194223" y="2801954"/>
            <a:ext cx="1901277" cy="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83ADDB-C894-4858-9204-33E6D1A8B111}"/>
              </a:ext>
            </a:extLst>
          </p:cNvPr>
          <p:cNvSpPr/>
          <p:nvPr/>
        </p:nvSpPr>
        <p:spPr>
          <a:xfrm>
            <a:off x="428559" y="2981692"/>
            <a:ext cx="1429218" cy="22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A0FD75-0634-4235-9C97-7F643D2E3EC8}"/>
              </a:ext>
            </a:extLst>
          </p:cNvPr>
          <p:cNvSpPr/>
          <p:nvPr/>
        </p:nvSpPr>
        <p:spPr>
          <a:xfrm>
            <a:off x="194223" y="3386904"/>
            <a:ext cx="705107" cy="329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6EF44F-D929-468A-9073-4AC001E3F3D4}"/>
              </a:ext>
            </a:extLst>
          </p:cNvPr>
          <p:cNvSpPr/>
          <p:nvPr/>
        </p:nvSpPr>
        <p:spPr>
          <a:xfrm>
            <a:off x="898602" y="5817996"/>
            <a:ext cx="1196897" cy="281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D8DCF4E-F340-46EA-9226-3538F80234CF}"/>
              </a:ext>
            </a:extLst>
          </p:cNvPr>
          <p:cNvSpPr/>
          <p:nvPr/>
        </p:nvSpPr>
        <p:spPr>
          <a:xfrm>
            <a:off x="780785" y="6292286"/>
            <a:ext cx="268448" cy="264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4BB340-9068-46CA-938E-19DBF54F5FC7}"/>
              </a:ext>
            </a:extLst>
          </p:cNvPr>
          <p:cNvSpPr/>
          <p:nvPr/>
        </p:nvSpPr>
        <p:spPr>
          <a:xfrm>
            <a:off x="190979" y="6096396"/>
            <a:ext cx="1901277" cy="58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복수 선택은</a:t>
            </a:r>
            <a:endParaRPr lang="en-US" altLang="ko-KR" sz="105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하나의 카테고리만 가능</a:t>
            </a:r>
            <a:r>
              <a:rPr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65559F0-1125-4C94-97FF-5079DA20CDA0}"/>
              </a:ext>
            </a:extLst>
          </p:cNvPr>
          <p:cNvSpPr/>
          <p:nvPr/>
        </p:nvSpPr>
        <p:spPr>
          <a:xfrm>
            <a:off x="310742" y="288660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46096BC-08B1-42C5-8AE3-167D11EC8F03}"/>
              </a:ext>
            </a:extLst>
          </p:cNvPr>
          <p:cNvSpPr/>
          <p:nvPr/>
        </p:nvSpPr>
        <p:spPr>
          <a:xfrm>
            <a:off x="54272" y="350105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36C45E-BC32-43D4-AF3E-4687C9525E24}"/>
              </a:ext>
            </a:extLst>
          </p:cNvPr>
          <p:cNvSpPr/>
          <p:nvPr/>
        </p:nvSpPr>
        <p:spPr>
          <a:xfrm>
            <a:off x="787912" y="349228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16BD39-F671-41C2-A330-F6AF7A0E3DD7}"/>
              </a:ext>
            </a:extLst>
          </p:cNvPr>
          <p:cNvSpPr txBox="1"/>
          <p:nvPr/>
        </p:nvSpPr>
        <p:spPr>
          <a:xfrm>
            <a:off x="35258" y="3397035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330B5C-BB77-4392-8CE0-0622AFF12393}"/>
              </a:ext>
            </a:extLst>
          </p:cNvPr>
          <p:cNvSpPr txBox="1"/>
          <p:nvPr/>
        </p:nvSpPr>
        <p:spPr>
          <a:xfrm>
            <a:off x="35258" y="3742296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6F4D97-D008-4CB7-86CF-747AF27DEE38}"/>
              </a:ext>
            </a:extLst>
          </p:cNvPr>
          <p:cNvSpPr txBox="1"/>
          <p:nvPr/>
        </p:nvSpPr>
        <p:spPr>
          <a:xfrm>
            <a:off x="35258" y="4087557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61787-B639-4B74-9599-00C1E6453016}"/>
              </a:ext>
            </a:extLst>
          </p:cNvPr>
          <p:cNvSpPr txBox="1"/>
          <p:nvPr/>
        </p:nvSpPr>
        <p:spPr>
          <a:xfrm>
            <a:off x="35258" y="4778079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286CE0-2BE9-4F79-A723-F6F0B34D1FA4}"/>
              </a:ext>
            </a:extLst>
          </p:cNvPr>
          <p:cNvSpPr txBox="1"/>
          <p:nvPr/>
        </p:nvSpPr>
        <p:spPr>
          <a:xfrm>
            <a:off x="35258" y="5123340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직종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58C86-791E-491A-99A3-8B8D5AE93207}"/>
              </a:ext>
            </a:extLst>
          </p:cNvPr>
          <p:cNvSpPr txBox="1"/>
          <p:nvPr/>
        </p:nvSpPr>
        <p:spPr>
          <a:xfrm>
            <a:off x="35258" y="4432818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49A562-420F-4DC8-871A-36841C527A3A}"/>
              </a:ext>
            </a:extLst>
          </p:cNvPr>
          <p:cNvSpPr/>
          <p:nvPr/>
        </p:nvSpPr>
        <p:spPr>
          <a:xfrm>
            <a:off x="197466" y="4767500"/>
            <a:ext cx="705107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352C707-10E3-4F06-915F-C8500413F045}"/>
              </a:ext>
            </a:extLst>
          </p:cNvPr>
          <p:cNvGrpSpPr/>
          <p:nvPr/>
        </p:nvGrpSpPr>
        <p:grpSpPr>
          <a:xfrm>
            <a:off x="941937" y="3372027"/>
            <a:ext cx="752198" cy="369332"/>
            <a:chOff x="891137" y="3372027"/>
            <a:chExt cx="75219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37801F-BB5E-4890-9CB0-059817BF2C9B}"/>
                </a:ext>
              </a:extLst>
            </p:cNvPr>
            <p:cNvSpPr txBox="1"/>
            <p:nvPr/>
          </p:nvSpPr>
          <p:spPr>
            <a:xfrm>
              <a:off x="1126376" y="3418194"/>
              <a:ext cx="5169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전체</a:t>
              </a:r>
              <a:endParaRPr lang="ko-KR" altLang="en-US" sz="12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D4775A-07C1-4FAB-8210-FF145BCFBE98}"/>
                </a:ext>
              </a:extLst>
            </p:cNvPr>
            <p:cNvSpPr txBox="1"/>
            <p:nvPr/>
          </p:nvSpPr>
          <p:spPr>
            <a:xfrm>
              <a:off x="891137" y="3372027"/>
              <a:ext cx="404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☐</a:t>
              </a:r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9EBE57A-47EB-4DA9-9271-DA7EA0C3CC40}"/>
              </a:ext>
            </a:extLst>
          </p:cNvPr>
          <p:cNvSpPr txBox="1"/>
          <p:nvPr/>
        </p:nvSpPr>
        <p:spPr>
          <a:xfrm>
            <a:off x="1177176" y="3758720"/>
            <a:ext cx="914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서울</a:t>
            </a:r>
            <a:endParaRPr lang="ko-KR" alt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5DD8B2-9FA4-4CC2-A1AF-CF33E10CB6B1}"/>
              </a:ext>
            </a:extLst>
          </p:cNvPr>
          <p:cNvSpPr txBox="1"/>
          <p:nvPr/>
        </p:nvSpPr>
        <p:spPr>
          <a:xfrm>
            <a:off x="941937" y="3703761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067E02-2C87-4C68-861C-5E3D514E6E4D}"/>
              </a:ext>
            </a:extLst>
          </p:cNvPr>
          <p:cNvSpPr txBox="1"/>
          <p:nvPr/>
        </p:nvSpPr>
        <p:spPr>
          <a:xfrm>
            <a:off x="1177176" y="4090454"/>
            <a:ext cx="11451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부산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352E67-FC58-4A32-93D5-E479E95C67FE}"/>
              </a:ext>
            </a:extLst>
          </p:cNvPr>
          <p:cNvSpPr txBox="1"/>
          <p:nvPr/>
        </p:nvSpPr>
        <p:spPr>
          <a:xfrm>
            <a:off x="941937" y="4035495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D62889ED-1898-4F2C-87C5-61564C022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72" y="5833874"/>
            <a:ext cx="220414" cy="18892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69F4D7F-DA61-42D3-BF63-857F6ACCF4E8}"/>
              </a:ext>
            </a:extLst>
          </p:cNvPr>
          <p:cNvSpPr txBox="1"/>
          <p:nvPr/>
        </p:nvSpPr>
        <p:spPr>
          <a:xfrm>
            <a:off x="1061810" y="5837786"/>
            <a:ext cx="10297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A397A3-C9BC-4ACD-887C-17A34E258E05}"/>
              </a:ext>
            </a:extLst>
          </p:cNvPr>
          <p:cNvSpPr txBox="1"/>
          <p:nvPr/>
        </p:nvSpPr>
        <p:spPr>
          <a:xfrm>
            <a:off x="1177176" y="4460313"/>
            <a:ext cx="92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대전</a:t>
            </a:r>
            <a:endParaRPr lang="ko-KR" alt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627DCF-5882-4AD8-BA9A-95CC51BA059C}"/>
              </a:ext>
            </a:extLst>
          </p:cNvPr>
          <p:cNvSpPr txBox="1"/>
          <p:nvPr/>
        </p:nvSpPr>
        <p:spPr>
          <a:xfrm>
            <a:off x="941937" y="4405354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E2F16E-D3B6-41B7-9BC3-ABA08AA199F5}"/>
              </a:ext>
            </a:extLst>
          </p:cNvPr>
          <p:cNvSpPr txBox="1"/>
          <p:nvPr/>
        </p:nvSpPr>
        <p:spPr>
          <a:xfrm>
            <a:off x="1177176" y="4824188"/>
            <a:ext cx="1064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대구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6BC748-E2BD-4850-86C9-3BF1C3E63A6F}"/>
              </a:ext>
            </a:extLst>
          </p:cNvPr>
          <p:cNvSpPr txBox="1"/>
          <p:nvPr/>
        </p:nvSpPr>
        <p:spPr>
          <a:xfrm>
            <a:off x="941937" y="4769229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1438C0-3D46-4365-BA0F-CFE390F5E405}"/>
              </a:ext>
            </a:extLst>
          </p:cNvPr>
          <p:cNvSpPr txBox="1"/>
          <p:nvPr/>
        </p:nvSpPr>
        <p:spPr>
          <a:xfrm>
            <a:off x="1177176" y="5243936"/>
            <a:ext cx="1064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광주</a:t>
            </a:r>
            <a:endParaRPr lang="ko-KR" altLang="en-US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2744A9-9EAD-4FC0-B246-03D8590C99E1}"/>
              </a:ext>
            </a:extLst>
          </p:cNvPr>
          <p:cNvSpPr txBox="1"/>
          <p:nvPr/>
        </p:nvSpPr>
        <p:spPr>
          <a:xfrm>
            <a:off x="941937" y="5188977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65770DB-4CDF-470F-910E-81516145F531}"/>
              </a:ext>
            </a:extLst>
          </p:cNvPr>
          <p:cNvSpPr/>
          <p:nvPr/>
        </p:nvSpPr>
        <p:spPr>
          <a:xfrm>
            <a:off x="1061809" y="4154517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88A7A80-7A26-4177-BEE5-BA890ACFEE8C}"/>
              </a:ext>
            </a:extLst>
          </p:cNvPr>
          <p:cNvSpPr/>
          <p:nvPr/>
        </p:nvSpPr>
        <p:spPr>
          <a:xfrm>
            <a:off x="1061809" y="4525503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500D46-0940-4E46-8AC8-FE2914E43080}"/>
              </a:ext>
            </a:extLst>
          </p:cNvPr>
          <p:cNvSpPr/>
          <p:nvPr/>
        </p:nvSpPr>
        <p:spPr>
          <a:xfrm>
            <a:off x="908558" y="4082110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4500D46-0940-4E46-8AC8-FE2914E43080}"/>
              </a:ext>
            </a:extLst>
          </p:cNvPr>
          <p:cNvSpPr/>
          <p:nvPr/>
        </p:nvSpPr>
        <p:spPr>
          <a:xfrm>
            <a:off x="908558" y="4433801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7C8D60-3DBF-4F42-B5A7-187A001F875B}"/>
              </a:ext>
            </a:extLst>
          </p:cNvPr>
          <p:cNvSpPr txBox="1"/>
          <p:nvPr/>
        </p:nvSpPr>
        <p:spPr>
          <a:xfrm>
            <a:off x="345222" y="2985012"/>
            <a:ext cx="16134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생활 만족도 별   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18B178-4D58-4A27-876F-7313CD270498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1A3082-092C-4A87-BFDA-8B7F45123ACB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17647-7DD8-45C6-895C-CC7939E15FD1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graphicFrame>
        <p:nvGraphicFramePr>
          <p:cNvPr id="97" name="차트 96"/>
          <p:cNvGraphicFramePr/>
          <p:nvPr>
            <p:extLst>
              <p:ext uri="{D42A27DB-BD31-4B8C-83A1-F6EECF244321}">
                <p14:modId xmlns:p14="http://schemas.microsoft.com/office/powerpoint/2010/main" val="3088563359"/>
              </p:ext>
            </p:extLst>
          </p:nvPr>
        </p:nvGraphicFramePr>
        <p:xfrm>
          <a:off x="2698221" y="3658843"/>
          <a:ext cx="2394638" cy="162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81A75979-7F0E-4BE0-A895-D3094063A6FB}"/>
              </a:ext>
            </a:extLst>
          </p:cNvPr>
          <p:cNvSpPr/>
          <p:nvPr/>
        </p:nvSpPr>
        <p:spPr>
          <a:xfrm>
            <a:off x="7365301" y="6350233"/>
            <a:ext cx="938139" cy="226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자료 설명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5B71BE-FCD0-0315-D60F-6CAEEF3A65FD}"/>
              </a:ext>
            </a:extLst>
          </p:cNvPr>
          <p:cNvSpPr/>
          <p:nvPr/>
        </p:nvSpPr>
        <p:spPr>
          <a:xfrm>
            <a:off x="7265859" y="628728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2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455C0D56-0462-4310-B710-BA29017DF59D}"/>
              </a:ext>
            </a:extLst>
          </p:cNvPr>
          <p:cNvSpPr/>
          <p:nvPr/>
        </p:nvSpPr>
        <p:spPr>
          <a:xfrm>
            <a:off x="7365301" y="6350233"/>
            <a:ext cx="938139" cy="226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자료 설명</a:t>
            </a: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/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데이터에 관한 설명 표시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팝업 창 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90714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51231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A7AF1-FF9F-907A-94E3-377EFBF53673}"/>
              </a:ext>
            </a:extLst>
          </p:cNvPr>
          <p:cNvSpPr/>
          <p:nvPr/>
        </p:nvSpPr>
        <p:spPr>
          <a:xfrm>
            <a:off x="2342477" y="3220240"/>
            <a:ext cx="6054903" cy="3461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9F6C32-5927-C052-8994-099E9A59DA3B}"/>
              </a:ext>
            </a:extLst>
          </p:cNvPr>
          <p:cNvSpPr/>
          <p:nvPr/>
        </p:nvSpPr>
        <p:spPr>
          <a:xfrm>
            <a:off x="2342477" y="2801065"/>
            <a:ext cx="65364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2594052" y="5408695"/>
            <a:ext cx="5800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부산 지역의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20-24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 고졸 남성의 평균 생활 만족도는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bb.b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사회적 관계는 대체로 양호하며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가족 관계에서 </a:t>
            </a:r>
            <a:r>
              <a:rPr lang="en-US" altLang="ko-KR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nn.n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%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[blank]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합니다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CEBCC2-A715-4CEA-15B0-CB88FA66A223}"/>
              </a:ext>
            </a:extLst>
          </p:cNvPr>
          <p:cNvSpPr/>
          <p:nvPr/>
        </p:nvSpPr>
        <p:spPr>
          <a:xfrm>
            <a:off x="8394187" y="3220242"/>
            <a:ext cx="143144" cy="346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3511A2-A968-9858-A9C8-48ADFD19DC61}"/>
              </a:ext>
            </a:extLst>
          </p:cNvPr>
          <p:cNvSpPr/>
          <p:nvPr/>
        </p:nvSpPr>
        <p:spPr>
          <a:xfrm>
            <a:off x="8394187" y="3220239"/>
            <a:ext cx="143144" cy="340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557F2-DA52-5D23-B83D-1683B936568D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F2D5B5-40F2-4C78-5C16-9043B5EA9A9F}"/>
              </a:ext>
            </a:extLst>
          </p:cNvPr>
          <p:cNvSpPr/>
          <p:nvPr/>
        </p:nvSpPr>
        <p:spPr>
          <a:xfrm>
            <a:off x="2996119" y="2801065"/>
            <a:ext cx="5541212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0E6CE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600" dirty="0">
                <a:solidFill>
                  <a:srgbClr val="0E6CE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en-US" altLang="ko-KR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</a:t>
            </a:r>
            <a:r>
              <a:rPr lang="en-US" altLang="ko-KR" sz="16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600" dirty="0">
                <a:solidFill>
                  <a:srgbClr val="00B05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고졸</a:t>
            </a:r>
            <a:r>
              <a:rPr lang="en-US" altLang="ko-KR" sz="1600" dirty="0">
                <a:solidFill>
                  <a:srgbClr val="00B05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1600" dirty="0">
                <a:solidFill>
                  <a:srgbClr val="0E6CE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solidFill>
                  <a:srgbClr val="7030A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전문대졸</a:t>
            </a:r>
            <a:r>
              <a:rPr lang="en-US" altLang="ko-KR" sz="1600" dirty="0">
                <a:solidFill>
                  <a:srgbClr val="7030A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600" b="0" i="0" dirty="0">
                <a:solidFill>
                  <a:schemeClr val="accent2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부산</a:t>
            </a:r>
            <a:endParaRPr lang="en-US" altLang="ko-KR" sz="1600" b="0" i="0" dirty="0">
              <a:solidFill>
                <a:schemeClr val="accent2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0201CF7-4994-141F-BDD3-E3428C11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3618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정보 제공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팝업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더보기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한눈에 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원자료설명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8FCC3D-C632-4353-94CF-726D71B7244A}"/>
              </a:ext>
            </a:extLst>
          </p:cNvPr>
          <p:cNvSpPr/>
          <p:nvPr/>
        </p:nvSpPr>
        <p:spPr>
          <a:xfrm>
            <a:off x="194223" y="2804746"/>
            <a:ext cx="1901277" cy="3877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  <a:endParaRPr lang="ko-KR" altLang="en-US" sz="18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37EED4-071F-49EB-9974-54E295AFB023}"/>
              </a:ext>
            </a:extLst>
          </p:cNvPr>
          <p:cNvSpPr/>
          <p:nvPr/>
        </p:nvSpPr>
        <p:spPr>
          <a:xfrm>
            <a:off x="194223" y="2801954"/>
            <a:ext cx="1901277" cy="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83ADDB-C894-4858-9204-33E6D1A8B111}"/>
              </a:ext>
            </a:extLst>
          </p:cNvPr>
          <p:cNvSpPr/>
          <p:nvPr/>
        </p:nvSpPr>
        <p:spPr>
          <a:xfrm>
            <a:off x="428559" y="2981692"/>
            <a:ext cx="1429218" cy="22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A0FD75-0634-4235-9C97-7F643D2E3EC8}"/>
              </a:ext>
            </a:extLst>
          </p:cNvPr>
          <p:cNvSpPr/>
          <p:nvPr/>
        </p:nvSpPr>
        <p:spPr>
          <a:xfrm>
            <a:off x="194223" y="3386904"/>
            <a:ext cx="705107" cy="329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6EF44F-D929-468A-9073-4AC001E3F3D4}"/>
              </a:ext>
            </a:extLst>
          </p:cNvPr>
          <p:cNvSpPr/>
          <p:nvPr/>
        </p:nvSpPr>
        <p:spPr>
          <a:xfrm>
            <a:off x="898602" y="5817996"/>
            <a:ext cx="1196897" cy="281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D8DCF4E-F340-46EA-9226-3538F80234CF}"/>
              </a:ext>
            </a:extLst>
          </p:cNvPr>
          <p:cNvSpPr/>
          <p:nvPr/>
        </p:nvSpPr>
        <p:spPr>
          <a:xfrm>
            <a:off x="780785" y="6292286"/>
            <a:ext cx="268448" cy="264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4BB340-9068-46CA-938E-19DBF54F5FC7}"/>
              </a:ext>
            </a:extLst>
          </p:cNvPr>
          <p:cNvSpPr/>
          <p:nvPr/>
        </p:nvSpPr>
        <p:spPr>
          <a:xfrm>
            <a:off x="190979" y="6096396"/>
            <a:ext cx="1901277" cy="58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복수 선택은</a:t>
            </a:r>
            <a:endParaRPr lang="en-US" altLang="ko-KR" sz="105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하나의 카테고리만 가능</a:t>
            </a:r>
            <a:r>
              <a:rPr lang="en-US" altLang="ko-KR" sz="105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330B5C-BB77-4392-8CE0-0622AFF12393}"/>
              </a:ext>
            </a:extLst>
          </p:cNvPr>
          <p:cNvSpPr txBox="1"/>
          <p:nvPr/>
        </p:nvSpPr>
        <p:spPr>
          <a:xfrm>
            <a:off x="35258" y="3742296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6F4D97-D008-4CB7-86CF-747AF27DEE38}"/>
              </a:ext>
            </a:extLst>
          </p:cNvPr>
          <p:cNvSpPr txBox="1"/>
          <p:nvPr/>
        </p:nvSpPr>
        <p:spPr>
          <a:xfrm>
            <a:off x="35258" y="4087557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61787-B639-4B74-9599-00C1E6453016}"/>
              </a:ext>
            </a:extLst>
          </p:cNvPr>
          <p:cNvSpPr txBox="1"/>
          <p:nvPr/>
        </p:nvSpPr>
        <p:spPr>
          <a:xfrm>
            <a:off x="35258" y="4778079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286CE0-2BE9-4F79-A723-F6F0B34D1FA4}"/>
              </a:ext>
            </a:extLst>
          </p:cNvPr>
          <p:cNvSpPr txBox="1"/>
          <p:nvPr/>
        </p:nvSpPr>
        <p:spPr>
          <a:xfrm>
            <a:off x="35258" y="5123340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직종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58C86-791E-491A-99A3-8B8D5AE93207}"/>
              </a:ext>
            </a:extLst>
          </p:cNvPr>
          <p:cNvSpPr txBox="1"/>
          <p:nvPr/>
        </p:nvSpPr>
        <p:spPr>
          <a:xfrm>
            <a:off x="35258" y="4432818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49A562-420F-4DC8-871A-36841C527A3A}"/>
              </a:ext>
            </a:extLst>
          </p:cNvPr>
          <p:cNvSpPr/>
          <p:nvPr/>
        </p:nvSpPr>
        <p:spPr>
          <a:xfrm>
            <a:off x="197466" y="4767500"/>
            <a:ext cx="705107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352C707-10E3-4F06-915F-C8500413F045}"/>
              </a:ext>
            </a:extLst>
          </p:cNvPr>
          <p:cNvGrpSpPr/>
          <p:nvPr/>
        </p:nvGrpSpPr>
        <p:grpSpPr>
          <a:xfrm>
            <a:off x="941937" y="3372027"/>
            <a:ext cx="752198" cy="369332"/>
            <a:chOff x="891137" y="3372027"/>
            <a:chExt cx="75219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37801F-BB5E-4890-9CB0-059817BF2C9B}"/>
                </a:ext>
              </a:extLst>
            </p:cNvPr>
            <p:cNvSpPr txBox="1"/>
            <p:nvPr/>
          </p:nvSpPr>
          <p:spPr>
            <a:xfrm>
              <a:off x="1126376" y="3418194"/>
              <a:ext cx="5169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전체</a:t>
              </a:r>
              <a:endParaRPr lang="ko-KR" altLang="en-US" sz="12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D4775A-07C1-4FAB-8210-FF145BCFBE98}"/>
                </a:ext>
              </a:extLst>
            </p:cNvPr>
            <p:cNvSpPr txBox="1"/>
            <p:nvPr/>
          </p:nvSpPr>
          <p:spPr>
            <a:xfrm>
              <a:off x="891137" y="3372027"/>
              <a:ext cx="404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☐</a:t>
              </a:r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9EBE57A-47EB-4DA9-9271-DA7EA0C3CC40}"/>
              </a:ext>
            </a:extLst>
          </p:cNvPr>
          <p:cNvSpPr txBox="1"/>
          <p:nvPr/>
        </p:nvSpPr>
        <p:spPr>
          <a:xfrm>
            <a:off x="1177176" y="3758720"/>
            <a:ext cx="914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서울</a:t>
            </a:r>
            <a:endParaRPr lang="ko-KR" alt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5DD8B2-9FA4-4CC2-A1AF-CF33E10CB6B1}"/>
              </a:ext>
            </a:extLst>
          </p:cNvPr>
          <p:cNvSpPr txBox="1"/>
          <p:nvPr/>
        </p:nvSpPr>
        <p:spPr>
          <a:xfrm>
            <a:off x="941937" y="3703761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067E02-2C87-4C68-861C-5E3D514E6E4D}"/>
              </a:ext>
            </a:extLst>
          </p:cNvPr>
          <p:cNvSpPr txBox="1"/>
          <p:nvPr/>
        </p:nvSpPr>
        <p:spPr>
          <a:xfrm>
            <a:off x="1177176" y="4090454"/>
            <a:ext cx="11451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부산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352E67-FC58-4A32-93D5-E479E95C67FE}"/>
              </a:ext>
            </a:extLst>
          </p:cNvPr>
          <p:cNvSpPr txBox="1"/>
          <p:nvPr/>
        </p:nvSpPr>
        <p:spPr>
          <a:xfrm>
            <a:off x="941937" y="4035495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D62889ED-1898-4F2C-87C5-61564C022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72" y="5833874"/>
            <a:ext cx="220414" cy="18892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69F4D7F-DA61-42D3-BF63-857F6ACCF4E8}"/>
              </a:ext>
            </a:extLst>
          </p:cNvPr>
          <p:cNvSpPr txBox="1"/>
          <p:nvPr/>
        </p:nvSpPr>
        <p:spPr>
          <a:xfrm>
            <a:off x="1061810" y="5837786"/>
            <a:ext cx="10297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설정 초기화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A397A3-C9BC-4ACD-887C-17A34E258E05}"/>
              </a:ext>
            </a:extLst>
          </p:cNvPr>
          <p:cNvSpPr txBox="1"/>
          <p:nvPr/>
        </p:nvSpPr>
        <p:spPr>
          <a:xfrm>
            <a:off x="1177176" y="4460313"/>
            <a:ext cx="92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대전</a:t>
            </a:r>
            <a:endParaRPr lang="ko-KR" alt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627DCF-5882-4AD8-BA9A-95CC51BA059C}"/>
              </a:ext>
            </a:extLst>
          </p:cNvPr>
          <p:cNvSpPr txBox="1"/>
          <p:nvPr/>
        </p:nvSpPr>
        <p:spPr>
          <a:xfrm>
            <a:off x="941937" y="4405354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E2F16E-D3B6-41B7-9BC3-ABA08AA199F5}"/>
              </a:ext>
            </a:extLst>
          </p:cNvPr>
          <p:cNvSpPr txBox="1"/>
          <p:nvPr/>
        </p:nvSpPr>
        <p:spPr>
          <a:xfrm>
            <a:off x="1177176" y="4824188"/>
            <a:ext cx="1064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대구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6BC748-E2BD-4850-86C9-3BF1C3E63A6F}"/>
              </a:ext>
            </a:extLst>
          </p:cNvPr>
          <p:cNvSpPr txBox="1"/>
          <p:nvPr/>
        </p:nvSpPr>
        <p:spPr>
          <a:xfrm>
            <a:off x="941937" y="4769229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1438C0-3D46-4365-BA0F-CFE390F5E405}"/>
              </a:ext>
            </a:extLst>
          </p:cNvPr>
          <p:cNvSpPr txBox="1"/>
          <p:nvPr/>
        </p:nvSpPr>
        <p:spPr>
          <a:xfrm>
            <a:off x="1177176" y="5243936"/>
            <a:ext cx="1064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광주</a:t>
            </a:r>
            <a:endParaRPr lang="ko-KR" altLang="en-US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2744A9-9EAD-4FC0-B246-03D8590C99E1}"/>
              </a:ext>
            </a:extLst>
          </p:cNvPr>
          <p:cNvSpPr txBox="1"/>
          <p:nvPr/>
        </p:nvSpPr>
        <p:spPr>
          <a:xfrm>
            <a:off x="941937" y="5188977"/>
            <a:ext cx="40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☐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65770DB-4CDF-470F-910E-81516145F531}"/>
              </a:ext>
            </a:extLst>
          </p:cNvPr>
          <p:cNvSpPr/>
          <p:nvPr/>
        </p:nvSpPr>
        <p:spPr>
          <a:xfrm>
            <a:off x="1061809" y="4154517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88A7A80-7A26-4177-BEE5-BA890ACFEE8C}"/>
              </a:ext>
            </a:extLst>
          </p:cNvPr>
          <p:cNvSpPr/>
          <p:nvPr/>
        </p:nvSpPr>
        <p:spPr>
          <a:xfrm>
            <a:off x="1061809" y="4525503"/>
            <a:ext cx="141237" cy="138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500D46-0940-4E46-8AC8-FE2914E43080}"/>
              </a:ext>
            </a:extLst>
          </p:cNvPr>
          <p:cNvSpPr/>
          <p:nvPr/>
        </p:nvSpPr>
        <p:spPr>
          <a:xfrm>
            <a:off x="908558" y="4082110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4500D46-0940-4E46-8AC8-FE2914E43080}"/>
              </a:ext>
            </a:extLst>
          </p:cNvPr>
          <p:cNvSpPr/>
          <p:nvPr/>
        </p:nvSpPr>
        <p:spPr>
          <a:xfrm>
            <a:off x="908558" y="4433801"/>
            <a:ext cx="1182954" cy="303636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C61889D-02FC-4666-84D0-A37D77C2431C}"/>
              </a:ext>
            </a:extLst>
          </p:cNvPr>
          <p:cNvGrpSpPr/>
          <p:nvPr/>
        </p:nvGrpSpPr>
        <p:grpSpPr>
          <a:xfrm>
            <a:off x="2689189" y="3647451"/>
            <a:ext cx="2461931" cy="1617969"/>
            <a:chOff x="4419600" y="-1030994"/>
            <a:chExt cx="2603500" cy="184379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394F83C-A9FE-4DB3-8ACB-35F0E21AF4B0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AB38378-314F-4230-B5FF-2721C4B28524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7CB95772-D6D7-4EDC-A384-F1C06A94B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618510-E6C6-4833-A6ED-1AEBF83F29A1}"/>
              </a:ext>
            </a:extLst>
          </p:cNvPr>
          <p:cNvGrpSpPr/>
          <p:nvPr/>
        </p:nvGrpSpPr>
        <p:grpSpPr>
          <a:xfrm>
            <a:off x="5358893" y="3647451"/>
            <a:ext cx="2461931" cy="1617969"/>
            <a:chOff x="4419600" y="-1030994"/>
            <a:chExt cx="2603500" cy="1843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3A67898-6006-4877-8B9B-7C7FB58BB535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7EBFF98-C9C0-4418-8710-5FC5F7A319E7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DA13E8C-BD2C-472B-A34B-8C3A73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216BD39-F671-41C2-A330-F6AF7A0E3DD7}"/>
              </a:ext>
            </a:extLst>
          </p:cNvPr>
          <p:cNvSpPr txBox="1"/>
          <p:nvPr/>
        </p:nvSpPr>
        <p:spPr>
          <a:xfrm>
            <a:off x="35258" y="3397035"/>
            <a:ext cx="1037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19ABC28C-9C81-7C91-72A3-9B43AF9BC268}"/>
              </a:ext>
            </a:extLst>
          </p:cNvPr>
          <p:cNvSpPr/>
          <p:nvPr/>
        </p:nvSpPr>
        <p:spPr>
          <a:xfrm>
            <a:off x="7034182" y="545388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4329AA3-820D-D558-A156-F66FBB997813}"/>
              </a:ext>
            </a:extLst>
          </p:cNvPr>
          <p:cNvSpPr/>
          <p:nvPr/>
        </p:nvSpPr>
        <p:spPr>
          <a:xfrm>
            <a:off x="1642567" y="228275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F7C8D60-3DBF-4F42-B5A7-187A001F875B}"/>
              </a:ext>
            </a:extLst>
          </p:cNvPr>
          <p:cNvSpPr txBox="1"/>
          <p:nvPr/>
        </p:nvSpPr>
        <p:spPr>
          <a:xfrm>
            <a:off x="345222" y="2985012"/>
            <a:ext cx="16134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생활 만족도 별   ▽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4684ADD-1017-ED2E-1F78-E7AF97FF9B3B}"/>
              </a:ext>
            </a:extLst>
          </p:cNvPr>
          <p:cNvSpPr/>
          <p:nvPr/>
        </p:nvSpPr>
        <p:spPr>
          <a:xfrm>
            <a:off x="63500" y="1467637"/>
            <a:ext cx="8712200" cy="5326862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BF6A969-D619-5DE2-F3E7-DBAD15BFCD6C}"/>
              </a:ext>
            </a:extLst>
          </p:cNvPr>
          <p:cNvGrpSpPr/>
          <p:nvPr/>
        </p:nvGrpSpPr>
        <p:grpSpPr>
          <a:xfrm>
            <a:off x="1681665" y="2395116"/>
            <a:ext cx="6052440" cy="3452349"/>
            <a:chOff x="1681665" y="2395116"/>
            <a:chExt cx="6052440" cy="3452349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13DB8F98-3614-0000-CFC7-117B51761EDE}"/>
                </a:ext>
              </a:extLst>
            </p:cNvPr>
            <p:cNvGrpSpPr/>
            <p:nvPr/>
          </p:nvGrpSpPr>
          <p:grpSpPr>
            <a:xfrm>
              <a:off x="1682392" y="2395116"/>
              <a:ext cx="6051713" cy="3452026"/>
              <a:chOff x="1682392" y="2395116"/>
              <a:chExt cx="6051713" cy="3452026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7376D21C-EAB0-D276-78F9-BE60D4D544F4}"/>
                  </a:ext>
                </a:extLst>
              </p:cNvPr>
              <p:cNvGrpSpPr/>
              <p:nvPr/>
            </p:nvGrpSpPr>
            <p:grpSpPr>
              <a:xfrm>
                <a:off x="1682394" y="2395116"/>
                <a:ext cx="6051711" cy="3452026"/>
                <a:chOff x="1682394" y="2395116"/>
                <a:chExt cx="6051711" cy="3452026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7FB0544C-8B4E-AE6F-8446-02D406B976F0}"/>
                    </a:ext>
                  </a:extLst>
                </p:cNvPr>
                <p:cNvSpPr/>
                <p:nvPr/>
              </p:nvSpPr>
              <p:spPr>
                <a:xfrm>
                  <a:off x="1682394" y="2395116"/>
                  <a:ext cx="6051710" cy="3452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707EA8A-57B2-6BE4-13B5-4313B872DED7}"/>
                    </a:ext>
                  </a:extLst>
                </p:cNvPr>
                <p:cNvSpPr txBox="1"/>
                <p:nvPr/>
              </p:nvSpPr>
              <p:spPr>
                <a:xfrm>
                  <a:off x="3026048" y="2398211"/>
                  <a:ext cx="3364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데이터에 관한 설명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F7F15C6A-5BFC-3F93-0CA2-5EAD853EC3CD}"/>
                    </a:ext>
                  </a:extLst>
                </p:cNvPr>
                <p:cNvSpPr txBox="1"/>
                <p:nvPr/>
              </p:nvSpPr>
              <p:spPr>
                <a:xfrm>
                  <a:off x="1682394" y="2878603"/>
                  <a:ext cx="5898072" cy="22621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err="1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요인별</a:t>
                  </a:r>
                  <a:r>
                    <a:rPr lang="ko-KR" altLang="en-US" sz="15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직무 만족도 정의</a:t>
                  </a:r>
                  <a:endParaRPr lang="en-US" altLang="ko-KR" sz="15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설문의 개발은 미네소타대학교의 직업심리연구소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(Vocational Psychology Research) 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미네소타만족지수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(Minnesota Satisfaction Questionnaire, MSQ)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와 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Smith, Kendall &amp; Hulin(1969)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등이 개발한 직무기술지표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(Job Description Index: JDI) 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등에 근거하여 이중 가장 사용되고 있는 항목들을 한국의 실정에 맞게 일부 수정하여 축약형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(reduced form)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으로 작성한 것이다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.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이 중에서 ①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-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⑦까지의 항목은 취업자 전체를 대상으로 조사되었으며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, ⑧, ⑨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번 항목은 임금근로자에 대해서만 조사되었다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.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단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, 1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차년도의 경우 임금근로자에 대해서 ‘</a:t>
                  </a:r>
                  <a:r>
                    <a:rPr lang="ko-KR" altLang="en-US" sz="1100" dirty="0" err="1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근로시간’을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 제외한 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8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가지 항목에 대해 조사하였으며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, 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비임금근로자에 대해서는 ‘의사소통 및 </a:t>
                  </a:r>
                  <a:r>
                    <a:rPr lang="ko-KR" altLang="en-US" sz="1100" dirty="0" err="1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인간관계’를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 제외한 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6</a:t>
                  </a:r>
                  <a:r>
                    <a:rPr lang="ko-KR" altLang="en-US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개 항목에 대해 조사하였다</a:t>
                  </a:r>
                  <a:r>
                    <a:rPr lang="en-US" altLang="ko-KR" sz="11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.</a:t>
                  </a:r>
                </a:p>
                <a:p>
                  <a:endParaRPr lang="en-US" altLang="ko-KR" sz="12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r>
                    <a:rPr lang="ko-KR" altLang="en-US" sz="1500" dirty="0" err="1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요인별</a:t>
                  </a:r>
                  <a:r>
                    <a:rPr lang="ko-KR" altLang="en-US" sz="15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직무 만족도의 상세 설문 내용</a:t>
                  </a:r>
                  <a:endParaRPr lang="en-US" altLang="ko-KR" sz="15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45D1E1BE-792B-62E6-2592-E9A9E2526962}"/>
                    </a:ext>
                  </a:extLst>
                </p:cNvPr>
                <p:cNvSpPr/>
                <p:nvPr/>
              </p:nvSpPr>
              <p:spPr>
                <a:xfrm>
                  <a:off x="7588855" y="2742208"/>
                  <a:ext cx="145250" cy="27414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62B09DAC-CC68-2402-024E-1707B6D7A364}"/>
                    </a:ext>
                  </a:extLst>
                </p:cNvPr>
                <p:cNvSpPr/>
                <p:nvPr/>
              </p:nvSpPr>
              <p:spPr>
                <a:xfrm>
                  <a:off x="7590938" y="4020719"/>
                  <a:ext cx="143144" cy="34070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3A0A1204-0C30-6559-ECC5-31974711BE71}"/>
                  </a:ext>
                </a:extLst>
              </p:cNvPr>
              <p:cNvSpPr/>
              <p:nvPr/>
            </p:nvSpPr>
            <p:spPr>
              <a:xfrm flipH="1">
                <a:off x="1682392" y="2396358"/>
                <a:ext cx="6051689" cy="344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4A3A47-7537-5076-1262-A71A01188530}"/>
                </a:ext>
              </a:extLst>
            </p:cNvPr>
            <p:cNvSpPr/>
            <p:nvPr/>
          </p:nvSpPr>
          <p:spPr>
            <a:xfrm>
              <a:off x="7164198" y="5564016"/>
              <a:ext cx="510630" cy="2265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닫기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033B458-56CC-025A-3E93-D6835B917B11}"/>
                </a:ext>
              </a:extLst>
            </p:cNvPr>
            <p:cNvSpPr/>
            <p:nvPr/>
          </p:nvSpPr>
          <p:spPr>
            <a:xfrm flipH="1">
              <a:off x="1681665" y="5484014"/>
              <a:ext cx="6052437" cy="3634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7B762C6-553F-4BFD-B18D-A413691DE2F0}"/>
              </a:ext>
            </a:extLst>
          </p:cNvPr>
          <p:cNvSpPr txBox="1"/>
          <p:nvPr/>
        </p:nvSpPr>
        <p:spPr>
          <a:xfrm>
            <a:off x="1620149" y="5532928"/>
            <a:ext cx="61105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출처 </a:t>
            </a:r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한국노동패널 </a:t>
            </a:r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14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~22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조사</a:t>
            </a:r>
          </a:p>
        </p:txBody>
      </p:sp>
    </p:spTree>
    <p:extLst>
      <p:ext uri="{BB962C8B-B14F-4D97-AF65-F5344CB8AC3E}">
        <p14:creationId xmlns:p14="http://schemas.microsoft.com/office/powerpoint/2010/main" val="112329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B592FB-DF2C-B4D7-F18D-CAF9A88A96C0}"/>
              </a:ext>
            </a:extLst>
          </p:cNvPr>
          <p:cNvSpPr txBox="1"/>
          <p:nvPr/>
        </p:nvSpPr>
        <p:spPr>
          <a:xfrm>
            <a:off x="843230" y="5153773"/>
            <a:ext cx="7272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분석 결과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근로시간과 주거환경만족도는 강한 양의 상관관계로 근로시간이 늘어날수록 주거환경 만족도가 높아지는 경향이 있습니다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월 평균 임금액과 전반적인 일자리 만족도는 약한 음의 상관관계로 임금액이 높을수록 전반적인 일자리 만족도가 높아지는 경향이 있습니다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48588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선택한 요소의 상세 분석 결과 표시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원자료에 대한 상세 설명 팝업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A7AF1-FF9F-907A-94E3-377EFBF53673}"/>
              </a:ext>
            </a:extLst>
          </p:cNvPr>
          <p:cNvSpPr/>
          <p:nvPr/>
        </p:nvSpPr>
        <p:spPr>
          <a:xfrm>
            <a:off x="421405" y="3220240"/>
            <a:ext cx="7975975" cy="3461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9F6C32-5927-C052-8994-099E9A59DA3B}"/>
              </a:ext>
            </a:extLst>
          </p:cNvPr>
          <p:cNvSpPr/>
          <p:nvPr/>
        </p:nvSpPr>
        <p:spPr>
          <a:xfrm>
            <a:off x="421405" y="2801065"/>
            <a:ext cx="8115925" cy="41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 </a:t>
            </a:r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심층분석 </a:t>
            </a:r>
            <a:r>
              <a:rPr lang="en-US" altLang="ko-KR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추가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A00CF1-7257-215E-BBD3-E9EBF30076BE}"/>
              </a:ext>
            </a:extLst>
          </p:cNvPr>
          <p:cNvSpPr/>
          <p:nvPr/>
        </p:nvSpPr>
        <p:spPr>
          <a:xfrm>
            <a:off x="7390701" y="6375633"/>
            <a:ext cx="938139" cy="226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원자료 설명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CEBCC2-A715-4CEA-15B0-CB88FA66A223}"/>
              </a:ext>
            </a:extLst>
          </p:cNvPr>
          <p:cNvSpPr/>
          <p:nvPr/>
        </p:nvSpPr>
        <p:spPr>
          <a:xfrm>
            <a:off x="8394187" y="3220242"/>
            <a:ext cx="143144" cy="346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3511A2-A968-9858-A9C8-48ADFD19DC61}"/>
              </a:ext>
            </a:extLst>
          </p:cNvPr>
          <p:cNvSpPr/>
          <p:nvPr/>
        </p:nvSpPr>
        <p:spPr>
          <a:xfrm>
            <a:off x="8394187" y="3220239"/>
            <a:ext cx="143144" cy="340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557F2-DA52-5D23-B83D-1683B936568D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0201CF7-4994-141F-BDD3-E3428C11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276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정보 제공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추가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추가 분석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414843FD-3027-9F07-C3B6-53A92317DBA2}"/>
              </a:ext>
            </a:extLst>
          </p:cNvPr>
          <p:cNvSpPr/>
          <p:nvPr/>
        </p:nvSpPr>
        <p:spPr>
          <a:xfrm>
            <a:off x="384668" y="315660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5B71BE-FCD0-0315-D60F-6CAEEF3A65FD}"/>
              </a:ext>
            </a:extLst>
          </p:cNvPr>
          <p:cNvSpPr/>
          <p:nvPr/>
        </p:nvSpPr>
        <p:spPr>
          <a:xfrm>
            <a:off x="7265859" y="628728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D062AB-7B6F-4674-9EAF-02010F774735}"/>
              </a:ext>
            </a:extLst>
          </p:cNvPr>
          <p:cNvSpPr txBox="1"/>
          <p:nvPr/>
        </p:nvSpPr>
        <p:spPr>
          <a:xfrm>
            <a:off x="421405" y="6385067"/>
            <a:ext cx="7272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피어슨  상관분석 결과 상관계수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(r)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상위  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 항목에 대한 그래프만 제공하였음</a:t>
            </a:r>
            <a:endParaRPr lang="en-US" altLang="ko-KR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2EA4B7-1BFA-4727-BC28-3DB3B7993C92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AAA8EF-B1ED-41F6-AE14-3B5537AE0119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D73F99-D025-4F5C-8E3D-38D7AE65D8E0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graphicFrame>
        <p:nvGraphicFramePr>
          <p:cNvPr id="68" name="차트 67"/>
          <p:cNvGraphicFramePr/>
          <p:nvPr>
            <p:extLst>
              <p:ext uri="{D42A27DB-BD31-4B8C-83A1-F6EECF244321}">
                <p14:modId xmlns:p14="http://schemas.microsoft.com/office/powerpoint/2010/main" val="1532662454"/>
              </p:ext>
            </p:extLst>
          </p:nvPr>
        </p:nvGraphicFramePr>
        <p:xfrm>
          <a:off x="618419" y="3411625"/>
          <a:ext cx="2394639" cy="1641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9" name="차트 68"/>
          <p:cNvGraphicFramePr/>
          <p:nvPr>
            <p:extLst>
              <p:ext uri="{D42A27DB-BD31-4B8C-83A1-F6EECF244321}">
                <p14:modId xmlns:p14="http://schemas.microsoft.com/office/powerpoint/2010/main" val="503566584"/>
              </p:ext>
            </p:extLst>
          </p:nvPr>
        </p:nvGraphicFramePr>
        <p:xfrm>
          <a:off x="5781962" y="3418450"/>
          <a:ext cx="2394638" cy="162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차트 69"/>
          <p:cNvGraphicFramePr/>
          <p:nvPr>
            <p:extLst>
              <p:ext uri="{D42A27DB-BD31-4B8C-83A1-F6EECF244321}">
                <p14:modId xmlns:p14="http://schemas.microsoft.com/office/powerpoint/2010/main" val="3479102108"/>
              </p:ext>
            </p:extLst>
          </p:nvPr>
        </p:nvGraphicFramePr>
        <p:xfrm>
          <a:off x="3200190" y="3411625"/>
          <a:ext cx="2394639" cy="1641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29693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8E052A-EE0C-4118-8E3A-C637EE314490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4851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/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58260-AD76-409B-AEA1-FB24A1BACFC3}"/>
              </a:ext>
            </a:extLst>
          </p:cNvPr>
          <p:cNvGrpSpPr/>
          <p:nvPr/>
        </p:nvGrpSpPr>
        <p:grpSpPr>
          <a:xfrm>
            <a:off x="421405" y="1640332"/>
            <a:ext cx="1501019" cy="335609"/>
            <a:chOff x="4419600" y="-1030994"/>
            <a:chExt cx="2603500" cy="18437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388177-7A92-477A-8D36-099629A9853E}"/>
                </a:ext>
              </a:extLst>
            </p:cNvPr>
            <p:cNvSpPr/>
            <p:nvPr/>
          </p:nvSpPr>
          <p:spPr>
            <a:xfrm>
              <a:off x="4419600" y="-1030994"/>
              <a:ext cx="2603500" cy="1843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9BC42D-E8AF-45E5-B1D4-6306D84AC546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-1030994"/>
              <a:ext cx="2603500" cy="18437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1DB2CE-5BDE-4F92-A943-55AC1CA66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-1030994"/>
              <a:ext cx="2603500" cy="18437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86981" y="1692720"/>
            <a:ext cx="2196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63500" y="2155371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3500" y="2687807"/>
            <a:ext cx="8712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3AA1C126-78FC-D90C-F261-0038AE7B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0136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FAA30E-B064-43DC-7940-49FA3E765AEB}"/>
              </a:ext>
            </a:extLst>
          </p:cNvPr>
          <p:cNvSpPr txBox="1"/>
          <p:nvPr/>
        </p:nvSpPr>
        <p:spPr>
          <a:xfrm>
            <a:off x="3145545" y="32049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A1A17-2B65-56DB-C367-07B2EF046138}"/>
              </a:ext>
            </a:extLst>
          </p:cNvPr>
          <p:cNvSpPr txBox="1"/>
          <p:nvPr/>
        </p:nvSpPr>
        <p:spPr>
          <a:xfrm>
            <a:off x="1331237" y="35363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드림캐처에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오신 걸 환영합니다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92855D-1D77-D638-8FC9-AB344368557B}"/>
              </a:ext>
            </a:extLst>
          </p:cNvPr>
          <p:cNvSpPr/>
          <p:nvPr/>
        </p:nvSpPr>
        <p:spPr>
          <a:xfrm>
            <a:off x="2746577" y="390121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46473-B509-A2D7-1EB9-6C8B66F30E6F}"/>
              </a:ext>
            </a:extLst>
          </p:cNvPr>
          <p:cNvSpPr txBox="1"/>
          <p:nvPr/>
        </p:nvSpPr>
        <p:spPr>
          <a:xfrm>
            <a:off x="2767644" y="397637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3A7263-8684-5A22-4E5E-3ABCA38B1E0A}"/>
              </a:ext>
            </a:extLst>
          </p:cNvPr>
          <p:cNvSpPr/>
          <p:nvPr/>
        </p:nvSpPr>
        <p:spPr>
          <a:xfrm>
            <a:off x="2347609" y="5187919"/>
            <a:ext cx="4143983" cy="448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39B15-30AA-4B29-B38D-5DAE73B0EE98}"/>
              </a:ext>
            </a:extLst>
          </p:cNvPr>
          <p:cNvSpPr txBox="1"/>
          <p:nvPr/>
        </p:nvSpPr>
        <p:spPr>
          <a:xfrm>
            <a:off x="3145545" y="528516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8E64D-DEB1-39CB-E137-274753D7ED6E}"/>
              </a:ext>
            </a:extLst>
          </p:cNvPr>
          <p:cNvSpPr txBox="1"/>
          <p:nvPr/>
        </p:nvSpPr>
        <p:spPr>
          <a:xfrm>
            <a:off x="2767644" y="444829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28D679-FFFC-AB16-69B4-4BEDED72C04A}"/>
              </a:ext>
            </a:extLst>
          </p:cNvPr>
          <p:cNvSpPr/>
          <p:nvPr/>
        </p:nvSpPr>
        <p:spPr>
          <a:xfrm>
            <a:off x="2746577" y="437313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D4CFA2-AA17-7193-67E9-5BBE8E56BC98}"/>
              </a:ext>
            </a:extLst>
          </p:cNvPr>
          <p:cNvSpPr txBox="1"/>
          <p:nvPr/>
        </p:nvSpPr>
        <p:spPr>
          <a:xfrm>
            <a:off x="4410346" y="4816877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A6058-1D6E-D551-DFC2-1DE3EA8A132E}"/>
              </a:ext>
            </a:extLst>
          </p:cNvPr>
          <p:cNvSpPr txBox="1"/>
          <p:nvPr/>
        </p:nvSpPr>
        <p:spPr>
          <a:xfrm>
            <a:off x="2259221" y="5675787"/>
            <a:ext cx="16583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드림캐처의 회원이 아니신가요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?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95119-2CA1-8C64-70AD-C65F40AEF1E6}"/>
              </a:ext>
            </a:extLst>
          </p:cNvPr>
          <p:cNvSpPr txBox="1"/>
          <p:nvPr/>
        </p:nvSpPr>
        <p:spPr>
          <a:xfrm>
            <a:off x="3720330" y="5675787"/>
            <a:ext cx="5959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2B9A9B-CF2B-509F-567F-73CD7D4648FA}"/>
              </a:ext>
            </a:extLst>
          </p:cNvPr>
          <p:cNvSpPr/>
          <p:nvPr/>
        </p:nvSpPr>
        <p:spPr>
          <a:xfrm>
            <a:off x="2614166" y="378631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755F36E-D376-56ED-EA7A-C891668F6CEC}"/>
              </a:ext>
            </a:extLst>
          </p:cNvPr>
          <p:cNvSpPr/>
          <p:nvPr/>
        </p:nvSpPr>
        <p:spPr>
          <a:xfrm>
            <a:off x="4769003" y="462631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64265B9-56B1-DA23-820F-422A18422BE7}"/>
              </a:ext>
            </a:extLst>
          </p:cNvPr>
          <p:cNvSpPr/>
          <p:nvPr/>
        </p:nvSpPr>
        <p:spPr>
          <a:xfrm>
            <a:off x="5355201" y="462631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1694C0-0B7E-011E-050D-35509A6F5CCB}"/>
              </a:ext>
            </a:extLst>
          </p:cNvPr>
          <p:cNvSpPr/>
          <p:nvPr/>
        </p:nvSpPr>
        <p:spPr>
          <a:xfrm>
            <a:off x="2225959" y="506627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D6B58B0-2A06-37F4-03A2-E803520FA12A}"/>
              </a:ext>
            </a:extLst>
          </p:cNvPr>
          <p:cNvSpPr/>
          <p:nvPr/>
        </p:nvSpPr>
        <p:spPr>
          <a:xfrm>
            <a:off x="4147209" y="578350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E16C06-6340-4D2E-25E5-5C5F3BEAF7FC}"/>
              </a:ext>
            </a:extLst>
          </p:cNvPr>
          <p:cNvSpPr txBox="1"/>
          <p:nvPr/>
        </p:nvSpPr>
        <p:spPr>
          <a:xfrm>
            <a:off x="336430" y="2259712"/>
            <a:ext cx="16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B6926F-2A7E-2788-B42E-5279DF6FD9B4}"/>
              </a:ext>
            </a:extLst>
          </p:cNvPr>
          <p:cNvSpPr txBox="1"/>
          <p:nvPr/>
        </p:nvSpPr>
        <p:spPr>
          <a:xfrm>
            <a:off x="2014545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D9414-55D1-0AF0-E1FB-3358C9AB5C5D}"/>
              </a:ext>
            </a:extLst>
          </p:cNvPr>
          <p:cNvSpPr txBox="1"/>
          <p:nvPr/>
        </p:nvSpPr>
        <p:spPr>
          <a:xfrm>
            <a:off x="3275062" y="2259712"/>
            <a:ext cx="99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49722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3228</Words>
  <Application>Microsoft Office PowerPoint</Application>
  <PresentationFormat>와이드스크린</PresentationFormat>
  <Paragraphs>1262</Paragraphs>
  <Slides>27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151</cp:revision>
  <dcterms:created xsi:type="dcterms:W3CDTF">2023-05-26T05:47:42Z</dcterms:created>
  <dcterms:modified xsi:type="dcterms:W3CDTF">2023-05-30T09:00:23Z</dcterms:modified>
</cp:coreProperties>
</file>