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9" r:id="rId2"/>
    <p:sldId id="300" r:id="rId3"/>
    <p:sldId id="384" r:id="rId4"/>
    <p:sldId id="385" r:id="rId5"/>
    <p:sldId id="387" r:id="rId6"/>
    <p:sldId id="388" r:id="rId7"/>
    <p:sldId id="357" r:id="rId8"/>
    <p:sldId id="392" r:id="rId9"/>
    <p:sldId id="393" r:id="rId10"/>
    <p:sldId id="389" r:id="rId11"/>
    <p:sldId id="390" r:id="rId12"/>
    <p:sldId id="400" r:id="rId13"/>
    <p:sldId id="401" r:id="rId14"/>
    <p:sldId id="399" r:id="rId15"/>
    <p:sldId id="398" r:id="rId16"/>
    <p:sldId id="405" r:id="rId17"/>
    <p:sldId id="414" r:id="rId18"/>
    <p:sldId id="415" r:id="rId19"/>
    <p:sldId id="394" r:id="rId20"/>
    <p:sldId id="395" r:id="rId21"/>
    <p:sldId id="397" r:id="rId22"/>
    <p:sldId id="39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2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DDF"/>
    <a:srgbClr val="F2F2F2"/>
    <a:srgbClr val="DEE1E6"/>
    <a:srgbClr val="595959"/>
    <a:srgbClr val="00EC66"/>
    <a:srgbClr val="F5F2F2"/>
    <a:srgbClr val="0D66DD"/>
    <a:srgbClr val="EDEDED"/>
    <a:srgbClr val="047DDD"/>
    <a:srgbClr val="02C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55" autoAdjust="0"/>
    <p:restoredTop sz="96187" autoAdjust="0"/>
  </p:normalViewPr>
  <p:slideViewPr>
    <p:cSldViewPr snapToGrid="0">
      <p:cViewPr varScale="1">
        <p:scale>
          <a:sx n="63" d="100"/>
          <a:sy n="63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6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5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9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5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7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659470" y="1992229"/>
            <a:ext cx="416386" cy="416386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59463" y="1699158"/>
            <a:ext cx="4652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어떤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일까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12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9604"/>
              </p:ext>
            </p:extLst>
          </p:nvPr>
        </p:nvGraphicFramePr>
        <p:xfrm>
          <a:off x="2502179" y="4697763"/>
          <a:ext cx="7194438" cy="122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9696617" y="3805768"/>
            <a:ext cx="1907895" cy="476798"/>
            <a:chOff x="8797524" y="3805768"/>
            <a:chExt cx="1907895" cy="476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8797524" y="3805768"/>
              <a:ext cx="19078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팀원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윤희선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조민정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이준형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417887" y="4020956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문서번호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ver0.2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0155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04173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중복확인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중복여부 확인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중학교졸업이하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년제대학졸업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혼인여부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EBA9915-094C-4D3B-ACCB-5D7952D522E3}"/>
              </a:ext>
            </a:extLst>
          </p:cNvPr>
          <p:cNvSpPr/>
          <p:nvPr/>
        </p:nvSpPr>
        <p:spPr>
          <a:xfrm>
            <a:off x="5861877" y="2900315"/>
            <a:ext cx="732874" cy="24353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5861877" y="2907458"/>
            <a:ext cx="7328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417716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1" y="2668276"/>
            <a:ext cx="3446035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3216981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3758277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301689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dreamcatcher@dream.com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4847217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F717900D-BBAC-4405-9755-061E701E2CB6}"/>
              </a:ext>
            </a:extLst>
          </p:cNvPr>
          <p:cNvSpPr txBox="1"/>
          <p:nvPr/>
        </p:nvSpPr>
        <p:spPr>
          <a:xfrm>
            <a:off x="2328771" y="539485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41C80881-AE49-4302-9EB8-8D4A232BC8DC}"/>
              </a:ext>
            </a:extLst>
          </p:cNvPr>
          <p:cNvGrpSpPr/>
          <p:nvPr/>
        </p:nvGrpSpPr>
        <p:grpSpPr>
          <a:xfrm>
            <a:off x="2425586" y="5626794"/>
            <a:ext cx="778016" cy="246221"/>
            <a:chOff x="2425585" y="6180928"/>
            <a:chExt cx="1155930" cy="246221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8057495-29FA-4CE6-988B-6171C776059A}"/>
                </a:ext>
              </a:extLst>
            </p:cNvPr>
            <p:cNvSpPr/>
            <p:nvPr/>
          </p:nvSpPr>
          <p:spPr>
            <a:xfrm>
              <a:off x="2425585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C101047-2A0A-4662-922A-210BE23980B3}"/>
                </a:ext>
              </a:extLst>
            </p:cNvPr>
            <p:cNvSpPr txBox="1"/>
            <p:nvPr/>
          </p:nvSpPr>
          <p:spPr>
            <a:xfrm>
              <a:off x="2602409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B2D2CA1-6B5F-4144-A8AA-DDE809CB60BA}"/>
                </a:ext>
              </a:extLst>
            </p:cNvPr>
            <p:cNvSpPr txBox="1"/>
            <p:nvPr/>
          </p:nvSpPr>
          <p:spPr>
            <a:xfrm>
              <a:off x="3180374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여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D7ACF230-273A-4D7F-8377-892470E9978E}"/>
                </a:ext>
              </a:extLst>
            </p:cNvPr>
            <p:cNvSpPr/>
            <p:nvPr/>
          </p:nvSpPr>
          <p:spPr>
            <a:xfrm>
              <a:off x="3003550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4FD1CC8B-9287-4225-A137-1F3FF2179DB6}"/>
              </a:ext>
            </a:extLst>
          </p:cNvPr>
          <p:cNvSpPr txBox="1"/>
          <p:nvPr/>
        </p:nvSpPr>
        <p:spPr>
          <a:xfrm>
            <a:off x="3232360" y="539485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생년월일</a:t>
            </a: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D6D803FB-A048-451A-BF0B-EA7799FEDCA9}"/>
              </a:ext>
            </a:extLst>
          </p:cNvPr>
          <p:cNvGrpSpPr/>
          <p:nvPr/>
        </p:nvGrpSpPr>
        <p:grpSpPr>
          <a:xfrm>
            <a:off x="3299042" y="5627059"/>
            <a:ext cx="3273701" cy="263694"/>
            <a:chOff x="2577985" y="5780922"/>
            <a:chExt cx="3273701" cy="263694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05ED19C-29E1-4786-8FAD-4D38FB605894}"/>
                </a:ext>
              </a:extLst>
            </p:cNvPr>
            <p:cNvSpPr/>
            <p:nvPr/>
          </p:nvSpPr>
          <p:spPr>
            <a:xfrm>
              <a:off x="2577985" y="5780922"/>
              <a:ext cx="3273701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C24E09A-E2CC-42E5-8CE3-99915CF32D01}"/>
                </a:ext>
              </a:extLst>
            </p:cNvPr>
            <p:cNvSpPr txBox="1"/>
            <p:nvPr/>
          </p:nvSpPr>
          <p:spPr>
            <a:xfrm>
              <a:off x="2599052" y="5798395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1900-00-00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pic>
        <p:nvPicPr>
          <p:cNvPr id="174" name="그림 173" descr="블랙, 어둠이(가) 표시된 사진&#10;&#10;자동 생성된 설명">
            <a:extLst>
              <a:ext uri="{FF2B5EF4-FFF2-40B4-BE49-F238E27FC236}">
                <a16:creationId xmlns:a16="http://schemas.microsoft.com/office/drawing/2014/main" id="{B5F40859-1B2A-46E9-A403-75FCC2BD34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20" y="5640492"/>
            <a:ext cx="221851" cy="221851"/>
          </a:xfrm>
          <a:prstGeom prst="rect">
            <a:avLst/>
          </a:prstGeom>
        </p:spPr>
      </p:pic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65E862A-5967-4F44-9ACC-D5260F7ED5CB}"/>
              </a:ext>
            </a:extLst>
          </p:cNvPr>
          <p:cNvGrpSpPr/>
          <p:nvPr/>
        </p:nvGrpSpPr>
        <p:grpSpPr>
          <a:xfrm>
            <a:off x="2328771" y="5980954"/>
            <a:ext cx="4243972" cy="491927"/>
            <a:chOff x="2328771" y="2832593"/>
            <a:chExt cx="4243972" cy="491927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38FB8811-5EFE-491C-870F-848C4DEAE6CB}"/>
                </a:ext>
              </a:extLst>
            </p:cNvPr>
            <p:cNvGrpSpPr/>
            <p:nvPr/>
          </p:nvGrpSpPr>
          <p:grpSpPr>
            <a:xfrm>
              <a:off x="2328771" y="2832593"/>
              <a:ext cx="1412649" cy="491927"/>
              <a:chOff x="2328771" y="3222410"/>
              <a:chExt cx="1412649" cy="491927"/>
            </a:xfrm>
          </p:grpSpPr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B4D65D50-77F9-488B-9918-18BEC42B585C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15470E7-4EC4-48F4-BB78-618BD6BE797F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3D38A349-512B-4408-A9B0-CFF6265FBDC1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7D649567-95ED-4DF2-BA32-CC1C4729A477}"/>
                </a:ext>
              </a:extLst>
            </p:cNvPr>
            <p:cNvGrpSpPr/>
            <p:nvPr/>
          </p:nvGrpSpPr>
          <p:grpSpPr>
            <a:xfrm>
              <a:off x="3730673" y="2832593"/>
              <a:ext cx="1412649" cy="491927"/>
              <a:chOff x="2328771" y="3222410"/>
              <a:chExt cx="1412649" cy="491927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0B3513C4-1B55-4203-B747-CF058D35D28B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F336D39-C93D-45AE-B0DE-F206D1393C11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634A6D-433B-45E3-9A9E-76114D81DD0B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지역</a:t>
                </a:r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B68DC742-E042-4848-AC8A-7A8DC8EEE163}"/>
                </a:ext>
              </a:extLst>
            </p:cNvPr>
            <p:cNvGrpSpPr/>
            <p:nvPr/>
          </p:nvGrpSpPr>
          <p:grpSpPr>
            <a:xfrm>
              <a:off x="5160094" y="2832593"/>
              <a:ext cx="1412649" cy="491927"/>
              <a:chOff x="2328771" y="3222410"/>
              <a:chExt cx="1412649" cy="49192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F09D8571-55F2-4408-B6DD-11B966A58AC8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D62577-C6B1-431B-A0EF-F0C8440EE718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0207E62-A6F8-4A2C-A6DD-B520F782EA6E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혼인여부</a:t>
                </a:r>
              </a:p>
            </p:txBody>
          </p:sp>
        </p:grpSp>
      </p:grpSp>
      <p:sp>
        <p:nvSpPr>
          <p:cNvPr id="201" name="이등변 삼각형 200">
            <a:extLst>
              <a:ext uri="{FF2B5EF4-FFF2-40B4-BE49-F238E27FC236}">
                <a16:creationId xmlns:a16="http://schemas.microsoft.com/office/drawing/2014/main" id="{6FB6F85E-F5DA-4BE8-B5A8-B6406C77D62C}"/>
              </a:ext>
            </a:extLst>
          </p:cNvPr>
          <p:cNvSpPr/>
          <p:nvPr/>
        </p:nvSpPr>
        <p:spPr>
          <a:xfrm rot="10800000">
            <a:off x="3549013" y="6291129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이등변 삼각형 201">
            <a:extLst>
              <a:ext uri="{FF2B5EF4-FFF2-40B4-BE49-F238E27FC236}">
                <a16:creationId xmlns:a16="http://schemas.microsoft.com/office/drawing/2014/main" id="{908F2468-ED7F-434B-9863-A552EA85292A}"/>
              </a:ext>
            </a:extLst>
          </p:cNvPr>
          <p:cNvSpPr/>
          <p:nvPr/>
        </p:nvSpPr>
        <p:spPr>
          <a:xfrm rot="10800000">
            <a:off x="4977408" y="6291129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이등변 삼각형 202">
            <a:extLst>
              <a:ext uri="{FF2B5EF4-FFF2-40B4-BE49-F238E27FC236}">
                <a16:creationId xmlns:a16="http://schemas.microsoft.com/office/drawing/2014/main" id="{F58159CC-953A-441E-ABB9-D72BA225C314}"/>
              </a:ext>
            </a:extLst>
          </p:cNvPr>
          <p:cNvSpPr/>
          <p:nvPr/>
        </p:nvSpPr>
        <p:spPr>
          <a:xfrm rot="10800000">
            <a:off x="6412026" y="6291129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10734F4-D381-4A18-B260-C378E85FE37B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5739011" y="273277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3408AA0-910B-4BA4-A497-7B999B12639F}"/>
              </a:ext>
            </a:extLst>
          </p:cNvPr>
          <p:cNvSpPr/>
          <p:nvPr/>
        </p:nvSpPr>
        <p:spPr>
          <a:xfrm>
            <a:off x="2217869" y="61790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A6E43F87-A15B-4D3F-84E0-D3E5F0C0DB7A}"/>
              </a:ext>
            </a:extLst>
          </p:cNvPr>
          <p:cNvSpPr/>
          <p:nvPr/>
        </p:nvSpPr>
        <p:spPr>
          <a:xfrm>
            <a:off x="3704335" y="61790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CA755786-10FF-4256-BA7F-F371A7B1268A}"/>
              </a:ext>
            </a:extLst>
          </p:cNvPr>
          <p:cNvSpPr/>
          <p:nvPr/>
        </p:nvSpPr>
        <p:spPr>
          <a:xfrm>
            <a:off x="5113840" y="61790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2729D94-8920-4871-AFC3-1E8AE2648F4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>
            <a:extLst>
              <a:ext uri="{FF2B5EF4-FFF2-40B4-BE49-F238E27FC236}">
                <a16:creationId xmlns:a16="http://schemas.microsoft.com/office/drawing/2014/main" id="{7DBCD48E-EC8F-460C-BC0A-644102E9B977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0985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63832"/>
              </p:ext>
            </p:extLst>
          </p:nvPr>
        </p:nvGraphicFramePr>
        <p:xfrm>
          <a:off x="8840764" y="711200"/>
          <a:ext cx="3287735" cy="279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월평균임금액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셀렉트박스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(50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만원미만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/50~99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/100~149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/150~199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/200~249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/250~299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/300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만원이상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개인정보 제공동의 여부 라디오박스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개인정보 유효기간 선택 라디오박스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회원가입완료페이지로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38A5051-04B3-40FF-A17D-95F82C5BCA26}"/>
              </a:ext>
            </a:extLst>
          </p:cNvPr>
          <p:cNvGrpSpPr/>
          <p:nvPr/>
        </p:nvGrpSpPr>
        <p:grpSpPr>
          <a:xfrm>
            <a:off x="2328771" y="2393427"/>
            <a:ext cx="4243972" cy="491927"/>
            <a:chOff x="2328771" y="3410957"/>
            <a:chExt cx="4243972" cy="491927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79977AF0-5286-4A85-8637-75B2F3E5A29B}"/>
                </a:ext>
              </a:extLst>
            </p:cNvPr>
            <p:cNvGrpSpPr/>
            <p:nvPr/>
          </p:nvGrpSpPr>
          <p:grpSpPr>
            <a:xfrm>
              <a:off x="2328771" y="3410957"/>
              <a:ext cx="1412649" cy="491927"/>
              <a:chOff x="2328771" y="3222410"/>
              <a:chExt cx="1412649" cy="491927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22AAC788-55D1-44AB-A798-82E310B922D8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EE9D5D9-5E71-45A9-A1A7-5F452B71C616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A4CC944-9A43-4513-8BAA-9450E9BFC910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E2F25F48-0DAF-443E-B00E-2B43A4D0DD47}"/>
                </a:ext>
              </a:extLst>
            </p:cNvPr>
            <p:cNvGrpSpPr/>
            <p:nvPr/>
          </p:nvGrpSpPr>
          <p:grpSpPr>
            <a:xfrm>
              <a:off x="3730673" y="3410957"/>
              <a:ext cx="1412649" cy="491927"/>
              <a:chOff x="2328771" y="3222410"/>
              <a:chExt cx="1412649" cy="491927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D1B1709F-DA20-4BED-8E84-F50543624D07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3A25ED5-54E1-407E-8AB9-AD96045F44E0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A0474D-BA9E-4958-AA99-35580B89C5E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4126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</a:t>
                </a:r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/</a:t>
                </a:r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비정규직 여부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627F185-DCB4-4D11-B920-C27AB967FB41}"/>
                </a:ext>
              </a:extLst>
            </p:cNvPr>
            <p:cNvGrpSpPr/>
            <p:nvPr/>
          </p:nvGrpSpPr>
          <p:grpSpPr>
            <a:xfrm>
              <a:off x="5160094" y="3410957"/>
              <a:ext cx="1412649" cy="491927"/>
              <a:chOff x="2328771" y="3222410"/>
              <a:chExt cx="1412649" cy="491927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DEF8EB6-84AC-415A-9DD9-4DC266E3B8ED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19CD30-E587-4EDC-B547-DDBA7609CBCA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5258FA1-E4C3-4CD0-B03E-22583B9BB61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월평균 </a:t>
                </a:r>
                <a:r>
                  <a:rPr lang="ko-KR" altLang="en-US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임금액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</p:grpSp>
      <p:sp>
        <p:nvSpPr>
          <p:cNvPr id="96" name="이등변 삼각형 95">
            <a:extLst>
              <a:ext uri="{FF2B5EF4-FFF2-40B4-BE49-F238E27FC236}">
                <a16:creationId xmlns:a16="http://schemas.microsoft.com/office/drawing/2014/main" id="{C3103ADE-0867-40B7-8067-145A29C63932}"/>
              </a:ext>
            </a:extLst>
          </p:cNvPr>
          <p:cNvSpPr/>
          <p:nvPr/>
        </p:nvSpPr>
        <p:spPr>
          <a:xfrm rot="10800000">
            <a:off x="3549013" y="2708926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5BBD9D2B-2136-4DD3-AB10-2DE960001F50}"/>
              </a:ext>
            </a:extLst>
          </p:cNvPr>
          <p:cNvSpPr/>
          <p:nvPr/>
        </p:nvSpPr>
        <p:spPr>
          <a:xfrm rot="10800000">
            <a:off x="4977408" y="2708926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ABE54B5E-6EE2-4038-ABCF-E1483956EBC4}"/>
              </a:ext>
            </a:extLst>
          </p:cNvPr>
          <p:cNvSpPr/>
          <p:nvPr/>
        </p:nvSpPr>
        <p:spPr>
          <a:xfrm rot="10800000">
            <a:off x="6412026" y="2708926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1D824C-7360-4A09-991B-21A4797E9C65}"/>
              </a:ext>
            </a:extLst>
          </p:cNvPr>
          <p:cNvSpPr txBox="1"/>
          <p:nvPr/>
        </p:nvSpPr>
        <p:spPr>
          <a:xfrm>
            <a:off x="2328771" y="3064523"/>
            <a:ext cx="22337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개인정보 제공동의 여부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9A826E7-27F1-406D-8386-B8CD9D30303D}"/>
              </a:ext>
            </a:extLst>
          </p:cNvPr>
          <p:cNvSpPr/>
          <p:nvPr/>
        </p:nvSpPr>
        <p:spPr>
          <a:xfrm>
            <a:off x="2428760" y="3340813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C1C125-DCF0-4AD1-A8C6-73778D280DE7}"/>
              </a:ext>
            </a:extLst>
          </p:cNvPr>
          <p:cNvSpPr txBox="1"/>
          <p:nvPr/>
        </p:nvSpPr>
        <p:spPr>
          <a:xfrm>
            <a:off x="2449827" y="335828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제공에 동의합니다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92DAFED-6750-445A-B9A4-A405802109A6}"/>
              </a:ext>
            </a:extLst>
          </p:cNvPr>
          <p:cNvGrpSpPr/>
          <p:nvPr/>
        </p:nvGrpSpPr>
        <p:grpSpPr>
          <a:xfrm>
            <a:off x="5511092" y="3370441"/>
            <a:ext cx="530410" cy="215444"/>
            <a:chOff x="5484704" y="5787972"/>
            <a:chExt cx="530410" cy="215444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2136D61-156E-477C-8905-62096288BFD7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B3DD57A-E74E-4B54-A93B-302929297C6D}"/>
                </a:ext>
              </a:extLst>
            </p:cNvPr>
            <p:cNvSpPr txBox="1"/>
            <p:nvPr/>
          </p:nvSpPr>
          <p:spPr>
            <a:xfrm>
              <a:off x="5553901" y="5787972"/>
              <a:ext cx="461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9CD1AAA-C0FF-412D-AAEE-EFEB580904A9}"/>
              </a:ext>
            </a:extLst>
          </p:cNvPr>
          <p:cNvGrpSpPr/>
          <p:nvPr/>
        </p:nvGrpSpPr>
        <p:grpSpPr>
          <a:xfrm>
            <a:off x="5943320" y="3370441"/>
            <a:ext cx="599606" cy="215444"/>
            <a:chOff x="5484704" y="5787972"/>
            <a:chExt cx="599606" cy="215444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CAAF5008-1335-4D41-A172-29C3F6C8F1A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9CA7DAC-59EB-4C05-962C-FB0474856082}"/>
                </a:ext>
              </a:extLst>
            </p:cNvPr>
            <p:cNvSpPr txBox="1"/>
            <p:nvPr/>
          </p:nvSpPr>
          <p:spPr>
            <a:xfrm>
              <a:off x="5553901" y="5787972"/>
              <a:ext cx="5304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C0C283F-868E-4BDB-9806-1230AB92CA34}"/>
              </a:ext>
            </a:extLst>
          </p:cNvPr>
          <p:cNvSpPr txBox="1"/>
          <p:nvPr/>
        </p:nvSpPr>
        <p:spPr>
          <a:xfrm>
            <a:off x="2449827" y="378509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유효기간 선택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F826114-551C-4039-AFFF-2F8D54A9B119}"/>
              </a:ext>
            </a:extLst>
          </p:cNvPr>
          <p:cNvGrpSpPr/>
          <p:nvPr/>
        </p:nvGrpSpPr>
        <p:grpSpPr>
          <a:xfrm>
            <a:off x="4910351" y="3797252"/>
            <a:ext cx="433958" cy="215444"/>
            <a:chOff x="5484704" y="5787972"/>
            <a:chExt cx="433958" cy="21544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28E5943-47AE-43BC-9ED0-6AF2774FA21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F503FCE-FDEC-45F5-AA2C-BA8C99BF5388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3B44B78-BA85-4F05-83EE-3EB2C140ED48}"/>
              </a:ext>
            </a:extLst>
          </p:cNvPr>
          <p:cNvGrpSpPr/>
          <p:nvPr/>
        </p:nvGrpSpPr>
        <p:grpSpPr>
          <a:xfrm>
            <a:off x="5342579" y="3797252"/>
            <a:ext cx="433958" cy="215444"/>
            <a:chOff x="5484704" y="5787972"/>
            <a:chExt cx="433958" cy="215444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B5A15EA1-055E-4DD3-999F-5850A6F18AE1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B3B5145-C1C3-4792-9497-8D4E15E7472B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C3FA324-57F1-44ED-B9CE-4B7E1F2F9D6C}"/>
              </a:ext>
            </a:extLst>
          </p:cNvPr>
          <p:cNvGrpSpPr/>
          <p:nvPr/>
        </p:nvGrpSpPr>
        <p:grpSpPr>
          <a:xfrm>
            <a:off x="5774806" y="3797252"/>
            <a:ext cx="851735" cy="215444"/>
            <a:chOff x="5484704" y="5787972"/>
            <a:chExt cx="851735" cy="215444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E63364E-61AC-4F6E-9633-936B7F3FF85F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320620D-6228-4377-BC62-3C0F33F78E7C}"/>
                </a:ext>
              </a:extLst>
            </p:cNvPr>
            <p:cNvSpPr txBox="1"/>
            <p:nvPr/>
          </p:nvSpPr>
          <p:spPr>
            <a:xfrm>
              <a:off x="5553901" y="5787972"/>
              <a:ext cx="7825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회원탈퇴 시</a:t>
              </a: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3A7CD19-D3C9-4A63-B4E2-84BBAA5A44E1}"/>
              </a:ext>
            </a:extLst>
          </p:cNvPr>
          <p:cNvSpPr/>
          <p:nvPr/>
        </p:nvSpPr>
        <p:spPr>
          <a:xfrm>
            <a:off x="2428760" y="3767624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6E40599-2810-43AB-B514-6FA5341B1DE9}"/>
              </a:ext>
            </a:extLst>
          </p:cNvPr>
          <p:cNvSpPr/>
          <p:nvPr/>
        </p:nvSpPr>
        <p:spPr>
          <a:xfrm>
            <a:off x="2428760" y="4399635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1BA1C49-6C6F-4352-8C8A-68C866DF1ABF}"/>
              </a:ext>
            </a:extLst>
          </p:cNvPr>
          <p:cNvSpPr txBox="1"/>
          <p:nvPr/>
        </p:nvSpPr>
        <p:spPr>
          <a:xfrm>
            <a:off x="3226696" y="4485336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805938-BFD2-444D-808C-4CCCB86C2F69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FD371834-67E1-4FA3-BF42-B3E31CA750F3}"/>
              </a:ext>
            </a:extLst>
          </p:cNvPr>
          <p:cNvSpPr/>
          <p:nvPr/>
        </p:nvSpPr>
        <p:spPr>
          <a:xfrm>
            <a:off x="2207521" y="250314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D86BBBA-466D-465E-8E06-DCFD8789E603}"/>
              </a:ext>
            </a:extLst>
          </p:cNvPr>
          <p:cNvSpPr/>
          <p:nvPr/>
        </p:nvSpPr>
        <p:spPr>
          <a:xfrm>
            <a:off x="3668287" y="250314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101A2C96-5ED5-4473-8926-726801F2C15C}"/>
              </a:ext>
            </a:extLst>
          </p:cNvPr>
          <p:cNvSpPr/>
          <p:nvPr/>
        </p:nvSpPr>
        <p:spPr>
          <a:xfrm>
            <a:off x="5103559" y="250314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EF2A237-06C5-4BC0-8147-2AE4A133F0EB}"/>
              </a:ext>
            </a:extLst>
          </p:cNvPr>
          <p:cNvSpPr/>
          <p:nvPr/>
        </p:nvSpPr>
        <p:spPr>
          <a:xfrm>
            <a:off x="5368259" y="31268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36D9B02-7C9B-4AAC-955D-EEF6831E599C}"/>
              </a:ext>
            </a:extLst>
          </p:cNvPr>
          <p:cNvSpPr/>
          <p:nvPr/>
        </p:nvSpPr>
        <p:spPr>
          <a:xfrm>
            <a:off x="4721236" y="36211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2242047" y="41719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F5B36C3-E7F0-4F31-A4B6-9449BF09FA92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3137E9-B53E-40BE-B7FF-C0A13CA9C2C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C963FF87-DE3E-44C0-8C7F-7FD173E32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8FB993B6-8920-4F89-B967-79DB21BDBE73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2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7ACA4-6559-4C9C-878C-DDC084689A2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0499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0272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73F6FC-DF6E-457F-B623-F85CCB836C6E}"/>
              </a:ext>
            </a:extLst>
          </p:cNvPr>
          <p:cNvGrpSpPr/>
          <p:nvPr/>
        </p:nvGrpSpPr>
        <p:grpSpPr>
          <a:xfrm>
            <a:off x="1331237" y="3046906"/>
            <a:ext cx="6176727" cy="2315210"/>
            <a:chOff x="1331237" y="3332656"/>
            <a:chExt cx="6176727" cy="23152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DB86A4-199D-4C53-B17C-4F671C6250EA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회원가입이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5C0B5DD-AF36-4F53-8376-3F08E481F691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마이제너레이션에서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제공되는 모든 서비스를 이용하실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44" name="그림 14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28E49E8B-23CD-46A2-BFD3-4F051BEB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9006C24-DDF6-4A82-8CB7-E77FB216306F}"/>
                </a:ext>
              </a:extLst>
            </p:cNvPr>
            <p:cNvSpPr/>
            <p:nvPr/>
          </p:nvSpPr>
          <p:spPr>
            <a:xfrm>
              <a:off x="2428760" y="5199466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9D262E0-AC8E-4FA0-B61D-A39259C2C213}"/>
                </a:ext>
              </a:extLst>
            </p:cNvPr>
            <p:cNvSpPr txBox="1"/>
            <p:nvPr/>
          </p:nvSpPr>
          <p:spPr>
            <a:xfrm>
              <a:off x="3226696" y="5285167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89C0698-4B30-497E-9127-1E171660D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DF3425-2A97-41B2-A27D-77798294A82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0DA04A-CD9B-47A5-9CCB-C4498D34C25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9F1EFF-A277-44D3-B50D-82B31EEB4C0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2080363-0225-42C0-8050-6AB05217FE7C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3B54476-49B1-49FF-AD49-77DF5C419625}"/>
              </a:ext>
            </a:extLst>
          </p:cNvPr>
          <p:cNvSpPr/>
          <p:nvPr/>
        </p:nvSpPr>
        <p:spPr>
          <a:xfrm>
            <a:off x="2242047" y="47693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1DBA44-EF1A-45AF-885A-CA3B7EA390CA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FC3C6E-8EB4-4D1B-82D7-4407C1D194B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3872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5017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후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2ED0F-B814-4138-956F-229254FB1A4D}"/>
              </a:ext>
            </a:extLst>
          </p:cNvPr>
          <p:cNvSpPr txBox="1"/>
          <p:nvPr/>
        </p:nvSpPr>
        <p:spPr>
          <a:xfrm>
            <a:off x="3145545" y="29305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F37620-BB28-4832-AC57-96A7BA2A3F14}"/>
              </a:ext>
            </a:extLst>
          </p:cNvPr>
          <p:cNvSpPr/>
          <p:nvPr/>
        </p:nvSpPr>
        <p:spPr>
          <a:xfrm>
            <a:off x="2746577" y="34363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A3D0D4-68B3-455F-8D5A-26C46A48B987}"/>
              </a:ext>
            </a:extLst>
          </p:cNvPr>
          <p:cNvSpPr txBox="1"/>
          <p:nvPr/>
        </p:nvSpPr>
        <p:spPr>
          <a:xfrm>
            <a:off x="2767644" y="35115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B0CD604-3264-493D-8403-31EF047C4CA0}"/>
              </a:ext>
            </a:extLst>
          </p:cNvPr>
          <p:cNvSpPr/>
          <p:nvPr/>
        </p:nvSpPr>
        <p:spPr>
          <a:xfrm>
            <a:off x="2535972" y="4717976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48CDC-FCE2-4E84-9D9C-B27E992C2292}"/>
              </a:ext>
            </a:extLst>
          </p:cNvPr>
          <p:cNvSpPr txBox="1"/>
          <p:nvPr/>
        </p:nvSpPr>
        <p:spPr>
          <a:xfrm>
            <a:off x="3145545" y="481521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B93388-1957-46EF-BB0D-F3FAD22DB313}"/>
              </a:ext>
            </a:extLst>
          </p:cNvPr>
          <p:cNvSpPr txBox="1"/>
          <p:nvPr/>
        </p:nvSpPr>
        <p:spPr>
          <a:xfrm>
            <a:off x="2767644" y="398343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8B774BE-A290-4E57-A5D9-32AAE548B0AD}"/>
              </a:ext>
            </a:extLst>
          </p:cNvPr>
          <p:cNvSpPr/>
          <p:nvPr/>
        </p:nvSpPr>
        <p:spPr>
          <a:xfrm>
            <a:off x="2746577" y="3908272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FC9237-6E27-48F4-87FE-CCC3E23EEF05}"/>
              </a:ext>
            </a:extLst>
          </p:cNvPr>
          <p:cNvSpPr txBox="1"/>
          <p:nvPr/>
        </p:nvSpPr>
        <p:spPr>
          <a:xfrm>
            <a:off x="4410346" y="4352014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E4915E-D1AB-41FA-BA39-A9E305142906}"/>
              </a:ext>
            </a:extLst>
          </p:cNvPr>
          <p:cNvGrpSpPr/>
          <p:nvPr/>
        </p:nvGrpSpPr>
        <p:grpSpPr>
          <a:xfrm>
            <a:off x="2442101" y="5236324"/>
            <a:ext cx="2333889" cy="215444"/>
            <a:chOff x="2259221" y="5637687"/>
            <a:chExt cx="2333889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855696-E5B3-48D1-8BE3-366F5D1AC07F}"/>
                </a:ext>
              </a:extLst>
            </p:cNvPr>
            <p:cNvSpPr txBox="1"/>
            <p:nvPr/>
          </p:nvSpPr>
          <p:spPr>
            <a:xfrm>
              <a:off x="2259221" y="5637687"/>
              <a:ext cx="19222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마이제너레이션의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회원이 아니신가요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 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62DFFC-EC22-4052-BE32-B717E30CFB6F}"/>
                </a:ext>
              </a:extLst>
            </p:cNvPr>
            <p:cNvSpPr txBox="1"/>
            <p:nvPr/>
          </p:nvSpPr>
          <p:spPr>
            <a:xfrm>
              <a:off x="3997116" y="5637687"/>
              <a:ext cx="5959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</p:grp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pic>
        <p:nvPicPr>
          <p:cNvPr id="55" name="그림 5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35249D-ABA3-4CA9-9274-05CE43474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B490A2-126F-4A40-B022-E4C2C39D300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AEEC41-79E1-449E-98CD-2A528EAB07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3F3AF4-EBB6-494E-BBF1-430C494813AF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CBF27-BBA3-4DE1-9A2C-E8FA27B305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5A357A-5A5A-4407-80A7-ACAFEDB0B9B5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379ABE-7413-48C8-802B-E45C0F85C40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C2A59C26-8448-4579-827B-7C6ADE8BAB27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163959FA-174E-4DE4-95F6-0FAB4BBC8A53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A812A7C8-A442-4A84-B9DC-704A42068756}"/>
              </a:ext>
            </a:extLst>
          </p:cNvPr>
          <p:cNvSpPr/>
          <p:nvPr/>
        </p:nvSpPr>
        <p:spPr>
          <a:xfrm>
            <a:off x="2580931" y="3259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8E2028-34BB-412C-9027-70C9763AAF14}"/>
              </a:ext>
            </a:extLst>
          </p:cNvPr>
          <p:cNvSpPr/>
          <p:nvPr/>
        </p:nvSpPr>
        <p:spPr>
          <a:xfrm>
            <a:off x="4719962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3A31EC-8E47-443A-8E71-2402E1AC4A4E}"/>
              </a:ext>
            </a:extLst>
          </p:cNvPr>
          <p:cNvSpPr/>
          <p:nvPr/>
        </p:nvSpPr>
        <p:spPr>
          <a:xfrm>
            <a:off x="5331085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CE255C-DB56-424E-B47D-D303BF0E4DE0}"/>
              </a:ext>
            </a:extLst>
          </p:cNvPr>
          <p:cNvSpPr/>
          <p:nvPr/>
        </p:nvSpPr>
        <p:spPr>
          <a:xfrm>
            <a:off x="2390743" y="45397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D574E3-0D9B-4593-9E99-052F2F92FF5D}"/>
              </a:ext>
            </a:extLst>
          </p:cNvPr>
          <p:cNvSpPr/>
          <p:nvPr/>
        </p:nvSpPr>
        <p:spPr>
          <a:xfrm>
            <a:off x="4114932" y="50447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2F245B-74A2-4EA4-AC90-5FBD2DDE9DD2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D6EDA5-B552-4232-A70D-9BBFAF3292A9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371501-7D79-4074-97E6-0CB4A86F25A1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2276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7402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085D59C-6818-4756-96B1-A9E56405D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AC79B3-44D8-44FC-BF36-06CCBC2A862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A2ACF-7DC1-4F00-A456-47E6E66D60E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33DAA-3D84-4198-8CDE-EFCD88B17ED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09444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021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3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F7D9E2-D1C3-44BE-A56A-0F86F6EC8D4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36DD2-14E1-4CE9-8BB9-2CF987DF857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442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2656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Dejavu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pic>
        <p:nvPicPr>
          <p:cNvPr id="48" name="그림 4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FD3C458-9EE3-4F38-B07D-1341DA462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E8B824-CBCA-49DA-91E7-A54450CBEFEC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9E6DD5-FF3A-4664-9CCD-743A6646BA7E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BFAC0-F8DB-4D0C-9F21-C5E3D08D77F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8A53215-814A-4EF7-9283-1635B8CA07D2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2882060" y="48933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3439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71E7B4-5BF7-427F-8887-9631F69A2D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3D67A3-0AD3-4A53-A740-3C762AFAE04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4381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4678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아이디와 개인정보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비밀번호변경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B044365-6112-489D-A1EF-EEE70F884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22E889-1591-4D7A-9144-372FE1E4A5F1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7C3E8E-B504-4096-9C33-51B88D205F5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A840A-D36A-4B99-8C6D-5E646B08EE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05CC82-E550-461A-82A9-1B4B69C6D3B7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B3394C-EA42-4187-A448-134976A46BDD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EE76B2-6F55-469D-BB9F-B7430E81913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0453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134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완료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349259" y="41743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 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66" name="그림 65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D5FCAE9-60FF-4FD8-A37E-5EC7F9159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2219CCA-2C3E-4F78-9CFC-6C1C35C6EE5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EC6AF9-9D56-446E-A45C-907F09816985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21930-DEA0-4604-8399-653E8A9A9A7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CE8A71-1003-46DF-B409-CB18034701CF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B8B4EE-B9E5-4807-9958-5DDE034641B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9BD0CF-6B98-449D-BFD4-706AABECD65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2676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네비게이션바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변경확인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40314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019F33-8DEC-4CDF-95FA-F7FB397B4BF2}"/>
              </a:ext>
            </a:extLst>
          </p:cNvPr>
          <p:cNvGrpSpPr/>
          <p:nvPr/>
        </p:nvGrpSpPr>
        <p:grpSpPr>
          <a:xfrm>
            <a:off x="1331237" y="3002786"/>
            <a:ext cx="6176727" cy="2316938"/>
            <a:chOff x="1331237" y="3332656"/>
            <a:chExt cx="6176727" cy="231693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84F972B-EE6C-4471-8B5F-1B5B2822C4D9}"/>
                </a:ext>
              </a:extLst>
            </p:cNvPr>
            <p:cNvGrpSpPr/>
            <p:nvPr/>
          </p:nvGrpSpPr>
          <p:grpSpPr>
            <a:xfrm>
              <a:off x="2535972" y="5201194"/>
              <a:ext cx="3767257" cy="448400"/>
              <a:chOff x="2535972" y="5150092"/>
              <a:chExt cx="3767257" cy="4484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EE23AD-9830-43EB-A1DA-A641E0F75C44}"/>
                  </a:ext>
                </a:extLst>
              </p:cNvPr>
              <p:cNvSpPr/>
              <p:nvPr/>
            </p:nvSpPr>
            <p:spPr>
              <a:xfrm>
                <a:off x="2535972" y="5150092"/>
                <a:ext cx="3767257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54810D-E1E5-4733-98EE-06826F777BD6}"/>
                  </a:ext>
                </a:extLst>
              </p:cNvPr>
              <p:cNvSpPr txBox="1"/>
              <p:nvPr/>
            </p:nvSpPr>
            <p:spPr>
              <a:xfrm>
                <a:off x="3145545" y="5247334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27525-3DF4-4207-9C09-4411BAA7BB39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04375-251D-49C3-A26C-D84B725EECC6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4" name="그림 6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8FE66549-9FB5-47D3-9021-7D09939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50" name="그림 49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3B7CAE3-61E8-42F5-9610-266717E32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2166AEC-0D45-459A-89DC-8DB3E64C34B3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9B0AB7-AD05-44FE-BF41-C6953E2D16F2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CF463C-6D51-46BE-B550-C32FC97E6C82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A840D6-717D-4A96-A466-62F564C9A09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B040596D-570D-4C73-ABF0-18EDFFCEC3F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894B7-0AD1-4166-9B64-6AAD9A48DDB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3143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4229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회원탈퇴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비밀번호확인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마이페이지는 로그인 해야만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5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98251B-C71A-43AE-BE6C-BD25B04F5C8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2D638A-F8AA-4D81-B0B0-D251712FC39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221F0-08F1-474D-A139-0BDA2CD59694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89276-AC24-4052-8C8B-ABEFA8219BCD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68569C-ACC9-4586-B132-F1C32B74D082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1785F9-7F13-461B-B961-25934C34D26B}"/>
              </a:ext>
            </a:extLst>
          </p:cNvPr>
          <p:cNvGrpSpPr/>
          <p:nvPr/>
        </p:nvGrpSpPr>
        <p:grpSpPr>
          <a:xfrm>
            <a:off x="3113807" y="3174960"/>
            <a:ext cx="4256180" cy="1225590"/>
            <a:chOff x="3113807" y="3174960"/>
            <a:chExt cx="4256180" cy="1225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CE63AF-2178-4C99-8020-8EC7A905178F}"/>
                </a:ext>
              </a:extLst>
            </p:cNvPr>
            <p:cNvSpPr txBox="1"/>
            <p:nvPr/>
          </p:nvSpPr>
          <p:spPr>
            <a:xfrm>
              <a:off x="3967842" y="3174960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7C9B5C-7481-436D-A3EA-69E58B5D181B}"/>
                </a:ext>
              </a:extLst>
            </p:cNvPr>
            <p:cNvSpPr txBox="1"/>
            <p:nvPr/>
          </p:nvSpPr>
          <p:spPr>
            <a:xfrm>
              <a:off x="4117981" y="3428315"/>
              <a:ext cx="23086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본인 확인을 위해 비밀번호를 입력하세요</a:t>
              </a:r>
              <a:r>
                <a: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B4E5D62-BF7C-4E1D-A6C4-32EB28B55EFE}"/>
                </a:ext>
              </a:extLst>
            </p:cNvPr>
            <p:cNvGrpSpPr/>
            <p:nvPr/>
          </p:nvGrpSpPr>
          <p:grpSpPr>
            <a:xfrm>
              <a:off x="3113807" y="3772274"/>
              <a:ext cx="4256180" cy="628276"/>
              <a:chOff x="2963771" y="3772274"/>
              <a:chExt cx="4256180" cy="6282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19FEA8-EAFF-4C9D-80ED-583B7C8C1571}"/>
                  </a:ext>
                </a:extLst>
              </p:cNvPr>
              <p:cNvSpPr/>
              <p:nvPr/>
            </p:nvSpPr>
            <p:spPr>
              <a:xfrm>
                <a:off x="3063761" y="4002623"/>
                <a:ext cx="3346046" cy="39792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BCA09B-B40B-45CE-A7C2-B75AB631E420}"/>
                  </a:ext>
                </a:extLst>
              </p:cNvPr>
              <p:cNvSpPr txBox="1"/>
              <p:nvPr/>
            </p:nvSpPr>
            <p:spPr>
              <a:xfrm>
                <a:off x="2963771" y="3772274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비밀번호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344E78-CFC7-4CB0-8805-B3A074149C68}"/>
                  </a:ext>
                </a:extLst>
              </p:cNvPr>
              <p:cNvGrpSpPr/>
              <p:nvPr/>
            </p:nvGrpSpPr>
            <p:grpSpPr>
              <a:xfrm>
                <a:off x="6472583" y="4002623"/>
                <a:ext cx="747368" cy="397925"/>
                <a:chOff x="3063760" y="6067133"/>
                <a:chExt cx="4143983" cy="4484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5C41369-1A72-4FC4-9787-8013A77BD643}"/>
                    </a:ext>
                  </a:extLst>
                </p:cNvPr>
                <p:cNvSpPr/>
                <p:nvPr/>
              </p:nvSpPr>
              <p:spPr>
                <a:xfrm>
                  <a:off x="3063760" y="6067133"/>
                  <a:ext cx="4143983" cy="448400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BDAABF-9B27-4A39-A67D-7FCEBE20762C}"/>
                    </a:ext>
                  </a:extLst>
                </p:cNvPr>
                <p:cNvSpPr txBox="1"/>
                <p:nvPr/>
              </p:nvSpPr>
              <p:spPr>
                <a:xfrm>
                  <a:off x="3861697" y="6164375"/>
                  <a:ext cx="2548110" cy="286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1050" dirty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확인</a:t>
                  </a:r>
                  <a:endParaRPr lang="en-US" altLang="ko-KR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</p:grp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B157985-C46A-44F5-8690-F181B7B45A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42A3DC-6482-4DF2-AA38-5B48EDC2EE0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E312A3-44CB-4D9C-AF28-0C7D04FEE3A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7ECC83-F345-4CE9-903C-B4B3C806D70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6A6F491-A146-4B7A-83B7-2C7CF50AA86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77ADDE8-91D7-4EEC-85D9-1C1DE93B791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73137E9-2317-4E40-96F7-3B1E154B813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A086B1C-1339-41A1-B9CA-D6EB94DB9E96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E84E462-47D3-4451-88E9-A7B6154E446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458731-F807-47D3-A59A-7F7B5623E35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2C1CBF-2407-4FE5-8D18-6328930DD9A3}"/>
              </a:ext>
            </a:extLst>
          </p:cNvPr>
          <p:cNvSpPr/>
          <p:nvPr/>
        </p:nvSpPr>
        <p:spPr>
          <a:xfrm>
            <a:off x="371015" y="24866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79349B-1575-474E-9B34-92EE0D1B1E1D}"/>
              </a:ext>
            </a:extLst>
          </p:cNvPr>
          <p:cNvSpPr/>
          <p:nvPr/>
        </p:nvSpPr>
        <p:spPr>
          <a:xfrm>
            <a:off x="371015" y="28383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78CAA9-9CBB-4109-A19D-C793B24941FF}"/>
              </a:ext>
            </a:extLst>
          </p:cNvPr>
          <p:cNvSpPr/>
          <p:nvPr/>
        </p:nvSpPr>
        <p:spPr>
          <a:xfrm>
            <a:off x="6492374" y="380493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4C16554-3F5B-445D-AFA0-F93BC0C6DE4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58C1D0-275C-4208-9071-6E39DD2D919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AAEC044-7CCD-4B4F-A50C-48233DB1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2310F65-F199-44D6-A173-B32780F7153E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AA4BE8-D6D7-495E-9AF7-EA9A32B2CDD9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7000">
                <a:srgbClr val="02C095"/>
              </a:gs>
              <a:gs pos="0">
                <a:srgbClr val="00EC66"/>
              </a:gs>
              <a:gs pos="100000">
                <a:srgbClr val="047D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3321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49219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메인기능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나의 만족도 알아보기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2(MZ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비교분석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게시판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텍스트 애니메이션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(My life-&gt; My happiness-&gt; My everything-&gt; better.)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나의 만족도 알아보기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C51093C-D135-4579-8703-99D242FAA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1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87F9F-CA9E-4B78-AA5A-4959F5B5489B}"/>
              </a:ext>
            </a:extLst>
          </p:cNvPr>
          <p:cNvSpPr txBox="1"/>
          <p:nvPr/>
        </p:nvSpPr>
        <p:spPr>
          <a:xfrm>
            <a:off x="3219464" y="3653879"/>
            <a:ext cx="2400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My</a:t>
            </a:r>
            <a:r>
              <a:rPr lang="ko-KR" altLang="en-US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life</a:t>
            </a:r>
            <a:endParaRPr lang="ko-KR" altLang="en-US" sz="4800" dirty="0">
              <a:solidFill>
                <a:schemeClr val="bg1"/>
              </a:solidFill>
              <a:effectLst>
                <a:outerShdw dist="38100" dir="3900000" algn="t" rotWithShape="0">
                  <a:prstClr val="black">
                    <a:alpha val="67000"/>
                  </a:prstClr>
                </a:out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FC7A51-23D5-4EDC-837C-345C61D6FE86}"/>
              </a:ext>
            </a:extLst>
          </p:cNvPr>
          <p:cNvCxnSpPr>
            <a:cxnSpLocks/>
          </p:cNvCxnSpPr>
          <p:nvPr/>
        </p:nvCxnSpPr>
        <p:spPr>
          <a:xfrm>
            <a:off x="8449080" y="5688806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13E4DA-A24A-4245-955F-3B870A250B3B}"/>
              </a:ext>
            </a:extLst>
          </p:cNvPr>
          <p:cNvCxnSpPr>
            <a:cxnSpLocks/>
          </p:cNvCxnSpPr>
          <p:nvPr/>
        </p:nvCxnSpPr>
        <p:spPr>
          <a:xfrm rot="16200000">
            <a:off x="8062928" y="6074958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B2599C8-E350-4211-A9D3-2BECCCE00F1A}"/>
              </a:ext>
            </a:extLst>
          </p:cNvPr>
          <p:cNvCxnSpPr>
            <a:cxnSpLocks/>
          </p:cNvCxnSpPr>
          <p:nvPr/>
        </p:nvCxnSpPr>
        <p:spPr>
          <a:xfrm flipH="1" flipV="1">
            <a:off x="7680494" y="5696895"/>
            <a:ext cx="764216" cy="7642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D680AF-0B33-46E3-9F1F-B96CD2A0B8CB}"/>
              </a:ext>
            </a:extLst>
          </p:cNvPr>
          <p:cNvSpPr txBox="1"/>
          <p:nvPr/>
        </p:nvSpPr>
        <p:spPr>
          <a:xfrm>
            <a:off x="7445829" y="6460713"/>
            <a:ext cx="11528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 삶의 만족도 알아보기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461610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494661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6070083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3154400" y="359597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7AE8B6-FECF-482B-9717-E367EBC8CD49}"/>
              </a:ext>
            </a:extLst>
          </p:cNvPr>
          <p:cNvSpPr/>
          <p:nvPr/>
        </p:nvSpPr>
        <p:spPr>
          <a:xfrm>
            <a:off x="7287567" y="627780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7B0EBD-F599-4C1C-BD64-7C996773EAD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1F538-EB62-4D2F-BED3-780B5FE2213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024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49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회원정보수정완료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6D5535A1-3072-46BF-B2F2-9816CEBFC0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8A3CAB7-86BB-4E13-BEEE-3EC66125FADD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974BE4-C9A1-480D-8064-B064F0CD45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A20528-440B-4BFB-83BA-C1BC41E2C91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7D3C3E-CB63-40AE-BBC4-F4651E8773A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8E2FAC8-7302-48C3-9D28-5DAE4878974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B277E5B1-F235-4AB6-98D6-55B3A929761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5A984C5-CA03-4C42-B481-458C2CF8509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2F6E7CE-92BB-41CC-A954-9367A431AF14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62F318-82B3-4C2E-B9A4-2F85FC1E1D3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B4F5E-87BC-41FD-9BB6-6E236DB65F9E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B0962-D4A2-4CB1-A6F9-2D219C35663C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DEB810C-EA08-4F9E-BAC9-87C180FD4B1D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13CDE5E-85EF-44AC-9F72-876E2D879FEF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A2A66-5341-4936-958B-3EBC059AB6CC}"/>
              </a:ext>
            </a:extLst>
          </p:cNvPr>
          <p:cNvGrpSpPr/>
          <p:nvPr/>
        </p:nvGrpSpPr>
        <p:grpSpPr>
          <a:xfrm>
            <a:off x="2963771" y="2674662"/>
            <a:ext cx="4745128" cy="3618996"/>
            <a:chOff x="2963771" y="2896537"/>
            <a:chExt cx="4745128" cy="3618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5A73A4-10CD-455F-9DC5-F8CE2961C1C7}"/>
                </a:ext>
              </a:extLst>
            </p:cNvPr>
            <p:cNvSpPr txBox="1"/>
            <p:nvPr/>
          </p:nvSpPr>
          <p:spPr>
            <a:xfrm>
              <a:off x="3948792" y="2896537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5E61BA-E72E-4972-898A-0E2F5A3A8717}"/>
                </a:ext>
              </a:extLst>
            </p:cNvPr>
            <p:cNvSpPr/>
            <p:nvPr/>
          </p:nvSpPr>
          <p:spPr>
            <a:xfrm>
              <a:off x="3063760" y="4544255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02E640-B568-472D-89B0-C9A5614D6605}"/>
                </a:ext>
              </a:extLst>
            </p:cNvPr>
            <p:cNvSpPr txBox="1"/>
            <p:nvPr/>
          </p:nvSpPr>
          <p:spPr>
            <a:xfrm>
              <a:off x="3084827" y="456172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변경할 이메일을 입력하세요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8DA8E94-213F-4996-8098-A5F0512580FE}"/>
                </a:ext>
              </a:extLst>
            </p:cNvPr>
            <p:cNvSpPr/>
            <p:nvPr/>
          </p:nvSpPr>
          <p:spPr>
            <a:xfrm>
              <a:off x="3063760" y="3429000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8EF5A2-A341-46EE-A3EE-7941C1326524}"/>
                </a:ext>
              </a:extLst>
            </p:cNvPr>
            <p:cNvSpPr txBox="1"/>
            <p:nvPr/>
          </p:nvSpPr>
          <p:spPr>
            <a:xfrm>
              <a:off x="3084826" y="3436948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D2E335-D8EA-4DD0-914A-D1D0F510C5E1}"/>
                </a:ext>
              </a:extLst>
            </p:cNvPr>
            <p:cNvSpPr txBox="1"/>
            <p:nvPr/>
          </p:nvSpPr>
          <p:spPr>
            <a:xfrm>
              <a:off x="2963771" y="31986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C636BE-D46B-42CF-8EFA-9DD31F69FE67}"/>
                </a:ext>
              </a:extLst>
            </p:cNvPr>
            <p:cNvSpPr txBox="1"/>
            <p:nvPr/>
          </p:nvSpPr>
          <p:spPr>
            <a:xfrm>
              <a:off x="2970121" y="431919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2D1415-EC2C-45C3-9647-515078BABED5}"/>
                </a:ext>
              </a:extLst>
            </p:cNvPr>
            <p:cNvSpPr/>
            <p:nvPr/>
          </p:nvSpPr>
          <p:spPr>
            <a:xfrm>
              <a:off x="3063760" y="5096234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60733E-F8A7-4C0B-8E89-84F1EB6355FB}"/>
                </a:ext>
              </a:extLst>
            </p:cNvPr>
            <p:cNvSpPr txBox="1"/>
            <p:nvPr/>
          </p:nvSpPr>
          <p:spPr>
            <a:xfrm>
              <a:off x="3084827" y="511370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‘-’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뺴고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숫자만 입력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0A90AE-966C-45A8-822F-5018100FF5F2}"/>
                </a:ext>
              </a:extLst>
            </p:cNvPr>
            <p:cNvSpPr txBox="1"/>
            <p:nvPr/>
          </p:nvSpPr>
          <p:spPr>
            <a:xfrm>
              <a:off x="2966946" y="486906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휴대폰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AC1FC8F-6D25-4A04-ADCF-E3E4B6348081}"/>
                </a:ext>
              </a:extLst>
            </p:cNvPr>
            <p:cNvGrpSpPr/>
            <p:nvPr/>
          </p:nvGrpSpPr>
          <p:grpSpPr>
            <a:xfrm>
              <a:off x="3063760" y="6067133"/>
              <a:ext cx="4143983" cy="448400"/>
              <a:chOff x="3063760" y="6067133"/>
              <a:chExt cx="4143983" cy="4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99F1C5F-DC42-4F39-ADFD-F3265D157E73}"/>
                  </a:ext>
                </a:extLst>
              </p:cNvPr>
              <p:cNvSpPr/>
              <p:nvPr/>
            </p:nvSpPr>
            <p:spPr>
              <a:xfrm>
                <a:off x="3063760" y="60671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C7C5C3-1248-451E-B31D-674F79EE8087}"/>
                  </a:ext>
                </a:extLst>
              </p:cNvPr>
              <p:cNvSpPr txBox="1"/>
              <p:nvPr/>
            </p:nvSpPr>
            <p:spPr>
              <a:xfrm>
                <a:off x="3861696" y="61643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수정 완료</a:t>
                </a:r>
                <a:endParaRPr lang="en-US" altLang="ko-KR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5CAB6FB-CC2F-4A7D-8BD7-2E8F1D8D2335}"/>
                </a:ext>
              </a:extLst>
            </p:cNvPr>
            <p:cNvSpPr/>
            <p:nvPr/>
          </p:nvSpPr>
          <p:spPr>
            <a:xfrm>
              <a:off x="3063760" y="3975736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EEE53-9A4E-4C8F-9C6E-51F6CAA7372F}"/>
                </a:ext>
              </a:extLst>
            </p:cNvPr>
            <p:cNvSpPr txBox="1"/>
            <p:nvPr/>
          </p:nvSpPr>
          <p:spPr>
            <a:xfrm>
              <a:off x="2963771" y="374538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1AFE9B-555A-4503-8B41-C425B5B97C73}"/>
                </a:ext>
              </a:extLst>
            </p:cNvPr>
            <p:cNvSpPr txBox="1"/>
            <p:nvPr/>
          </p:nvSpPr>
          <p:spPr>
            <a:xfrm>
              <a:off x="2999148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A9A8315-B8D5-4472-9257-F138B44CFDDF}"/>
                </a:ext>
              </a:extLst>
            </p:cNvPr>
            <p:cNvSpPr txBox="1"/>
            <p:nvPr/>
          </p:nvSpPr>
          <p:spPr>
            <a:xfrm>
              <a:off x="4458332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D3EDE8-C608-41B4-98F8-4A5A8868C8BA}"/>
                </a:ext>
              </a:extLst>
            </p:cNvPr>
            <p:cNvSpPr txBox="1"/>
            <p:nvPr/>
          </p:nvSpPr>
          <p:spPr>
            <a:xfrm>
              <a:off x="5949181" y="5392043"/>
              <a:ext cx="7791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혼인여부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712CC08-C9BB-47C6-9D5D-6B40CC824E51}"/>
                </a:ext>
              </a:extLst>
            </p:cNvPr>
            <p:cNvSpPr/>
            <p:nvPr/>
          </p:nvSpPr>
          <p:spPr>
            <a:xfrm>
              <a:off x="3063761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C73A5D-7BE4-4ABB-AFEF-F8D2646DF843}"/>
                </a:ext>
              </a:extLst>
            </p:cNvPr>
            <p:cNvSpPr/>
            <p:nvPr/>
          </p:nvSpPr>
          <p:spPr>
            <a:xfrm>
              <a:off x="4541425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B209701-D948-4FDB-B392-0283C28E96C6}"/>
                </a:ext>
              </a:extLst>
            </p:cNvPr>
            <p:cNvSpPr/>
            <p:nvPr/>
          </p:nvSpPr>
          <p:spPr>
            <a:xfrm>
              <a:off x="6019088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2522FE-C027-44E1-9F8C-D31F32C32491}"/>
                </a:ext>
              </a:extLst>
            </p:cNvPr>
            <p:cNvSpPr txBox="1"/>
            <p:nvPr/>
          </p:nvSpPr>
          <p:spPr>
            <a:xfrm>
              <a:off x="3063761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2EA421C-CBF0-4C4C-A417-7608ED4C8E19}"/>
                </a:ext>
              </a:extLst>
            </p:cNvPr>
            <p:cNvSpPr txBox="1"/>
            <p:nvPr/>
          </p:nvSpPr>
          <p:spPr>
            <a:xfrm>
              <a:off x="4541425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A4B87E0-1E0C-4797-88D5-013AFD795D44}"/>
                </a:ext>
              </a:extLst>
            </p:cNvPr>
            <p:cNvSpPr txBox="1"/>
            <p:nvPr/>
          </p:nvSpPr>
          <p:spPr>
            <a:xfrm>
              <a:off x="6019088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920E372-64DE-4021-9A22-50D16894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0377" y="5648213"/>
              <a:ext cx="204400" cy="177740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9E48F570-8898-46FF-9C4F-52FB0DFF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6892" y="5648213"/>
              <a:ext cx="204400" cy="177740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721C623-A8E7-4CB7-B14A-665E16DD6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3852" y="5648213"/>
              <a:ext cx="204400" cy="17774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EE91FDD-CA4C-4133-A824-C048A1A9AA12}"/>
                </a:ext>
              </a:extLst>
            </p:cNvPr>
            <p:cNvSpPr txBox="1"/>
            <p:nvPr/>
          </p:nvSpPr>
          <p:spPr>
            <a:xfrm>
              <a:off x="3063760" y="3975736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845D2E-339B-4D14-A126-493470A333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033AC21-2BEA-4E5F-9853-BCBF029260B2}"/>
              </a:ext>
            </a:extLst>
          </p:cNvPr>
          <p:cNvSpPr/>
          <p:nvPr/>
        </p:nvSpPr>
        <p:spPr>
          <a:xfrm>
            <a:off x="2932587" y="57067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133289-7076-4A5A-86C2-09C869A19524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578CE8-C612-42AB-A390-17A9F72CAD3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CD5CF57-E350-45FC-AED1-562046FD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01E71BC-79D5-44E8-A3CF-A5D4C2A535D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89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B8143-A7D4-4E75-8093-BBEC9C5D4BC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E1F25E-10C7-4CBD-8EF1-49F9699829B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1018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전 안내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18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탈퇴완료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B9D6E8-E101-4A0B-895A-4E094F72D3D2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3FA18-18CE-4915-9C78-BC6652205002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B87CE2-6254-4C19-A0BC-E4C2B50FAD76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B5363-8A61-47CA-947C-E68CE2F53A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8" name="그림 3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78798AA-9214-47F8-A57D-D32E3A579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A17B71-3B95-4A51-8BC0-FBDFF6148D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A9FAB-54C5-43C7-9095-B0B7B75405C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6363E1-F11B-42F9-801E-8F7CBA69D369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FEF88-5BCB-412E-AE8B-B221EA3CE48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B7C3E8-2E18-4752-BD30-836667C04F7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A85C41C2-5F21-4A3E-A697-E5DD514492B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EEA62F2-CD96-49A5-B69A-8481361388C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9F46CC-FF4B-4ABB-82CF-E27ED1BD119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E2B959-80E4-488D-8586-3F26BF966512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9748-B26E-4D70-A76F-AC846062CCF1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C876F8-89AE-4DF0-9B49-38480539E2C7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C5B0821-3924-4E6A-A3FB-DCA17C93F315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20AB900-EAA2-4F4C-B5E8-4149D79F00D6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D8DA20-668F-49A9-A9C5-1FFDEC5C0FD1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4E9C31-E2C8-44D8-AEF9-28ECE46FEFE9}"/>
              </a:ext>
            </a:extLst>
          </p:cNvPr>
          <p:cNvSpPr/>
          <p:nvPr/>
        </p:nvSpPr>
        <p:spPr>
          <a:xfrm>
            <a:off x="2932587" y="472110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E283F8-4BDA-4CDA-853E-5BDEC42E81F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81F1E-6F13-449A-BF5E-394579E3017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5B37F31-8DB8-4B2F-A909-2EBBFB6A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B0C242-F73E-4148-AF5A-10DB5DFBE72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64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443F-1564-40AF-B765-B2CF266BF5E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EAABE5-93CA-4011-80C8-9A44F700AB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6990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670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 후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C4C5CF-8965-43A5-9EAA-D4E0EF3EA9C6}"/>
              </a:ext>
            </a:extLst>
          </p:cNvPr>
          <p:cNvGrpSpPr/>
          <p:nvPr/>
        </p:nvGrpSpPr>
        <p:grpSpPr>
          <a:xfrm>
            <a:off x="1331237" y="3161206"/>
            <a:ext cx="6176727" cy="2338397"/>
            <a:chOff x="1331237" y="3332656"/>
            <a:chExt cx="6176727" cy="23383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44B72-A267-44E0-B3DB-E3CB00F0EC10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탈퇴가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16F04-FFFF-4357-B472-32E6A16C16A9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그동안 이용해 주셔서 감사합니다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34E7588-6B59-458C-A5EA-A9156E6A6B54}"/>
                </a:ext>
              </a:extLst>
            </p:cNvPr>
            <p:cNvGrpSpPr/>
            <p:nvPr/>
          </p:nvGrpSpPr>
          <p:grpSpPr>
            <a:xfrm>
              <a:off x="2347609" y="5222653"/>
              <a:ext cx="4143983" cy="448400"/>
              <a:chOff x="2856112" y="6181433"/>
              <a:chExt cx="4143983" cy="448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6A1DC3-1FC9-4592-83CE-A5D3D867C090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4EB789-7DD8-4D0D-9C0A-DAD3652BBD1B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메인 화면으로</a:t>
                </a:r>
              </a:p>
            </p:txBody>
          </p:sp>
        </p:grpSp>
        <p:pic>
          <p:nvPicPr>
            <p:cNvPr id="43" name="그림 42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F199C497-C78F-4F51-AD17-5FBE58CA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3854F38-701C-4D7F-84BF-EDD4AC2623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59A6059-29E2-448D-8B1F-8F3D1BB3E7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50349-4B20-450D-AFAD-2E7329CED7E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B78298-E169-4480-83DD-427BE9C75B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718958-8974-4A16-A28D-4A5187FC0D8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F981DE-559A-4644-946C-1CA25A81538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DED0501-5327-4051-8B6C-8EA143DC4C1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4ED6DBA0-1AD1-4ACC-98CA-F4E67A50912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62F99DF-1D54-45DC-BE8C-58B65C5C21C6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EBAA0C-1F64-466B-B04C-61B06A1E983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549429-CBAD-48FF-A3CA-31D00A5ED311}"/>
              </a:ext>
            </a:extLst>
          </p:cNvPr>
          <p:cNvSpPr/>
          <p:nvPr/>
        </p:nvSpPr>
        <p:spPr>
          <a:xfrm>
            <a:off x="2267246" y="4887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791B5-95C6-4719-A7DB-329CB1A17E3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183B2-778F-40FE-9144-8F3ACA3E36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EAC9180-8E39-4253-AF37-FCC937E9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5FBA8D7-68CC-405A-9AB9-8680142845D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2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58838" y="2787355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826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69296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시 마이페이지 버튼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나의 만족도 점수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개인정보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회원가입시 사용자가 입력한 데이터를 바탕으로 산출된 만족도 점수를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28297"/>
              </p:ext>
            </p:extLst>
          </p:nvPr>
        </p:nvGraphicFramePr>
        <p:xfrm>
          <a:off x="3441964" y="3307043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335801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866038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312901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1133369" y="35095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7502264" y="13880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7E88CC-9A02-42DD-A544-FA3F9550F660}"/>
              </a:ext>
            </a:extLst>
          </p:cNvPr>
          <p:cNvSpPr/>
          <p:nvPr/>
        </p:nvSpPr>
        <p:spPr>
          <a:xfrm>
            <a:off x="5348116" y="4369308"/>
            <a:ext cx="1714331" cy="21483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6856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rgbClr val="186DD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5872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로그인한 사용자와 유사한 조건을 갖는 사람들의 취업률을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로그인한 사용자와 유사한 조건을 갖는 사람들의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혼인률을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로그인한 사용자와 유사한 조건을 갖는 사람들의 학력을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20270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B9152E-61B5-4C67-B0B0-9FE08FA3F541}"/>
              </a:ext>
            </a:extLst>
          </p:cNvPr>
          <p:cNvSpPr txBox="1"/>
          <p:nvPr/>
        </p:nvSpPr>
        <p:spPr>
          <a:xfrm>
            <a:off x="2404611" y="2256150"/>
            <a:ext cx="3976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홍길동님이 느끼고 있는 삶의 만족도는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72B73-CC17-4B35-A12F-AAAC10DAF8D0}"/>
              </a:ext>
            </a:extLst>
          </p:cNvPr>
          <p:cNvSpPr txBox="1"/>
          <p:nvPr/>
        </p:nvSpPr>
        <p:spPr>
          <a:xfrm>
            <a:off x="2809267" y="2596850"/>
            <a:ext cx="3167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만족도가 낮은 이유는 무엇일까요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2527834" y="3137758"/>
            <a:ext cx="373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나와 유사한 사람들의 만족도에 영향을 미쳤던 요인은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7C4477-F20C-42E2-B1B4-3441977AFFFD}"/>
              </a:ext>
            </a:extLst>
          </p:cNvPr>
          <p:cNvSpPr txBox="1"/>
          <p:nvPr/>
        </p:nvSpPr>
        <p:spPr>
          <a:xfrm>
            <a:off x="3011783" y="3576442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같았어요</a:t>
            </a:r>
            <a:endParaRPr lang="en-US" altLang="ko-KR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 descr="스마일리, 이모티콘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7B339A49-B70D-4D6D-A397-B00AC21682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34" y="3414179"/>
            <a:ext cx="421483" cy="4323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B48541-ED8D-4195-ADA0-0B6931D46D38}"/>
              </a:ext>
            </a:extLst>
          </p:cNvPr>
          <p:cNvSpPr/>
          <p:nvPr/>
        </p:nvSpPr>
        <p:spPr>
          <a:xfrm>
            <a:off x="1499593" y="4369308"/>
            <a:ext cx="1714331" cy="21483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BC718-164E-4D40-AD70-1A5998506F95}"/>
              </a:ext>
            </a:extLst>
          </p:cNvPr>
          <p:cNvSpPr/>
          <p:nvPr/>
        </p:nvSpPr>
        <p:spPr>
          <a:xfrm>
            <a:off x="3391593" y="4369308"/>
            <a:ext cx="1714331" cy="21483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4DDDE-9B18-422D-8032-62B19C68A5A5}"/>
              </a:ext>
            </a:extLst>
          </p:cNvPr>
          <p:cNvSpPr txBox="1"/>
          <p:nvPr/>
        </p:nvSpPr>
        <p:spPr>
          <a:xfrm>
            <a:off x="1739267" y="5386086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1CB3B-1731-4D0C-858C-9748ED19B340}"/>
              </a:ext>
            </a:extLst>
          </p:cNvPr>
          <p:cNvSpPr txBox="1"/>
          <p:nvPr/>
        </p:nvSpPr>
        <p:spPr>
          <a:xfrm>
            <a:off x="3631267" y="5386086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결혼유무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9777B0-1241-48E5-8D12-9EB4E99637BE}"/>
              </a:ext>
            </a:extLst>
          </p:cNvPr>
          <p:cNvSpPr txBox="1"/>
          <p:nvPr/>
        </p:nvSpPr>
        <p:spPr>
          <a:xfrm>
            <a:off x="5523266" y="5386086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185937-6536-42EB-9CAF-8C6A6FD0C3A0}"/>
              </a:ext>
            </a:extLst>
          </p:cNvPr>
          <p:cNvSpPr txBox="1"/>
          <p:nvPr/>
        </p:nvSpPr>
        <p:spPr>
          <a:xfrm>
            <a:off x="1739267" y="5762389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67%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CD7BF2-D49F-480A-92E7-86B78F05058E}"/>
              </a:ext>
            </a:extLst>
          </p:cNvPr>
          <p:cNvSpPr txBox="1"/>
          <p:nvPr/>
        </p:nvSpPr>
        <p:spPr>
          <a:xfrm>
            <a:off x="3631267" y="5762389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기혼자가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56%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2F42C-FD3B-4302-9C05-F0E42FF587B6}"/>
              </a:ext>
            </a:extLst>
          </p:cNvPr>
          <p:cNvSpPr txBox="1"/>
          <p:nvPr/>
        </p:nvSpPr>
        <p:spPr>
          <a:xfrm>
            <a:off x="5283592" y="5762389"/>
            <a:ext cx="184337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많은 최종학력은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년제 대학교 졸업이상</a:t>
            </a:r>
            <a:endParaRPr lang="en-US" altLang="ko-KR" sz="11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1" name="그림 20" descr="케이스, 액세서리, 스크린샷, 여행가방이(가) 표시된 사진&#10;&#10;자동 생성된 설명">
            <a:extLst>
              <a:ext uri="{FF2B5EF4-FFF2-40B4-BE49-F238E27FC236}">
                <a16:creationId xmlns:a16="http://schemas.microsoft.com/office/drawing/2014/main" id="{0C3BA105-ABCE-4A25-8D05-B2917381BE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1" y="4676291"/>
            <a:ext cx="540000" cy="540000"/>
          </a:xfrm>
          <a:prstGeom prst="rect">
            <a:avLst/>
          </a:prstGeom>
        </p:spPr>
      </p:pic>
      <p:pic>
        <p:nvPicPr>
          <p:cNvPr id="23" name="그림 22" descr="하트, 밸렌타인데이, 레드, 창의성이(가) 표시된 사진&#10;&#10;자동 생성된 설명">
            <a:extLst>
              <a:ext uri="{FF2B5EF4-FFF2-40B4-BE49-F238E27FC236}">
                <a16:creationId xmlns:a16="http://schemas.microsoft.com/office/drawing/2014/main" id="{2333E017-5266-4107-ABE8-759D8C74CBD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58" y="4676291"/>
            <a:ext cx="540000" cy="540000"/>
          </a:xfrm>
          <a:prstGeom prst="rect">
            <a:avLst/>
          </a:prstGeom>
        </p:spPr>
      </p:pic>
      <p:pic>
        <p:nvPicPr>
          <p:cNvPr id="25" name="그림 24" descr="필기구, 사무용품, 마킹 도구, 사무 기기이(가) 표시된 사진&#10;&#10;자동 생성된 설명">
            <a:extLst>
              <a:ext uri="{FF2B5EF4-FFF2-40B4-BE49-F238E27FC236}">
                <a16:creationId xmlns:a16="http://schemas.microsoft.com/office/drawing/2014/main" id="{A2F27CDD-A64A-440F-B49B-7687D86706D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29" y="4676291"/>
            <a:ext cx="543858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3168CD-C4B5-4271-B120-37858ED9E25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89AA442-2159-4A1E-BEFC-CFF334EEBA03}"/>
              </a:ext>
            </a:extLst>
          </p:cNvPr>
          <p:cNvSpPr/>
          <p:nvPr/>
        </p:nvSpPr>
        <p:spPr>
          <a:xfrm>
            <a:off x="1771968" y="58447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E27A54-BD9E-4336-B73D-13B9B843FA0A}"/>
              </a:ext>
            </a:extLst>
          </p:cNvPr>
          <p:cNvSpPr/>
          <p:nvPr/>
        </p:nvSpPr>
        <p:spPr>
          <a:xfrm>
            <a:off x="3650482" y="58447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B4BF7D0-7A2B-4B14-894C-111C5164650D}"/>
              </a:ext>
            </a:extLst>
          </p:cNvPr>
          <p:cNvSpPr/>
          <p:nvPr/>
        </p:nvSpPr>
        <p:spPr>
          <a:xfrm>
            <a:off x="5109187" y="58447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53976" y="2112906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7B0A313-D507-427C-BE5F-3F67BDE3EB82}"/>
              </a:ext>
            </a:extLst>
          </p:cNvPr>
          <p:cNvCxnSpPr>
            <a:cxnSpLocks/>
          </p:cNvCxnSpPr>
          <p:nvPr/>
        </p:nvCxnSpPr>
        <p:spPr>
          <a:xfrm>
            <a:off x="1996512" y="2106473"/>
            <a:ext cx="0" cy="46720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0C42DD0-2B0C-4AE1-B351-DE8D51476A24}"/>
              </a:ext>
            </a:extLst>
          </p:cNvPr>
          <p:cNvSpPr/>
          <p:nvPr/>
        </p:nvSpPr>
        <p:spPr>
          <a:xfrm>
            <a:off x="1996512" y="2114143"/>
            <a:ext cx="126000" cy="467400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DD2345D-DDBA-4011-9A76-BC8776A70FE0}"/>
              </a:ext>
            </a:extLst>
          </p:cNvPr>
          <p:cNvSpPr/>
          <p:nvPr/>
        </p:nvSpPr>
        <p:spPr>
          <a:xfrm>
            <a:off x="2015408" y="2229672"/>
            <a:ext cx="89256" cy="3013754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CDBD9778-6225-4FDC-80D5-A73FC827C781}"/>
              </a:ext>
            </a:extLst>
          </p:cNvPr>
          <p:cNvSpPr/>
          <p:nvPr/>
        </p:nvSpPr>
        <p:spPr>
          <a:xfrm>
            <a:off x="2029365" y="2148467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0A8343D3-CA2E-464C-8A05-8B5D242B6603}"/>
              </a:ext>
            </a:extLst>
          </p:cNvPr>
          <p:cNvSpPr/>
          <p:nvPr/>
        </p:nvSpPr>
        <p:spPr>
          <a:xfrm rot="10800000">
            <a:off x="2029365" y="6697329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0378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707074"/>
              </p:ext>
            </p:extLst>
          </p:nvPr>
        </p:nvGraphicFramePr>
        <p:xfrm>
          <a:off x="8840764" y="711200"/>
          <a:ext cx="3287735" cy="4420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카테고리만 선택 가능하며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카테고리에서 중복 선택이 가능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-7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중학교졸업이하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년제대학졸업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월평균임금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(50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만원미만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/50~99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/100~149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/150~199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/200~249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/250~299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/300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만원이상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사이드바는 화면에 고정되며 스크롤이 가능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항목을 막대그래프로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-8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항목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여가환경만족도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직무환경만족도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근로시간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현근무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기업규모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buAutoNum type="arabicParenR"/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33EA4C-803B-40C2-AE4F-775FA1DA3826}"/>
              </a:ext>
            </a:extLst>
          </p:cNvPr>
          <p:cNvGrpSpPr/>
          <p:nvPr/>
        </p:nvGrpSpPr>
        <p:grpSpPr>
          <a:xfrm>
            <a:off x="263869" y="4740824"/>
            <a:ext cx="1161408" cy="167619"/>
            <a:chOff x="401233" y="4740824"/>
            <a:chExt cx="1161408" cy="167619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160EB3C9-AB91-44BA-B934-B516B2FF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1233" y="4779633"/>
              <a:ext cx="90000" cy="90000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585BB-5D54-49BC-B4B8-96B95770046F}"/>
                </a:ext>
              </a:extLst>
            </p:cNvPr>
            <p:cNvSpPr/>
            <p:nvPr/>
          </p:nvSpPr>
          <p:spPr>
            <a:xfrm>
              <a:off x="464156" y="4740824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고등학교 졸업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63869" y="4509508"/>
            <a:ext cx="1161408" cy="167619"/>
            <a:chOff x="401233" y="4509508"/>
            <a:chExt cx="1161408" cy="16761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중학교 졸업 이하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1D1FAA-EB30-4CBA-B04C-88A9DBE847F7}"/>
              </a:ext>
            </a:extLst>
          </p:cNvPr>
          <p:cNvGrpSpPr/>
          <p:nvPr/>
        </p:nvGrpSpPr>
        <p:grpSpPr>
          <a:xfrm>
            <a:off x="263869" y="4972140"/>
            <a:ext cx="1161408" cy="167619"/>
            <a:chOff x="275825" y="4894342"/>
            <a:chExt cx="1161408" cy="167619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CB500690-EFB2-4860-9DFA-7FA73C52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933151"/>
              <a:ext cx="90000" cy="90000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372CD3-AEC7-4FE7-8AE5-77565C156A9E}"/>
                </a:ext>
              </a:extLst>
            </p:cNvPr>
            <p:cNvSpPr/>
            <p:nvPr/>
          </p:nvSpPr>
          <p:spPr>
            <a:xfrm>
              <a:off x="338748" y="4894342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전문대학 졸업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9FBB389-7121-4285-9255-255A6832627C}"/>
              </a:ext>
            </a:extLst>
          </p:cNvPr>
          <p:cNvGrpSpPr/>
          <p:nvPr/>
        </p:nvGrpSpPr>
        <p:grpSpPr>
          <a:xfrm>
            <a:off x="263869" y="5203456"/>
            <a:ext cx="1161408" cy="167619"/>
            <a:chOff x="275825" y="5114126"/>
            <a:chExt cx="1161408" cy="167619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0E39378A-3D97-42DD-9F9B-21F72AA15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5152935"/>
              <a:ext cx="90000" cy="90000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0F7DED5-0F5F-435A-A971-A3D3452A8196}"/>
                </a:ext>
              </a:extLst>
            </p:cNvPr>
            <p:cNvSpPr/>
            <p:nvPr/>
          </p:nvSpPr>
          <p:spPr>
            <a:xfrm>
              <a:off x="338748" y="5114126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년제 대학 졸업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CE5DFA2-4841-45F3-A7E1-8EE5EFA17946}"/>
              </a:ext>
            </a:extLst>
          </p:cNvPr>
          <p:cNvGrpSpPr/>
          <p:nvPr/>
        </p:nvGrpSpPr>
        <p:grpSpPr>
          <a:xfrm>
            <a:off x="263869" y="2795810"/>
            <a:ext cx="483292" cy="167619"/>
            <a:chOff x="392973" y="3126181"/>
            <a:chExt cx="483292" cy="16761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F2D602F-49FC-4A1E-8EE0-32EF1A85165C}"/>
                </a:ext>
              </a:extLst>
            </p:cNvPr>
            <p:cNvSpPr/>
            <p:nvPr/>
          </p:nvSpPr>
          <p:spPr>
            <a:xfrm>
              <a:off x="392973" y="3126181"/>
              <a:ext cx="483292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남성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5BB169F3-7A01-421A-9E94-CC4AFED6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52510F6-EE22-4AAD-8B41-A307AD18B3E7}"/>
              </a:ext>
            </a:extLst>
          </p:cNvPr>
          <p:cNvSpPr/>
          <p:nvPr/>
        </p:nvSpPr>
        <p:spPr>
          <a:xfrm>
            <a:off x="1059699" y="2795810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여성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D4F43B8-48BF-4CDA-876C-E615CCEDD26E}"/>
              </a:ext>
            </a:extLst>
          </p:cNvPr>
          <p:cNvGrpSpPr/>
          <p:nvPr/>
        </p:nvGrpSpPr>
        <p:grpSpPr>
          <a:xfrm>
            <a:off x="263869" y="3331516"/>
            <a:ext cx="907710" cy="167619"/>
            <a:chOff x="398562" y="3126181"/>
            <a:chExt cx="907710" cy="16761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A5A30C1-440D-443E-B3F5-1FEA123B06C1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초 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A7AFD9D0-F22C-48C1-A55E-4307C4EAF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87F9E31-DDDC-40D2-AAFE-2949AA78B3FE}"/>
              </a:ext>
            </a:extLst>
          </p:cNvPr>
          <p:cNvGrpSpPr/>
          <p:nvPr/>
        </p:nvGrpSpPr>
        <p:grpSpPr>
          <a:xfrm>
            <a:off x="263869" y="3592185"/>
            <a:ext cx="907710" cy="167619"/>
            <a:chOff x="398562" y="3958596"/>
            <a:chExt cx="907710" cy="167619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EAB41E90-D136-4BF0-93D8-B9F5B878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FFEF908-256E-4F56-8E76-2926FB740C9F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후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302BEB8-DBED-403F-B23A-380A034FF976}"/>
              </a:ext>
            </a:extLst>
          </p:cNvPr>
          <p:cNvGrpSpPr/>
          <p:nvPr/>
        </p:nvGrpSpPr>
        <p:grpSpPr>
          <a:xfrm>
            <a:off x="1021599" y="3331516"/>
            <a:ext cx="907710" cy="167619"/>
            <a:chOff x="398562" y="3958596"/>
            <a:chExt cx="907710" cy="167619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B5AB9C8-2EB8-4F29-B13E-D1642072B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9F41B9D-DA92-4208-8223-0C255C0FFDB2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중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1457F61-8E70-49CA-A8A8-61B7EC928AA2}"/>
              </a:ext>
            </a:extLst>
          </p:cNvPr>
          <p:cNvGrpSpPr/>
          <p:nvPr/>
        </p:nvGrpSpPr>
        <p:grpSpPr>
          <a:xfrm>
            <a:off x="1021599" y="3592185"/>
            <a:ext cx="907710" cy="167619"/>
            <a:chOff x="398562" y="3958596"/>
            <a:chExt cx="907710" cy="167619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9A16248-A07A-4C8C-BFA1-7EBB5833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1D2BAA-7A62-45E2-9943-86BB468FD4C5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78769AB-E0D5-4180-A990-5FF7639D5DD3}"/>
              </a:ext>
            </a:extLst>
          </p:cNvPr>
          <p:cNvGrpSpPr/>
          <p:nvPr/>
        </p:nvGrpSpPr>
        <p:grpSpPr>
          <a:xfrm>
            <a:off x="263869" y="5766482"/>
            <a:ext cx="907710" cy="167619"/>
            <a:chOff x="398562" y="3126181"/>
            <a:chExt cx="907710" cy="167619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E4BBD00-9521-439F-A904-2CAE1756C3C3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수도권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BE217419-18C5-41F8-8A5E-A7244FEB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0EF2A24-E87D-446B-8B2E-E47CCA00EEFB}"/>
              </a:ext>
            </a:extLst>
          </p:cNvPr>
          <p:cNvGrpSpPr/>
          <p:nvPr/>
        </p:nvGrpSpPr>
        <p:grpSpPr>
          <a:xfrm>
            <a:off x="1059699" y="5766482"/>
            <a:ext cx="907710" cy="167619"/>
            <a:chOff x="398562" y="3958596"/>
            <a:chExt cx="907710" cy="167619"/>
          </a:xfrm>
        </p:grpSpPr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408E580D-E3F9-4B9B-A59A-86484F10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C5A1AF7-A6F9-445A-A82F-A92BA77F8506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F80C107-9EBE-46BF-B688-DF08112AD876}"/>
              </a:ext>
            </a:extLst>
          </p:cNvPr>
          <p:cNvGrpSpPr/>
          <p:nvPr/>
        </p:nvGrpSpPr>
        <p:grpSpPr>
          <a:xfrm>
            <a:off x="263869" y="5972701"/>
            <a:ext cx="907710" cy="167619"/>
            <a:chOff x="398562" y="3958596"/>
            <a:chExt cx="907710" cy="167619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B3DDF37F-5450-4C54-AF22-9411127FE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3A6D9EA-CE44-4F99-9A0D-ACFC8268AD2A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충청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DB2880F-563E-4183-ACE2-95EFDE6F16AB}"/>
              </a:ext>
            </a:extLst>
          </p:cNvPr>
          <p:cNvGrpSpPr/>
          <p:nvPr/>
        </p:nvGrpSpPr>
        <p:grpSpPr>
          <a:xfrm>
            <a:off x="1059699" y="5972701"/>
            <a:ext cx="907710" cy="167619"/>
            <a:chOff x="398562" y="3958596"/>
            <a:chExt cx="907710" cy="167619"/>
          </a:xfrm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FAAD4191-83F9-435C-95E1-8762285A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C479FFF-7433-4C5F-A7D7-A1379E50F9BB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호남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9666BD5-689F-46A9-B7FF-342640560DF1}"/>
              </a:ext>
            </a:extLst>
          </p:cNvPr>
          <p:cNvGrpSpPr/>
          <p:nvPr/>
        </p:nvGrpSpPr>
        <p:grpSpPr>
          <a:xfrm>
            <a:off x="263869" y="6178920"/>
            <a:ext cx="907710" cy="167619"/>
            <a:chOff x="275825" y="6158971"/>
            <a:chExt cx="907710" cy="167619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A8FA18A-33A5-40D6-B0D4-4422ADCC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6197780"/>
              <a:ext cx="90000" cy="90000"/>
            </a:xfrm>
            <a:prstGeom prst="rect">
              <a:avLst/>
            </a:prstGeom>
          </p:spPr>
        </p:pic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EFD0BF1-457B-4C58-9C94-6C48D1188908}"/>
                </a:ext>
              </a:extLst>
            </p:cNvPr>
            <p:cNvSpPr/>
            <p:nvPr/>
          </p:nvSpPr>
          <p:spPr>
            <a:xfrm>
              <a:off x="338749" y="615897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영남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6980D9E-3B08-452F-B082-0BD5F0E064E2}"/>
              </a:ext>
            </a:extLst>
          </p:cNvPr>
          <p:cNvGrpSpPr/>
          <p:nvPr/>
        </p:nvGrpSpPr>
        <p:grpSpPr>
          <a:xfrm>
            <a:off x="1059699" y="6178920"/>
            <a:ext cx="907710" cy="167619"/>
            <a:chOff x="398562" y="3958596"/>
            <a:chExt cx="907710" cy="167619"/>
          </a:xfrm>
        </p:grpSpPr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891F65D-5241-45A4-BDF9-F6843EACA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6E5C3D4-B991-467B-AF47-1041128DD060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제주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1980DC0-C691-477A-9F0E-70DC8AF50CF7}"/>
              </a:ext>
            </a:extLst>
          </p:cNvPr>
          <p:cNvSpPr/>
          <p:nvPr/>
        </p:nvSpPr>
        <p:spPr>
          <a:xfrm>
            <a:off x="240608" y="2193957"/>
            <a:ext cx="149148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복수 선택은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카테고리만 가능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14F123BF-4A6B-4842-91B7-88875CCE78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5288" y="2834619"/>
            <a:ext cx="90000" cy="90000"/>
          </a:xfrm>
          <a:prstGeom prst="rect">
            <a:avLst/>
          </a:prstGeom>
        </p:spPr>
      </p:pic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F84C8A2B-DA9D-4B4F-BF70-9272E074D3CB}"/>
              </a:ext>
            </a:extLst>
          </p:cNvPr>
          <p:cNvGrpSpPr/>
          <p:nvPr/>
        </p:nvGrpSpPr>
        <p:grpSpPr>
          <a:xfrm>
            <a:off x="263869" y="3859091"/>
            <a:ext cx="907710" cy="167619"/>
            <a:chOff x="398562" y="3958596"/>
            <a:chExt cx="907710" cy="167619"/>
          </a:xfrm>
        </p:grpSpPr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241D4C56-E643-4138-84FA-46B7F964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76D3CA1-8BFF-43A7-A07A-A874FBF07B40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중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AFDBD036-6004-4E8E-80B3-E7C64FA00A41}"/>
              </a:ext>
            </a:extLst>
          </p:cNvPr>
          <p:cNvGrpSpPr/>
          <p:nvPr/>
        </p:nvGrpSpPr>
        <p:grpSpPr>
          <a:xfrm>
            <a:off x="1021599" y="3859091"/>
            <a:ext cx="907710" cy="167619"/>
            <a:chOff x="398562" y="3958596"/>
            <a:chExt cx="907710" cy="167619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58023E89-3AB7-4F69-B9A1-3E9F122DE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D12A6A7-243B-46AE-8892-C7C731E26863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후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E445BC1-7F4D-4E9E-94C3-34F30534E2D3}"/>
              </a:ext>
            </a:extLst>
          </p:cNvPr>
          <p:cNvCxnSpPr>
            <a:cxnSpLocks/>
          </p:cNvCxnSpPr>
          <p:nvPr/>
        </p:nvCxnSpPr>
        <p:spPr>
          <a:xfrm>
            <a:off x="212617" y="3192095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42CFA6-56B8-459E-B48D-4E4CF2154105}"/>
              </a:ext>
            </a:extLst>
          </p:cNvPr>
          <p:cNvSpPr/>
          <p:nvPr/>
        </p:nvSpPr>
        <p:spPr>
          <a:xfrm>
            <a:off x="834971" y="3128585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3A31AA6-4F8F-474F-AE5D-0D10CC017B7D}"/>
              </a:ext>
            </a:extLst>
          </p:cNvPr>
          <p:cNvCxnSpPr>
            <a:cxnSpLocks/>
          </p:cNvCxnSpPr>
          <p:nvPr/>
        </p:nvCxnSpPr>
        <p:spPr>
          <a:xfrm>
            <a:off x="212617" y="2667410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92CEE01-4708-4BD1-9FAB-51E369604BC7}"/>
              </a:ext>
            </a:extLst>
          </p:cNvPr>
          <p:cNvSpPr/>
          <p:nvPr/>
        </p:nvSpPr>
        <p:spPr>
          <a:xfrm>
            <a:off x="834971" y="2603900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82AE75C-BB72-4D6B-A196-324AB060BCC3}"/>
              </a:ext>
            </a:extLst>
          </p:cNvPr>
          <p:cNvCxnSpPr>
            <a:cxnSpLocks/>
          </p:cNvCxnSpPr>
          <p:nvPr/>
        </p:nvCxnSpPr>
        <p:spPr>
          <a:xfrm>
            <a:off x="212617" y="4335394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63C69A0-10A9-4202-8ECC-65CF288FDFEA}"/>
              </a:ext>
            </a:extLst>
          </p:cNvPr>
          <p:cNvSpPr/>
          <p:nvPr/>
        </p:nvSpPr>
        <p:spPr>
          <a:xfrm>
            <a:off x="834971" y="4271884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E896EA0A-FEF7-4BC2-8644-E89D39BE1A03}"/>
              </a:ext>
            </a:extLst>
          </p:cNvPr>
          <p:cNvCxnSpPr>
            <a:cxnSpLocks/>
          </p:cNvCxnSpPr>
          <p:nvPr/>
        </p:nvCxnSpPr>
        <p:spPr>
          <a:xfrm>
            <a:off x="212617" y="5600478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311D94-F74B-4F41-83EE-85CB16BDC3C7}"/>
              </a:ext>
            </a:extLst>
          </p:cNvPr>
          <p:cNvSpPr/>
          <p:nvPr/>
        </p:nvSpPr>
        <p:spPr>
          <a:xfrm>
            <a:off x="834971" y="5536968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1" name="그림 18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8E4ACE71-7699-4278-B1D6-6CFB534505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3177746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2" name="그림 181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DF912CC7-DB74-4C1D-B00B-A30E01A35B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3177746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3" name="그림 18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6737E730-4561-4AE0-9255-834D725EE4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5262128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4" name="그림 183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CD9C887E-4F47-4A03-83D9-40A6C613E0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5262128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A892F82-157D-4AE2-883A-5801954E4212}"/>
              </a:ext>
            </a:extLst>
          </p:cNvPr>
          <p:cNvSpPr txBox="1"/>
          <p:nvPr/>
        </p:nvSpPr>
        <p:spPr>
          <a:xfrm>
            <a:off x="2808141" y="2699760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956019C-8D9F-4D96-8CDF-1DF572711AEC}"/>
              </a:ext>
            </a:extLst>
          </p:cNvPr>
          <p:cNvSpPr txBox="1"/>
          <p:nvPr/>
        </p:nvSpPr>
        <p:spPr>
          <a:xfrm>
            <a:off x="6092324" y="2699760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여가환경 만족도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67609AA-7EC4-41BA-B10B-9467D7E2B676}"/>
              </a:ext>
            </a:extLst>
          </p:cNvPr>
          <p:cNvSpPr txBox="1"/>
          <p:nvPr/>
        </p:nvSpPr>
        <p:spPr>
          <a:xfrm>
            <a:off x="2808141" y="4812059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직무환경 만족도</a:t>
            </a:r>
            <a:endParaRPr lang="ko-KR" altLang="en-US" sz="11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8E8D6A3-21C0-4200-BB5F-F00F4DD63E2F}"/>
              </a:ext>
            </a:extLst>
          </p:cNvPr>
          <p:cNvSpPr txBox="1"/>
          <p:nvPr/>
        </p:nvSpPr>
        <p:spPr>
          <a:xfrm>
            <a:off x="6092324" y="4812059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월평균 임금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93604E-11EB-4F57-BE7C-D3E9828FBDB3}"/>
              </a:ext>
            </a:extLst>
          </p:cNvPr>
          <p:cNvSpPr txBox="1"/>
          <p:nvPr/>
        </p:nvSpPr>
        <p:spPr>
          <a:xfrm>
            <a:off x="3280083" y="2952431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BC18DE3-66AE-487E-BA13-9FA851CD03B9}"/>
              </a:ext>
            </a:extLst>
          </p:cNvPr>
          <p:cNvSpPr txBox="1"/>
          <p:nvPr/>
        </p:nvSpPr>
        <p:spPr>
          <a:xfrm>
            <a:off x="3280083" y="5021354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F84788D-638C-4A79-8AF4-2510D4076E46}"/>
              </a:ext>
            </a:extLst>
          </p:cNvPr>
          <p:cNvSpPr txBox="1"/>
          <p:nvPr/>
        </p:nvSpPr>
        <p:spPr>
          <a:xfrm>
            <a:off x="6535849" y="5021354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64DB6E8-E985-438B-AA28-690F9D37849D}"/>
              </a:ext>
            </a:extLst>
          </p:cNvPr>
          <p:cNvSpPr txBox="1"/>
          <p:nvPr/>
        </p:nvSpPr>
        <p:spPr>
          <a:xfrm>
            <a:off x="6535849" y="2952431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43FE102-A9AC-4E36-AF77-D96C3BC1339B}"/>
              </a:ext>
            </a:extLst>
          </p:cNvPr>
          <p:cNvSpPr txBox="1"/>
          <p:nvPr/>
        </p:nvSpPr>
        <p:spPr>
          <a:xfrm>
            <a:off x="2475126" y="4452527"/>
            <a:ext cx="24906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F656E0C-3613-4E0F-9854-D4D42165537D}"/>
              </a:ext>
            </a:extLst>
          </p:cNvPr>
          <p:cNvSpPr txBox="1"/>
          <p:nvPr/>
        </p:nvSpPr>
        <p:spPr>
          <a:xfrm>
            <a:off x="5759309" y="4452527"/>
            <a:ext cx="2399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여가환경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6E89C14-B225-4F61-9303-08D3CB43E2E6}"/>
              </a:ext>
            </a:extLst>
          </p:cNvPr>
          <p:cNvSpPr txBox="1"/>
          <p:nvPr/>
        </p:nvSpPr>
        <p:spPr>
          <a:xfrm>
            <a:off x="4028206" y="3177746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6EADB67-C761-49D4-B77E-AD3A6255534A}"/>
              </a:ext>
            </a:extLst>
          </p:cNvPr>
          <p:cNvSpPr txBox="1"/>
          <p:nvPr/>
        </p:nvSpPr>
        <p:spPr>
          <a:xfrm>
            <a:off x="7312389" y="3177746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34FC7D1-A739-4E36-AEE7-7B030889530C}"/>
              </a:ext>
            </a:extLst>
          </p:cNvPr>
          <p:cNvSpPr txBox="1"/>
          <p:nvPr/>
        </p:nvSpPr>
        <p:spPr>
          <a:xfrm>
            <a:off x="4028206" y="526212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BF4A66C-60C8-4130-B2AD-D49B3C554E5C}"/>
              </a:ext>
            </a:extLst>
          </p:cNvPr>
          <p:cNvSpPr txBox="1"/>
          <p:nvPr/>
        </p:nvSpPr>
        <p:spPr>
          <a:xfrm>
            <a:off x="7312389" y="526212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9B32925-8CF3-49A0-B49B-069D971F86C5}"/>
              </a:ext>
            </a:extLst>
          </p:cNvPr>
          <p:cNvSpPr txBox="1"/>
          <p:nvPr/>
        </p:nvSpPr>
        <p:spPr>
          <a:xfrm>
            <a:off x="2475126" y="6520610"/>
            <a:ext cx="24906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직무환경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78D7A71-377B-4469-B56C-314A3B537655}"/>
              </a:ext>
            </a:extLst>
          </p:cNvPr>
          <p:cNvSpPr txBox="1"/>
          <p:nvPr/>
        </p:nvSpPr>
        <p:spPr>
          <a:xfrm>
            <a:off x="5759309" y="6520610"/>
            <a:ext cx="2399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월평균임금은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 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만원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1EA40D1-7883-42E4-92B7-758D1F61869F}"/>
              </a:ext>
            </a:extLst>
          </p:cNvPr>
          <p:cNvSpPr txBox="1"/>
          <p:nvPr/>
        </p:nvSpPr>
        <p:spPr>
          <a:xfrm>
            <a:off x="4419600" y="2326175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비교분석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68BFE4F-7C30-481D-89AA-4D68A2FECF1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383866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4030A7BD-E548-404E-BB01-F5A7A3805628}"/>
              </a:ext>
            </a:extLst>
          </p:cNvPr>
          <p:cNvSpPr/>
          <p:nvPr/>
        </p:nvSpPr>
        <p:spPr>
          <a:xfrm>
            <a:off x="3149407" y="25931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1824416" y="20474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82592D44-C07B-4D4C-B91D-823894AAB10A}"/>
              </a:ext>
            </a:extLst>
          </p:cNvPr>
          <p:cNvCxnSpPr>
            <a:cxnSpLocks/>
          </p:cNvCxnSpPr>
          <p:nvPr/>
        </p:nvCxnSpPr>
        <p:spPr>
          <a:xfrm>
            <a:off x="168559" y="6570243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07B11039-2A67-4210-B74A-55760346D24D}"/>
              </a:ext>
            </a:extLst>
          </p:cNvPr>
          <p:cNvSpPr/>
          <p:nvPr/>
        </p:nvSpPr>
        <p:spPr>
          <a:xfrm>
            <a:off x="721952" y="6506733"/>
            <a:ext cx="621215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취업여부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1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056280-F99D-4C93-B4C7-B9236D590E99}"/>
              </a:ext>
            </a:extLst>
          </p:cNvPr>
          <p:cNvGrpSpPr/>
          <p:nvPr/>
        </p:nvGrpSpPr>
        <p:grpSpPr>
          <a:xfrm>
            <a:off x="1996512" y="2106473"/>
            <a:ext cx="126000" cy="4681676"/>
            <a:chOff x="1805826" y="2112823"/>
            <a:chExt cx="126000" cy="4681676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BBB93D9-D24B-470F-A91D-5B1DCD1A025C}"/>
                </a:ext>
              </a:extLst>
            </p:cNvPr>
            <p:cNvCxnSpPr>
              <a:cxnSpLocks/>
            </p:cNvCxnSpPr>
            <p:nvPr/>
          </p:nvCxnSpPr>
          <p:spPr>
            <a:xfrm>
              <a:off x="1805826" y="211282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57F4D45-B499-4068-8DD6-C01FF527D7E7}"/>
                </a:ext>
              </a:extLst>
            </p:cNvPr>
            <p:cNvSpPr/>
            <p:nvPr/>
          </p:nvSpPr>
          <p:spPr>
            <a:xfrm>
              <a:off x="1805826" y="212049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id="{372C8946-073B-4909-88B1-AF1236A131A1}"/>
                </a:ext>
              </a:extLst>
            </p:cNvPr>
            <p:cNvSpPr/>
            <p:nvPr/>
          </p:nvSpPr>
          <p:spPr>
            <a:xfrm>
              <a:off x="1838679" y="215481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A48C43BE-21C5-40B1-9E10-B2DB91C6DE18}"/>
                </a:ext>
              </a:extLst>
            </p:cNvPr>
            <p:cNvSpPr/>
            <p:nvPr/>
          </p:nvSpPr>
          <p:spPr>
            <a:xfrm rot="10800000">
              <a:off x="1838679" y="670367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</p:grp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607C2FF-C68E-4460-94F7-64D97AAFB477}"/>
              </a:ext>
            </a:extLst>
          </p:cNvPr>
          <p:cNvSpPr/>
          <p:nvPr/>
        </p:nvSpPr>
        <p:spPr>
          <a:xfrm>
            <a:off x="53976" y="2112906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159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84305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카테고리 별 그래프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168559" y="3242952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0319A5A-A4CE-4F2F-97EC-207B05DAEC1D}"/>
              </a:ext>
            </a:extLst>
          </p:cNvPr>
          <p:cNvSpPr/>
          <p:nvPr/>
        </p:nvSpPr>
        <p:spPr>
          <a:xfrm>
            <a:off x="790913" y="3179442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288896" y="2172294"/>
            <a:ext cx="1098485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중학교 졸업 이하</a:t>
            </a:r>
            <a:endParaRPr lang="en-US" altLang="ko-KR" sz="75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744D0E0-7C7D-4383-AA73-A7197E30A02B}"/>
              </a:ext>
            </a:extLst>
          </p:cNvPr>
          <p:cNvGrpSpPr/>
          <p:nvPr/>
        </p:nvGrpSpPr>
        <p:grpSpPr>
          <a:xfrm>
            <a:off x="225973" y="2203500"/>
            <a:ext cx="1161408" cy="367729"/>
            <a:chOff x="275825" y="4429058"/>
            <a:chExt cx="1161408" cy="367729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160EB3C9-AB91-44BA-B934-B516B2FF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667977"/>
              <a:ext cx="90000" cy="90000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585BB-5D54-49BC-B4B8-96B95770046F}"/>
                </a:ext>
              </a:extLst>
            </p:cNvPr>
            <p:cNvSpPr/>
            <p:nvPr/>
          </p:nvSpPr>
          <p:spPr>
            <a:xfrm>
              <a:off x="338748" y="4629168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고등학교 졸업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429058"/>
              <a:ext cx="90000" cy="90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1D1FAA-EB30-4CBA-B04C-88A9DBE847F7}"/>
              </a:ext>
            </a:extLst>
          </p:cNvPr>
          <p:cNvGrpSpPr/>
          <p:nvPr/>
        </p:nvGrpSpPr>
        <p:grpSpPr>
          <a:xfrm>
            <a:off x="225973" y="2634926"/>
            <a:ext cx="1161408" cy="167619"/>
            <a:chOff x="275825" y="4894342"/>
            <a:chExt cx="1161408" cy="167619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CB500690-EFB2-4860-9DFA-7FA73C52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933151"/>
              <a:ext cx="90000" cy="90000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372CD3-AEC7-4FE7-8AE5-77565C156A9E}"/>
                </a:ext>
              </a:extLst>
            </p:cNvPr>
            <p:cNvSpPr/>
            <p:nvPr/>
          </p:nvSpPr>
          <p:spPr>
            <a:xfrm>
              <a:off x="338748" y="4894342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전문대학 졸업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9FBB389-7121-4285-9255-255A6832627C}"/>
              </a:ext>
            </a:extLst>
          </p:cNvPr>
          <p:cNvGrpSpPr/>
          <p:nvPr/>
        </p:nvGrpSpPr>
        <p:grpSpPr>
          <a:xfrm>
            <a:off x="225973" y="2866242"/>
            <a:ext cx="1161408" cy="167619"/>
            <a:chOff x="275825" y="5114126"/>
            <a:chExt cx="1161408" cy="167619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0E39378A-3D97-42DD-9F9B-21F72AA15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5152935"/>
              <a:ext cx="90000" cy="90000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0F7DED5-0F5F-435A-A971-A3D3452A8196}"/>
                </a:ext>
              </a:extLst>
            </p:cNvPr>
            <p:cNvSpPr/>
            <p:nvPr/>
          </p:nvSpPr>
          <p:spPr>
            <a:xfrm>
              <a:off x="338748" y="5114126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년제 대학 졸업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A37C198-9775-4EB8-A811-1AA8D9BD916C}"/>
              </a:ext>
            </a:extLst>
          </p:cNvPr>
          <p:cNvCxnSpPr>
            <a:cxnSpLocks/>
          </p:cNvCxnSpPr>
          <p:nvPr/>
        </p:nvCxnSpPr>
        <p:spPr>
          <a:xfrm>
            <a:off x="168559" y="4313610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A065A32-77DE-4FAB-8BD8-90EFEF2D53DD}"/>
              </a:ext>
            </a:extLst>
          </p:cNvPr>
          <p:cNvSpPr/>
          <p:nvPr/>
        </p:nvSpPr>
        <p:spPr>
          <a:xfrm>
            <a:off x="721952" y="4250100"/>
            <a:ext cx="621215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취업여부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258948A7-B547-4A8E-8230-45C1D44B0C27}"/>
              </a:ext>
            </a:extLst>
          </p:cNvPr>
          <p:cNvGrpSpPr/>
          <p:nvPr/>
        </p:nvGrpSpPr>
        <p:grpSpPr>
          <a:xfrm>
            <a:off x="263869" y="4499926"/>
            <a:ext cx="907710" cy="167619"/>
            <a:chOff x="398562" y="3126181"/>
            <a:chExt cx="907710" cy="16761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9008772-2716-4F3F-A0F7-25CA0732F380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취업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85F43AB4-1656-4DC6-81F4-A4860813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1461E366-2AC3-444A-9A09-97E7CE364A28}"/>
              </a:ext>
            </a:extLst>
          </p:cNvPr>
          <p:cNvGrpSpPr/>
          <p:nvPr/>
        </p:nvGrpSpPr>
        <p:grpSpPr>
          <a:xfrm>
            <a:off x="1059699" y="4499926"/>
            <a:ext cx="907710" cy="167619"/>
            <a:chOff x="398562" y="3958596"/>
            <a:chExt cx="907710" cy="167619"/>
          </a:xfrm>
        </p:grpSpPr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2A695255-EC7E-4658-9C55-B18970635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557A90E-4021-459E-ADCC-B5EF2B61199C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미취업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71E03EA7-24ED-4F05-8F2D-7A9803C6CB4D}"/>
              </a:ext>
            </a:extLst>
          </p:cNvPr>
          <p:cNvCxnSpPr>
            <a:cxnSpLocks/>
          </p:cNvCxnSpPr>
          <p:nvPr/>
        </p:nvCxnSpPr>
        <p:spPr>
          <a:xfrm>
            <a:off x="168559" y="4795549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3CF6B308-ED55-46DF-88D2-EDC88C587B58}"/>
              </a:ext>
            </a:extLst>
          </p:cNvPr>
          <p:cNvSpPr/>
          <p:nvPr/>
        </p:nvSpPr>
        <p:spPr>
          <a:xfrm>
            <a:off x="678093" y="4732039"/>
            <a:ext cx="708932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월평균 임금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2BDCD11-758A-4F06-A052-3B97C81A32B4}"/>
              </a:ext>
            </a:extLst>
          </p:cNvPr>
          <p:cNvGrpSpPr/>
          <p:nvPr/>
        </p:nvGrpSpPr>
        <p:grpSpPr>
          <a:xfrm>
            <a:off x="263869" y="4981865"/>
            <a:ext cx="907710" cy="167619"/>
            <a:chOff x="398562" y="3126181"/>
            <a:chExt cx="907710" cy="167619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829CC2B-77E4-4A5C-BA40-BB19B026F3FF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50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 미만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09769B37-81CE-4ADF-8F2B-EA8C25461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41DFF61F-5C22-4F10-BFE9-71BAF0C1A127}"/>
              </a:ext>
            </a:extLst>
          </p:cNvPr>
          <p:cNvGrpSpPr/>
          <p:nvPr/>
        </p:nvGrpSpPr>
        <p:grpSpPr>
          <a:xfrm>
            <a:off x="1059699" y="4981865"/>
            <a:ext cx="907710" cy="167619"/>
            <a:chOff x="398562" y="3958596"/>
            <a:chExt cx="907710" cy="167619"/>
          </a:xfrm>
        </p:grpSpPr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930C87A8-F061-4885-B8E5-242DDFE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EEEE6DF-E4BE-4C28-9730-F56CA5BA3C44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50~99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D08E74A4-2700-48B2-A24E-AC7BDDE5852B}"/>
              </a:ext>
            </a:extLst>
          </p:cNvPr>
          <p:cNvGrpSpPr/>
          <p:nvPr/>
        </p:nvGrpSpPr>
        <p:grpSpPr>
          <a:xfrm>
            <a:off x="263869" y="5188351"/>
            <a:ext cx="907710" cy="167619"/>
            <a:chOff x="398562" y="3958596"/>
            <a:chExt cx="907710" cy="167619"/>
          </a:xfrm>
        </p:grpSpPr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AFDF5C17-369D-4715-8EDB-E8EEB6121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E2E90C9-9229-42A5-B9AF-F45D1E8FD184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100~149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58F33D73-34D5-43A6-885B-218EC160D56C}"/>
              </a:ext>
            </a:extLst>
          </p:cNvPr>
          <p:cNvGrpSpPr/>
          <p:nvPr/>
        </p:nvGrpSpPr>
        <p:grpSpPr>
          <a:xfrm>
            <a:off x="1059699" y="5188351"/>
            <a:ext cx="907710" cy="167619"/>
            <a:chOff x="398562" y="3958596"/>
            <a:chExt cx="907710" cy="167619"/>
          </a:xfrm>
        </p:grpSpPr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3D9C0C11-61C1-4903-9718-C94536D15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473EAD89-861B-4B88-A297-834C8499C694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150~199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A2251DE9-64C2-4D1E-81B4-FF22CA9F87F8}"/>
              </a:ext>
            </a:extLst>
          </p:cNvPr>
          <p:cNvGrpSpPr/>
          <p:nvPr/>
        </p:nvGrpSpPr>
        <p:grpSpPr>
          <a:xfrm>
            <a:off x="263869" y="5394837"/>
            <a:ext cx="907710" cy="167619"/>
            <a:chOff x="398562" y="3958596"/>
            <a:chExt cx="907710" cy="167619"/>
          </a:xfrm>
        </p:grpSpPr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23F3E9E5-7BD3-4879-8295-9405B239B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EDE1B39-B026-457E-9661-CDA4A3197966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200~249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F48231BF-E44A-4A92-9157-1D200BF1BC2B}"/>
              </a:ext>
            </a:extLst>
          </p:cNvPr>
          <p:cNvGrpSpPr/>
          <p:nvPr/>
        </p:nvGrpSpPr>
        <p:grpSpPr>
          <a:xfrm>
            <a:off x="1059699" y="5394837"/>
            <a:ext cx="907710" cy="167619"/>
            <a:chOff x="398562" y="3958596"/>
            <a:chExt cx="907710" cy="167619"/>
          </a:xfrm>
        </p:grpSpPr>
        <p:pic>
          <p:nvPicPr>
            <p:cNvPr id="226" name="그림 225">
              <a:extLst>
                <a:ext uri="{FF2B5EF4-FFF2-40B4-BE49-F238E27FC236}">
                  <a16:creationId xmlns:a16="http://schemas.microsoft.com/office/drawing/2014/main" id="{6C56EE00-8121-4AA6-BCBC-BB6FF573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C5786D68-3C43-4838-8CA8-5C2D7E59B316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250~299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1D2E0FEA-DBA1-4D42-AADE-251C9BFA4607}"/>
              </a:ext>
            </a:extLst>
          </p:cNvPr>
          <p:cNvGrpSpPr/>
          <p:nvPr/>
        </p:nvGrpSpPr>
        <p:grpSpPr>
          <a:xfrm>
            <a:off x="263869" y="5601323"/>
            <a:ext cx="907710" cy="167619"/>
            <a:chOff x="398562" y="3958596"/>
            <a:chExt cx="907710" cy="167619"/>
          </a:xfrm>
        </p:grpSpPr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90B70F6A-E02C-4329-9330-D16931D0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B5973DFF-C6D1-4FC4-A01A-9FED29396F05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300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 이상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31630D36-342F-44AD-A74A-BB46F6699E34}"/>
              </a:ext>
            </a:extLst>
          </p:cNvPr>
          <p:cNvCxnSpPr>
            <a:cxnSpLocks/>
          </p:cNvCxnSpPr>
          <p:nvPr/>
        </p:nvCxnSpPr>
        <p:spPr>
          <a:xfrm>
            <a:off x="168559" y="5894662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DF7D386-C7CE-4796-B8A5-FBCDC9D20B8F}"/>
              </a:ext>
            </a:extLst>
          </p:cNvPr>
          <p:cNvSpPr/>
          <p:nvPr/>
        </p:nvSpPr>
        <p:spPr>
          <a:xfrm>
            <a:off x="484318" y="5831152"/>
            <a:ext cx="1169005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정규직</a:t>
            </a:r>
            <a:r>
              <a:rPr lang="en-US" altLang="ko-KR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비정규직 여부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543A1B3C-D76F-467D-B220-C8289927B058}"/>
              </a:ext>
            </a:extLst>
          </p:cNvPr>
          <p:cNvGrpSpPr/>
          <p:nvPr/>
        </p:nvGrpSpPr>
        <p:grpSpPr>
          <a:xfrm>
            <a:off x="263869" y="6035014"/>
            <a:ext cx="907710" cy="167619"/>
            <a:chOff x="398562" y="3126181"/>
            <a:chExt cx="907710" cy="167619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B5C890B6-F7E5-4339-98C9-6389A6AC2C71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정규직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219D2527-9F46-43D6-B959-324E3EAC2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9CD6B823-B3B9-4344-B73C-6FC34A7D8075}"/>
              </a:ext>
            </a:extLst>
          </p:cNvPr>
          <p:cNvGrpSpPr/>
          <p:nvPr/>
        </p:nvGrpSpPr>
        <p:grpSpPr>
          <a:xfrm>
            <a:off x="1059699" y="6035014"/>
            <a:ext cx="907710" cy="167619"/>
            <a:chOff x="398562" y="3958596"/>
            <a:chExt cx="907710" cy="167619"/>
          </a:xfrm>
        </p:grpSpPr>
        <p:pic>
          <p:nvPicPr>
            <p:cNvPr id="244" name="그림 243">
              <a:extLst>
                <a:ext uri="{FF2B5EF4-FFF2-40B4-BE49-F238E27FC236}">
                  <a16:creationId xmlns:a16="http://schemas.microsoft.com/office/drawing/2014/main" id="{A1C18DEF-7BC7-4D12-9593-8DD443983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23FEB732-473E-4A75-9C31-5D2F9C253795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비정규직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56BEB0-783C-41F5-8C5C-90E8EB216251}"/>
              </a:ext>
            </a:extLst>
          </p:cNvPr>
          <p:cNvGrpSpPr/>
          <p:nvPr/>
        </p:nvGrpSpPr>
        <p:grpSpPr>
          <a:xfrm>
            <a:off x="214681" y="6365256"/>
            <a:ext cx="1621124" cy="270218"/>
            <a:chOff x="214304" y="6384306"/>
            <a:chExt cx="1621124" cy="27021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EE08D4E-10C9-43D0-9C3C-3A74E398908E}"/>
                </a:ext>
              </a:extLst>
            </p:cNvPr>
            <p:cNvSpPr/>
            <p:nvPr/>
          </p:nvSpPr>
          <p:spPr>
            <a:xfrm>
              <a:off x="214304" y="6384306"/>
              <a:ext cx="1621124" cy="270218"/>
            </a:xfrm>
            <a:prstGeom prst="roundRect">
              <a:avLst/>
            </a:prstGeom>
            <a:solidFill>
              <a:srgbClr val="186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935610F-DFAB-4428-B5EA-9C2C3BA93896}"/>
                </a:ext>
              </a:extLst>
            </p:cNvPr>
            <p:cNvSpPr txBox="1"/>
            <p:nvPr/>
          </p:nvSpPr>
          <p:spPr>
            <a:xfrm>
              <a:off x="495872" y="6403999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ko-KR" altLang="en-US" sz="9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2C506FA5-3006-4E41-B36D-40E39AB47A05}"/>
              </a:ext>
            </a:extLst>
          </p:cNvPr>
          <p:cNvGrpSpPr/>
          <p:nvPr/>
        </p:nvGrpSpPr>
        <p:grpSpPr>
          <a:xfrm>
            <a:off x="2475126" y="2344160"/>
            <a:ext cx="5895251" cy="4051682"/>
            <a:chOff x="2271926" y="2280660"/>
            <a:chExt cx="5895251" cy="4051682"/>
          </a:xfrm>
        </p:grpSpPr>
        <p:pic>
          <p:nvPicPr>
            <p:cNvPr id="270" name="그림 269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BC446717-8A6F-4E59-B024-D80039E86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926" y="2758646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71" name="그림 270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DBBB4F93-7790-484E-A5EE-BAE460D6F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109" y="2758646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72" name="그림 271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262C897B-EBB5-4FF5-A245-7A934348B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926" y="4843028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73" name="그림 272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32EFF1D2-4D6E-42E6-82AA-DBB76BEE6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109" y="4843028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0A28273-5684-44CD-B401-3345A3E8EC79}"/>
                </a:ext>
              </a:extLst>
            </p:cNvPr>
            <p:cNvSpPr txBox="1"/>
            <p:nvPr/>
          </p:nvSpPr>
          <p:spPr>
            <a:xfrm>
              <a:off x="2604941" y="2280660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고용형태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6780DFB6-F9C9-45B1-9A4D-C78D698E7039}"/>
                </a:ext>
              </a:extLst>
            </p:cNvPr>
            <p:cNvSpPr txBox="1"/>
            <p:nvPr/>
          </p:nvSpPr>
          <p:spPr>
            <a:xfrm>
              <a:off x="5889124" y="2280660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근로시간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C9B92F0-474D-44F9-AB2C-B4BF8F836DC5}"/>
                </a:ext>
              </a:extLst>
            </p:cNvPr>
            <p:cNvSpPr txBox="1"/>
            <p:nvPr/>
          </p:nvSpPr>
          <p:spPr>
            <a:xfrm>
              <a:off x="2604941" y="4392959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 err="1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현근무</a:t>
              </a:r>
              <a:r>
                <a:rPr lang="ko-KR" altLang="en-US" sz="11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 기업규모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B22881C-6C20-47A6-B4A7-74A0257812C7}"/>
                </a:ext>
              </a:extLst>
            </p:cNvPr>
            <p:cNvSpPr txBox="1"/>
            <p:nvPr/>
          </p:nvSpPr>
          <p:spPr>
            <a:xfrm>
              <a:off x="5889124" y="4392959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 err="1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혼인율</a:t>
              </a:r>
              <a:endPara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2E358C86-F879-4E2B-AB2A-D401E491307A}"/>
                </a:ext>
              </a:extLst>
            </p:cNvPr>
            <p:cNvSpPr txBox="1"/>
            <p:nvPr/>
          </p:nvSpPr>
          <p:spPr>
            <a:xfrm>
              <a:off x="3076883" y="2533331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86F3208F-5582-498F-9AF2-522F3352D7AC}"/>
                </a:ext>
              </a:extLst>
            </p:cNvPr>
            <p:cNvSpPr txBox="1"/>
            <p:nvPr/>
          </p:nvSpPr>
          <p:spPr>
            <a:xfrm>
              <a:off x="3076883" y="4602254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7EA2F5E0-DC6B-45F5-9DB8-B010FAEA6046}"/>
                </a:ext>
              </a:extLst>
            </p:cNvPr>
            <p:cNvSpPr txBox="1"/>
            <p:nvPr/>
          </p:nvSpPr>
          <p:spPr>
            <a:xfrm>
              <a:off x="6332649" y="4602254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066409A3-07BC-4007-8E60-25AA25A0E9FF}"/>
                </a:ext>
              </a:extLst>
            </p:cNvPr>
            <p:cNvSpPr txBox="1"/>
            <p:nvPr/>
          </p:nvSpPr>
          <p:spPr>
            <a:xfrm>
              <a:off x="6332649" y="2533331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9B630FAB-2A3A-43C1-9046-3C61D60EE375}"/>
                </a:ext>
              </a:extLst>
            </p:cNvPr>
            <p:cNvSpPr txBox="1"/>
            <p:nvPr/>
          </p:nvSpPr>
          <p:spPr>
            <a:xfrm>
              <a:off x="2271926" y="4033427"/>
              <a:ext cx="249062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정규직 비율은 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0% </a:t>
              </a:r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817DFAB3-528B-4D2B-AE13-09F54F8AE89E}"/>
                </a:ext>
              </a:extLst>
            </p:cNvPr>
            <p:cNvSpPr txBox="1"/>
            <p:nvPr/>
          </p:nvSpPr>
          <p:spPr>
            <a:xfrm>
              <a:off x="5556109" y="4033427"/>
              <a:ext cx="23995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근로시간은 평균 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0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시간입니다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A2555367-8203-4363-B358-3BFB32C2496B}"/>
                </a:ext>
              </a:extLst>
            </p:cNvPr>
            <p:cNvSpPr txBox="1"/>
            <p:nvPr/>
          </p:nvSpPr>
          <p:spPr>
            <a:xfrm>
              <a:off x="3825006" y="2758646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r" defTabSz="914400" rtl="0" eaLnBrk="1" latinLnBrk="1" hangingPunct="1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2CA7AF1-A948-4B1E-A8B8-FFA48278E67C}"/>
                </a:ext>
              </a:extLst>
            </p:cNvPr>
            <p:cNvSpPr txBox="1"/>
            <p:nvPr/>
          </p:nvSpPr>
          <p:spPr>
            <a:xfrm>
              <a:off x="7109189" y="2758646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156EE62-F8D1-4442-AF69-BED62CDF6995}"/>
                </a:ext>
              </a:extLst>
            </p:cNvPr>
            <p:cNvSpPr txBox="1"/>
            <p:nvPr/>
          </p:nvSpPr>
          <p:spPr>
            <a:xfrm>
              <a:off x="3825006" y="4843028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1F49E205-AD5F-4A04-8F73-2E00C09A3734}"/>
                </a:ext>
              </a:extLst>
            </p:cNvPr>
            <p:cNvSpPr txBox="1"/>
            <p:nvPr/>
          </p:nvSpPr>
          <p:spPr>
            <a:xfrm>
              <a:off x="7109189" y="4843028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25CA182-82CB-45A0-9AC2-79F7F20A37A9}"/>
                </a:ext>
              </a:extLst>
            </p:cNvPr>
            <p:cNvSpPr txBox="1"/>
            <p:nvPr/>
          </p:nvSpPr>
          <p:spPr>
            <a:xfrm>
              <a:off x="2271926" y="6101510"/>
              <a:ext cx="249062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가장 많이 근무하는 형태는 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AAA</a:t>
              </a:r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1B8645E3-E985-42D1-9EF3-4372D7EB63E0}"/>
                </a:ext>
              </a:extLst>
            </p:cNvPr>
            <p:cNvSpPr txBox="1"/>
            <p:nvPr/>
          </p:nvSpPr>
          <p:spPr>
            <a:xfrm>
              <a:off x="5556109" y="6101510"/>
              <a:ext cx="23995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혼인율은 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0%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입니다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2A4BA71-4A4A-407C-934F-8C60AE4A9407}"/>
              </a:ext>
            </a:extLst>
          </p:cNvPr>
          <p:cNvSpPr/>
          <p:nvPr/>
        </p:nvSpPr>
        <p:spPr>
          <a:xfrm>
            <a:off x="2015408" y="3627645"/>
            <a:ext cx="89256" cy="3013754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812D8C28-1DC2-4B5D-BAE8-6E8E494C9DEB}"/>
              </a:ext>
            </a:extLst>
          </p:cNvPr>
          <p:cNvGrpSpPr/>
          <p:nvPr/>
        </p:nvGrpSpPr>
        <p:grpSpPr>
          <a:xfrm>
            <a:off x="263869" y="3508429"/>
            <a:ext cx="907710" cy="167619"/>
            <a:chOff x="398562" y="3126181"/>
            <a:chExt cx="907710" cy="167619"/>
          </a:xfrm>
        </p:grpSpPr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A43E222F-60AE-495E-B9AD-4A5C8CD3BAB5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수도권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316" name="그림 315">
              <a:extLst>
                <a:ext uri="{FF2B5EF4-FFF2-40B4-BE49-F238E27FC236}">
                  <a16:creationId xmlns:a16="http://schemas.microsoft.com/office/drawing/2014/main" id="{4F8135A8-DE53-4076-A12D-705A8727C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65956B47-827E-4B80-B60F-589319D048AB}"/>
              </a:ext>
            </a:extLst>
          </p:cNvPr>
          <p:cNvGrpSpPr/>
          <p:nvPr/>
        </p:nvGrpSpPr>
        <p:grpSpPr>
          <a:xfrm>
            <a:off x="1059699" y="3508429"/>
            <a:ext cx="907710" cy="167619"/>
            <a:chOff x="398562" y="3958596"/>
            <a:chExt cx="907710" cy="167619"/>
          </a:xfrm>
        </p:grpSpPr>
        <p:pic>
          <p:nvPicPr>
            <p:cNvPr id="318" name="그림 317">
              <a:extLst>
                <a:ext uri="{FF2B5EF4-FFF2-40B4-BE49-F238E27FC236}">
                  <a16:creationId xmlns:a16="http://schemas.microsoft.com/office/drawing/2014/main" id="{EEE4F972-B040-4286-A241-2FAF71ECE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32BD7A24-1F15-4139-8B67-3839FB0D3133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EB81C24D-5133-4173-B757-967A7F0CABB5}"/>
              </a:ext>
            </a:extLst>
          </p:cNvPr>
          <p:cNvGrpSpPr/>
          <p:nvPr/>
        </p:nvGrpSpPr>
        <p:grpSpPr>
          <a:xfrm>
            <a:off x="263869" y="3714648"/>
            <a:ext cx="907710" cy="167619"/>
            <a:chOff x="398562" y="3958596"/>
            <a:chExt cx="907710" cy="167619"/>
          </a:xfrm>
        </p:grpSpPr>
        <p:pic>
          <p:nvPicPr>
            <p:cNvPr id="321" name="그림 320">
              <a:extLst>
                <a:ext uri="{FF2B5EF4-FFF2-40B4-BE49-F238E27FC236}">
                  <a16:creationId xmlns:a16="http://schemas.microsoft.com/office/drawing/2014/main" id="{13B947EA-A41F-49BE-B739-E544FEDF7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04B80BBB-6C32-404B-A98A-79FEA19D5372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충청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9601DAE1-EFDA-42A5-9B36-93C591BF7030}"/>
              </a:ext>
            </a:extLst>
          </p:cNvPr>
          <p:cNvGrpSpPr/>
          <p:nvPr/>
        </p:nvGrpSpPr>
        <p:grpSpPr>
          <a:xfrm>
            <a:off x="1059699" y="3714648"/>
            <a:ext cx="907710" cy="167619"/>
            <a:chOff x="398562" y="3958596"/>
            <a:chExt cx="907710" cy="167619"/>
          </a:xfrm>
        </p:grpSpPr>
        <p:pic>
          <p:nvPicPr>
            <p:cNvPr id="324" name="그림 323">
              <a:extLst>
                <a:ext uri="{FF2B5EF4-FFF2-40B4-BE49-F238E27FC236}">
                  <a16:creationId xmlns:a16="http://schemas.microsoft.com/office/drawing/2014/main" id="{9952A52F-C0DA-4420-ACC1-9A2AF3477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59CDFDAA-A9CE-4505-AC78-AAAB8348D69B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호남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D76D6F0F-A890-4180-9A3D-C5DDC3BEC1A2}"/>
              </a:ext>
            </a:extLst>
          </p:cNvPr>
          <p:cNvGrpSpPr/>
          <p:nvPr/>
        </p:nvGrpSpPr>
        <p:grpSpPr>
          <a:xfrm>
            <a:off x="263869" y="3920867"/>
            <a:ext cx="907710" cy="167619"/>
            <a:chOff x="275825" y="6158971"/>
            <a:chExt cx="907710" cy="167619"/>
          </a:xfrm>
        </p:grpSpPr>
        <p:pic>
          <p:nvPicPr>
            <p:cNvPr id="327" name="그림 326">
              <a:extLst>
                <a:ext uri="{FF2B5EF4-FFF2-40B4-BE49-F238E27FC236}">
                  <a16:creationId xmlns:a16="http://schemas.microsoft.com/office/drawing/2014/main" id="{A18AEBB3-2C2D-4F41-B07F-217BCF250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6197780"/>
              <a:ext cx="90000" cy="90000"/>
            </a:xfrm>
            <a:prstGeom prst="rect">
              <a:avLst/>
            </a:prstGeom>
          </p:spPr>
        </p:pic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26135EDA-C205-4730-BDE3-3945E6FBB1E8}"/>
                </a:ext>
              </a:extLst>
            </p:cNvPr>
            <p:cNvSpPr/>
            <p:nvPr/>
          </p:nvSpPr>
          <p:spPr>
            <a:xfrm>
              <a:off x="338749" y="615897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영남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FEEBD671-6ACC-4557-854F-6F9A7A8A2E6B}"/>
              </a:ext>
            </a:extLst>
          </p:cNvPr>
          <p:cNvGrpSpPr/>
          <p:nvPr/>
        </p:nvGrpSpPr>
        <p:grpSpPr>
          <a:xfrm>
            <a:off x="1059699" y="3920867"/>
            <a:ext cx="907710" cy="167619"/>
            <a:chOff x="398562" y="3958596"/>
            <a:chExt cx="907710" cy="167619"/>
          </a:xfrm>
        </p:grpSpPr>
        <p:pic>
          <p:nvPicPr>
            <p:cNvPr id="330" name="그림 329">
              <a:extLst>
                <a:ext uri="{FF2B5EF4-FFF2-40B4-BE49-F238E27FC236}">
                  <a16:creationId xmlns:a16="http://schemas.microsoft.com/office/drawing/2014/main" id="{E5AEFD5B-BB4F-41AB-831D-D0ED1CEBC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1AAC0BD5-7AFE-4185-BD9C-DD0F799CA0BE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제주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352" name="타원 351">
            <a:extLst>
              <a:ext uri="{FF2B5EF4-FFF2-40B4-BE49-F238E27FC236}">
                <a16:creationId xmlns:a16="http://schemas.microsoft.com/office/drawing/2014/main" id="{826D9A7C-AC73-421B-B708-5A7F051550FF}"/>
              </a:ext>
            </a:extLst>
          </p:cNvPr>
          <p:cNvSpPr/>
          <p:nvPr/>
        </p:nvSpPr>
        <p:spPr>
          <a:xfrm>
            <a:off x="165729" y="619441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2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F3CD44-941E-4D88-976D-886DF7D19F6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7466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게시글목록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44020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목록 최대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(10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C25D35-55D6-45D7-B84E-F1AD0D460B59}"/>
              </a:ext>
            </a:extLst>
          </p:cNvPr>
          <p:cNvGrpSpPr/>
          <p:nvPr/>
        </p:nvGrpSpPr>
        <p:grpSpPr>
          <a:xfrm>
            <a:off x="182818" y="2379261"/>
            <a:ext cx="8348905" cy="3085579"/>
            <a:chOff x="182818" y="2553942"/>
            <a:chExt cx="8348905" cy="3085579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B6C5597-1BA4-4329-A61E-F5DC19D66761}"/>
                </a:ext>
              </a:extLst>
            </p:cNvPr>
            <p:cNvSpPr/>
            <p:nvPr/>
          </p:nvSpPr>
          <p:spPr>
            <a:xfrm>
              <a:off x="7551192" y="2740786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7EE59CC-E554-4120-A678-63690226665E}"/>
                </a:ext>
              </a:extLst>
            </p:cNvPr>
            <p:cNvSpPr txBox="1"/>
            <p:nvPr/>
          </p:nvSpPr>
          <p:spPr>
            <a:xfrm>
              <a:off x="7406960" y="2733070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작 성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760AB72-BFAC-4F18-A38D-B67463395ED3}"/>
                </a:ext>
              </a:extLst>
            </p:cNvPr>
            <p:cNvGrpSpPr/>
            <p:nvPr/>
          </p:nvGrpSpPr>
          <p:grpSpPr>
            <a:xfrm>
              <a:off x="437446" y="3051901"/>
              <a:ext cx="7903914" cy="1916176"/>
              <a:chOff x="437446" y="3561567"/>
              <a:chExt cx="7639188" cy="1916176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D6566AA5-5A83-4898-A8A5-311540248D2E}"/>
                  </a:ext>
                </a:extLst>
              </p:cNvPr>
              <p:cNvCxnSpPr/>
              <p:nvPr/>
            </p:nvCxnSpPr>
            <p:spPr>
              <a:xfrm>
                <a:off x="437446" y="3561567"/>
                <a:ext cx="7639188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CBB5A26-D008-41C0-BD21-B3E5876AF49A}"/>
                  </a:ext>
                </a:extLst>
              </p:cNvPr>
              <p:cNvCxnSpPr/>
              <p:nvPr/>
            </p:nvCxnSpPr>
            <p:spPr>
              <a:xfrm>
                <a:off x="437446" y="3944802"/>
                <a:ext cx="7639188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B4A7574B-6885-48F4-A1A0-62DEFBD8E7D2}"/>
                  </a:ext>
                </a:extLst>
              </p:cNvPr>
              <p:cNvCxnSpPr/>
              <p:nvPr/>
            </p:nvCxnSpPr>
            <p:spPr>
              <a:xfrm>
                <a:off x="437446" y="4328037"/>
                <a:ext cx="763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74B40E0-13F5-4630-BFFD-167674835117}"/>
                  </a:ext>
                </a:extLst>
              </p:cNvPr>
              <p:cNvCxnSpPr/>
              <p:nvPr/>
            </p:nvCxnSpPr>
            <p:spPr>
              <a:xfrm>
                <a:off x="437446" y="4711272"/>
                <a:ext cx="763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F71CE185-3170-46FB-BE36-E75BB8E75223}"/>
                  </a:ext>
                </a:extLst>
              </p:cNvPr>
              <p:cNvCxnSpPr/>
              <p:nvPr/>
            </p:nvCxnSpPr>
            <p:spPr>
              <a:xfrm>
                <a:off x="437446" y="5094507"/>
                <a:ext cx="763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0291444B-C415-4EE8-9BCC-4C319ED9E3F8}"/>
                  </a:ext>
                </a:extLst>
              </p:cNvPr>
              <p:cNvCxnSpPr/>
              <p:nvPr/>
            </p:nvCxnSpPr>
            <p:spPr>
              <a:xfrm>
                <a:off x="437446" y="5477743"/>
                <a:ext cx="7639188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7E27A88-C18E-47A7-8B86-91E8D237A4C5}"/>
                </a:ext>
              </a:extLst>
            </p:cNvPr>
            <p:cNvSpPr txBox="1"/>
            <p:nvPr/>
          </p:nvSpPr>
          <p:spPr>
            <a:xfrm>
              <a:off x="2875752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제목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F6D01CE-8D18-4999-9680-D372DF45C6DB}"/>
                </a:ext>
              </a:extLst>
            </p:cNvPr>
            <p:cNvSpPr txBox="1"/>
            <p:nvPr/>
          </p:nvSpPr>
          <p:spPr>
            <a:xfrm>
              <a:off x="182818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08931D7-C6F9-4B77-BF7B-8079F1E3EE78}"/>
                </a:ext>
              </a:extLst>
            </p:cNvPr>
            <p:cNvSpPr txBox="1"/>
            <p:nvPr/>
          </p:nvSpPr>
          <p:spPr>
            <a:xfrm>
              <a:off x="5503852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글쓴이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1A0950D-4BCF-4BC3-9B4B-F768E31E2435}"/>
                </a:ext>
              </a:extLst>
            </p:cNvPr>
            <p:cNvSpPr txBox="1"/>
            <p:nvPr/>
          </p:nvSpPr>
          <p:spPr>
            <a:xfrm>
              <a:off x="6376316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날짜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E4A6973-03F7-4AB8-82F9-03F84DF08AB2}"/>
                </a:ext>
              </a:extLst>
            </p:cNvPr>
            <p:cNvSpPr txBox="1"/>
            <p:nvPr/>
          </p:nvSpPr>
          <p:spPr>
            <a:xfrm>
              <a:off x="7053033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댓글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88A9362-FC9C-4719-8ACF-D1968B74B626}"/>
                </a:ext>
              </a:extLst>
            </p:cNvPr>
            <p:cNvSpPr txBox="1"/>
            <p:nvPr/>
          </p:nvSpPr>
          <p:spPr>
            <a:xfrm>
              <a:off x="182818" y="351724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B4402DC-505D-433D-9DE1-4675E3E0D625}"/>
                </a:ext>
              </a:extLst>
            </p:cNvPr>
            <p:cNvSpPr txBox="1"/>
            <p:nvPr/>
          </p:nvSpPr>
          <p:spPr>
            <a:xfrm>
              <a:off x="182818" y="3906056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9DA5D52-C0A6-4C49-9C95-847EB745A7E7}"/>
                </a:ext>
              </a:extLst>
            </p:cNvPr>
            <p:cNvSpPr txBox="1"/>
            <p:nvPr/>
          </p:nvSpPr>
          <p:spPr>
            <a:xfrm>
              <a:off x="182818" y="4285345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79400C6-4BB8-4523-B3D5-D9D69282FF8F}"/>
                </a:ext>
              </a:extLst>
            </p:cNvPr>
            <p:cNvSpPr txBox="1"/>
            <p:nvPr/>
          </p:nvSpPr>
          <p:spPr>
            <a:xfrm>
              <a:off x="182818" y="4666345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A397A6E-8FA8-4307-800B-959D506D1B73}"/>
                </a:ext>
              </a:extLst>
            </p:cNvPr>
            <p:cNvSpPr txBox="1"/>
            <p:nvPr/>
          </p:nvSpPr>
          <p:spPr>
            <a:xfrm>
              <a:off x="2149435" y="3517249"/>
              <a:ext cx="24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8640D64-A90F-42E3-9CE0-C4332ED5126B}"/>
                </a:ext>
              </a:extLst>
            </p:cNvPr>
            <p:cNvSpPr txBox="1"/>
            <p:nvPr/>
          </p:nvSpPr>
          <p:spPr>
            <a:xfrm>
              <a:off x="5503852" y="351724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user1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4A534C3-F085-4D47-97FF-5FB1C2917E4D}"/>
                </a:ext>
              </a:extLst>
            </p:cNvPr>
            <p:cNvSpPr txBox="1"/>
            <p:nvPr/>
          </p:nvSpPr>
          <p:spPr>
            <a:xfrm>
              <a:off x="5503852" y="3906056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user2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C239198-04B6-485E-9580-0946C70284D0}"/>
                </a:ext>
              </a:extLst>
            </p:cNvPr>
            <p:cNvSpPr txBox="1"/>
            <p:nvPr/>
          </p:nvSpPr>
          <p:spPr>
            <a:xfrm>
              <a:off x="5503852" y="4285345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user3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A9DBF6-16AB-4464-A387-DCADF50FAF83}"/>
                </a:ext>
              </a:extLst>
            </p:cNvPr>
            <p:cNvSpPr txBox="1"/>
            <p:nvPr/>
          </p:nvSpPr>
          <p:spPr>
            <a:xfrm>
              <a:off x="5503852" y="4666345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user4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D06506-43C7-4D84-A4DF-5A9BE32D94A7}"/>
                </a:ext>
              </a:extLst>
            </p:cNvPr>
            <p:cNvSpPr txBox="1"/>
            <p:nvPr/>
          </p:nvSpPr>
          <p:spPr>
            <a:xfrm>
              <a:off x="6376316" y="351724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2023-05-28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3F85EA2-CF7D-42D8-AEED-FB98D62653A3}"/>
                </a:ext>
              </a:extLst>
            </p:cNvPr>
            <p:cNvSpPr txBox="1"/>
            <p:nvPr/>
          </p:nvSpPr>
          <p:spPr>
            <a:xfrm>
              <a:off x="6376316" y="3906056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2023-05-23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D835565-2BDB-4041-BAB0-FA35F2D6B6CB}"/>
                </a:ext>
              </a:extLst>
            </p:cNvPr>
            <p:cNvSpPr txBox="1"/>
            <p:nvPr/>
          </p:nvSpPr>
          <p:spPr>
            <a:xfrm>
              <a:off x="6376316" y="4282400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2023-04-01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5172615-02F2-4C20-843C-2E063A3B10CC}"/>
                </a:ext>
              </a:extLst>
            </p:cNvPr>
            <p:cNvSpPr txBox="1"/>
            <p:nvPr/>
          </p:nvSpPr>
          <p:spPr>
            <a:xfrm>
              <a:off x="6376316" y="4666345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2023-03-13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373464A-C342-47CB-BEA0-0A83E590299C}"/>
                </a:ext>
              </a:extLst>
            </p:cNvPr>
            <p:cNvSpPr txBox="1"/>
            <p:nvPr/>
          </p:nvSpPr>
          <p:spPr>
            <a:xfrm>
              <a:off x="7053033" y="3524943"/>
              <a:ext cx="997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CFEC9CE-27BB-4DF1-9048-E745AD77A237}"/>
                </a:ext>
              </a:extLst>
            </p:cNvPr>
            <p:cNvGrpSpPr/>
            <p:nvPr/>
          </p:nvGrpSpPr>
          <p:grpSpPr>
            <a:xfrm>
              <a:off x="2557630" y="5444947"/>
              <a:ext cx="3678220" cy="194574"/>
              <a:chOff x="2557630" y="5928481"/>
              <a:chExt cx="3678220" cy="194574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C6075811-17CC-4571-914D-491323E64D0E}"/>
                  </a:ext>
                </a:extLst>
              </p:cNvPr>
              <p:cNvSpPr/>
              <p:nvPr/>
            </p:nvSpPr>
            <p:spPr>
              <a:xfrm>
                <a:off x="2557630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6872771C-537F-4DFE-8FAA-4539191E3AEB}"/>
                  </a:ext>
                </a:extLst>
              </p:cNvPr>
              <p:cNvSpPr/>
              <p:nvPr/>
            </p:nvSpPr>
            <p:spPr>
              <a:xfrm>
                <a:off x="319339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61751B8-35C9-46FC-BDE0-8A657D65000E}"/>
                  </a:ext>
                </a:extLst>
              </p:cNvPr>
              <p:cNvSpPr/>
              <p:nvPr/>
            </p:nvSpPr>
            <p:spPr>
              <a:xfrm>
                <a:off x="346263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D566DB25-BC86-476E-A6B0-2C0394477EBF}"/>
                  </a:ext>
                </a:extLst>
              </p:cNvPr>
              <p:cNvSpPr/>
              <p:nvPr/>
            </p:nvSpPr>
            <p:spPr>
              <a:xfrm>
                <a:off x="373187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7849A6B3-5421-4049-B98D-151ECADA0D7E}"/>
                  </a:ext>
                </a:extLst>
              </p:cNvPr>
              <p:cNvSpPr/>
              <p:nvPr/>
            </p:nvSpPr>
            <p:spPr>
              <a:xfrm>
                <a:off x="400111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E1F682C7-C312-4082-8A12-264D67AFE9F5}"/>
                  </a:ext>
                </a:extLst>
              </p:cNvPr>
              <p:cNvSpPr/>
              <p:nvPr/>
            </p:nvSpPr>
            <p:spPr>
              <a:xfrm>
                <a:off x="427035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D912D6E4-4ADA-45C8-A75E-5D54751A1FD6}"/>
                  </a:ext>
                </a:extLst>
              </p:cNvPr>
              <p:cNvSpPr/>
              <p:nvPr/>
            </p:nvSpPr>
            <p:spPr>
              <a:xfrm>
                <a:off x="453959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8AE45041-8626-49DC-B2FC-B6CA6515AE37}"/>
                  </a:ext>
                </a:extLst>
              </p:cNvPr>
              <p:cNvSpPr/>
              <p:nvPr/>
            </p:nvSpPr>
            <p:spPr>
              <a:xfrm>
                <a:off x="480883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9852C7DC-DB54-4EAA-845B-FC08A9C985D3}"/>
                  </a:ext>
                </a:extLst>
              </p:cNvPr>
              <p:cNvSpPr/>
              <p:nvPr/>
            </p:nvSpPr>
            <p:spPr>
              <a:xfrm>
                <a:off x="507807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344B0354-C64B-4430-9AE3-7EA3334B80DC}"/>
                  </a:ext>
                </a:extLst>
              </p:cNvPr>
              <p:cNvSpPr/>
              <p:nvPr/>
            </p:nvSpPr>
            <p:spPr>
              <a:xfrm>
                <a:off x="5347316" y="5928481"/>
                <a:ext cx="370301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10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2B3160A9-2821-4CFD-8E56-043431E09426}"/>
                  </a:ext>
                </a:extLst>
              </p:cNvPr>
              <p:cNvSpPr/>
              <p:nvPr/>
            </p:nvSpPr>
            <p:spPr>
              <a:xfrm>
                <a:off x="571761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5033F7D4-4DE4-492F-9F3A-6E3C40F0FFCF}"/>
                  </a:ext>
                </a:extLst>
              </p:cNvPr>
              <p:cNvSpPr/>
              <p:nvPr/>
            </p:nvSpPr>
            <p:spPr>
              <a:xfrm>
                <a:off x="2929248" y="5933902"/>
                <a:ext cx="183732" cy="1837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093D7B61-FE27-43A3-8BDA-758F242DC64E}"/>
                  </a:ext>
                </a:extLst>
              </p:cNvPr>
              <p:cNvSpPr/>
              <p:nvPr/>
            </p:nvSpPr>
            <p:spPr>
              <a:xfrm>
                <a:off x="6041276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C67A5C4-DE57-427A-BCAA-73FA702548F7}"/>
                  </a:ext>
                </a:extLst>
              </p:cNvPr>
              <p:cNvSpPr/>
              <p:nvPr/>
            </p:nvSpPr>
            <p:spPr>
              <a:xfrm>
                <a:off x="2924157" y="5928481"/>
                <a:ext cx="194574" cy="19457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</a:rPr>
                  <a:t>1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6EE055-28D9-438D-AFE0-195C6E6CA728}"/>
                </a:ext>
              </a:extLst>
            </p:cNvPr>
            <p:cNvSpPr txBox="1"/>
            <p:nvPr/>
          </p:nvSpPr>
          <p:spPr>
            <a:xfrm>
              <a:off x="2149435" y="3899805"/>
              <a:ext cx="24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6EE3976-E397-4C72-995E-FB2A0C810BF3}"/>
                </a:ext>
              </a:extLst>
            </p:cNvPr>
            <p:cNvSpPr txBox="1"/>
            <p:nvPr/>
          </p:nvSpPr>
          <p:spPr>
            <a:xfrm>
              <a:off x="2149435" y="4282360"/>
              <a:ext cx="24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55A380-0157-44A7-8F04-7FABB056B660}"/>
                </a:ext>
              </a:extLst>
            </p:cNvPr>
            <p:cNvSpPr txBox="1"/>
            <p:nvPr/>
          </p:nvSpPr>
          <p:spPr>
            <a:xfrm>
              <a:off x="2149435" y="4664915"/>
              <a:ext cx="24770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글 제목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E690FD3-BB0A-41EF-9AF4-543686A53106}"/>
                </a:ext>
              </a:extLst>
            </p:cNvPr>
            <p:cNvSpPr txBox="1"/>
            <p:nvPr/>
          </p:nvSpPr>
          <p:spPr>
            <a:xfrm>
              <a:off x="7053033" y="3913750"/>
              <a:ext cx="997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FF9070E-0CAF-4D78-B132-C25D56DE94F8}"/>
                </a:ext>
              </a:extLst>
            </p:cNvPr>
            <p:cNvSpPr txBox="1"/>
            <p:nvPr/>
          </p:nvSpPr>
          <p:spPr>
            <a:xfrm>
              <a:off x="7053033" y="4290094"/>
              <a:ext cx="997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4EBEBF8-BC09-41FE-83FF-BEB8350FEFDD}"/>
                </a:ext>
              </a:extLst>
            </p:cNvPr>
            <p:cNvSpPr txBox="1"/>
            <p:nvPr/>
          </p:nvSpPr>
          <p:spPr>
            <a:xfrm>
              <a:off x="7053033" y="4674039"/>
              <a:ext cx="997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11742BE9-4742-4025-895C-411C01134ED8}"/>
                </a:ext>
              </a:extLst>
            </p:cNvPr>
            <p:cNvGrpSpPr/>
            <p:nvPr/>
          </p:nvGrpSpPr>
          <p:grpSpPr>
            <a:xfrm>
              <a:off x="7909909" y="3524943"/>
              <a:ext cx="286271" cy="215444"/>
              <a:chOff x="7909909" y="4000990"/>
              <a:chExt cx="286271" cy="215444"/>
            </a:xfrm>
          </p:grpSpPr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D54D03FA-ABAA-49CE-8512-21657D819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909909" y="4024808"/>
                <a:ext cx="160161" cy="160161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72F5064-4113-47BB-A050-196928049777}"/>
                  </a:ext>
                </a:extLst>
              </p:cNvPr>
              <p:cNvSpPr txBox="1"/>
              <p:nvPr/>
            </p:nvSpPr>
            <p:spPr>
              <a:xfrm>
                <a:off x="8016954" y="4000990"/>
                <a:ext cx="1792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1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273D4B0-80EE-4BEF-8E35-C10B41A871A5}"/>
                </a:ext>
              </a:extLst>
            </p:cNvPr>
            <p:cNvGrpSpPr/>
            <p:nvPr/>
          </p:nvGrpSpPr>
          <p:grpSpPr>
            <a:xfrm>
              <a:off x="7909909" y="3913750"/>
              <a:ext cx="286271" cy="215444"/>
              <a:chOff x="7909909" y="4000990"/>
              <a:chExt cx="286271" cy="215444"/>
            </a:xfrm>
          </p:grpSpPr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90E0F224-28FD-4FF0-8106-1B3C80E33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909909" y="4024808"/>
                <a:ext cx="160161" cy="160161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F23913E-929A-48DF-AC0B-EFC13C210496}"/>
                  </a:ext>
                </a:extLst>
              </p:cNvPr>
              <p:cNvSpPr txBox="1"/>
              <p:nvPr/>
            </p:nvSpPr>
            <p:spPr>
              <a:xfrm>
                <a:off x="8016954" y="4000990"/>
                <a:ext cx="1792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3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7023544-C239-4B6B-A0ED-8930148ACE92}"/>
                </a:ext>
              </a:extLst>
            </p:cNvPr>
            <p:cNvGrpSpPr/>
            <p:nvPr/>
          </p:nvGrpSpPr>
          <p:grpSpPr>
            <a:xfrm>
              <a:off x="7909909" y="4290094"/>
              <a:ext cx="286271" cy="215444"/>
              <a:chOff x="7909909" y="4000990"/>
              <a:chExt cx="286271" cy="215444"/>
            </a:xfrm>
          </p:grpSpPr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2E4AEF4F-E104-4AE4-8CBF-67D24438F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909909" y="4024808"/>
                <a:ext cx="160161" cy="160161"/>
              </a:xfrm>
              <a:prstGeom prst="rect">
                <a:avLst/>
              </a:prstGeom>
            </p:spPr>
          </p:pic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50267F9-20B0-41E8-9C3C-A079791CEA9A}"/>
                  </a:ext>
                </a:extLst>
              </p:cNvPr>
              <p:cNvSpPr txBox="1"/>
              <p:nvPr/>
            </p:nvSpPr>
            <p:spPr>
              <a:xfrm>
                <a:off x="8016954" y="4000990"/>
                <a:ext cx="1792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7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BFE562EE-9CD2-4513-ACE2-E7B7C237C91A}"/>
                </a:ext>
              </a:extLst>
            </p:cNvPr>
            <p:cNvGrpSpPr/>
            <p:nvPr/>
          </p:nvGrpSpPr>
          <p:grpSpPr>
            <a:xfrm>
              <a:off x="7909909" y="4674039"/>
              <a:ext cx="286271" cy="215444"/>
              <a:chOff x="7909909" y="4000990"/>
              <a:chExt cx="286271" cy="215444"/>
            </a:xfrm>
          </p:grpSpPr>
          <p:pic>
            <p:nvPicPr>
              <p:cNvPr id="130" name="그림 129">
                <a:extLst>
                  <a:ext uri="{FF2B5EF4-FFF2-40B4-BE49-F238E27FC236}">
                    <a16:creationId xmlns:a16="http://schemas.microsoft.com/office/drawing/2014/main" id="{7B45A79C-F309-49B8-AF5B-2B0225370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909909" y="4024808"/>
                <a:ext cx="160161" cy="160161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242B17C-A1B5-461B-87CF-8BD8FF70CA86}"/>
                  </a:ext>
                </a:extLst>
              </p:cNvPr>
              <p:cNvSpPr txBox="1"/>
              <p:nvPr/>
            </p:nvSpPr>
            <p:spPr>
              <a:xfrm>
                <a:off x="8016954" y="4000990"/>
                <a:ext cx="17922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75823F2-7D13-4EF6-9581-551FDCEBD19E}"/>
                </a:ext>
              </a:extLst>
            </p:cNvPr>
            <p:cNvSpPr txBox="1"/>
            <p:nvPr/>
          </p:nvSpPr>
          <p:spPr>
            <a:xfrm>
              <a:off x="7534617" y="3133709"/>
              <a:ext cx="99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추천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2433EBB-95A7-4183-B98E-241DE4FF4FD6}"/>
                </a:ext>
              </a:extLst>
            </p:cNvPr>
            <p:cNvSpPr txBox="1"/>
            <p:nvPr/>
          </p:nvSpPr>
          <p:spPr>
            <a:xfrm>
              <a:off x="3940339" y="2553942"/>
              <a:ext cx="1237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게시판</a:t>
              </a:r>
            </a:p>
          </p:txBody>
        </p:sp>
      </p:grpSp>
      <p:pic>
        <p:nvPicPr>
          <p:cNvPr id="142" name="그림 141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ECD029E-0A46-48EC-8811-B92B2C511D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CCB8127-92D5-471D-9AB1-07C5518F8E7E}"/>
              </a:ext>
            </a:extLst>
          </p:cNvPr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CF2128-1E8B-411F-88C9-913BC06F4A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46EB7F-4ECC-47B2-85C7-80A39CA772DD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D257CC4-0B93-4C12-97A5-3D8F2D9DC23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9C321DF0-F0FB-4736-9C0D-A20B774F1509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332525" y="267380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7420019" y="24063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2C7CF65-32F9-4DBC-8357-D017B8536093}"/>
              </a:ext>
            </a:extLst>
          </p:cNvPr>
          <p:cNvSpPr/>
          <p:nvPr/>
        </p:nvSpPr>
        <p:spPr>
          <a:xfrm>
            <a:off x="2857001" y="49741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2503070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7F2B99D-CD08-4605-AD48-BDA2E2B3EDF1}"/>
              </a:ext>
            </a:extLst>
          </p:cNvPr>
          <p:cNvSpPr/>
          <p:nvPr/>
        </p:nvSpPr>
        <p:spPr>
          <a:xfrm>
            <a:off x="6017034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AB6D89F-275F-497F-8AC2-8E0FAF7DD17C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2FFD22-1799-4088-B7F1-FA0A93009AC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F13343B-3D56-4BC6-B881-E44D73363BA0}"/>
              </a:ext>
            </a:extLst>
          </p:cNvPr>
          <p:cNvGrpSpPr/>
          <p:nvPr/>
        </p:nvGrpSpPr>
        <p:grpSpPr>
          <a:xfrm>
            <a:off x="7406960" y="5457441"/>
            <a:ext cx="1044782" cy="279307"/>
            <a:chOff x="7406960" y="3216604"/>
            <a:chExt cx="1044782" cy="2308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E46F63-4524-4606-8174-6324F29391CF}"/>
                </a:ext>
              </a:extLst>
            </p:cNvPr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9A4644F-6419-4D37-8E6E-3EF6A76B7A77}"/>
                </a:ext>
              </a:extLst>
            </p:cNvPr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821A8-2B47-4756-92A3-A949CCA96CB9}"/>
              </a:ext>
            </a:extLst>
          </p:cNvPr>
          <p:cNvSpPr txBox="1"/>
          <p:nvPr/>
        </p:nvSpPr>
        <p:spPr>
          <a:xfrm>
            <a:off x="7406960" y="5485536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7486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글작성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590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게시글 목록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F0CA617-1564-4E25-BCAE-8663F41F7256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A189128-FB8D-48C8-AE1F-FEC50A714C44}"/>
              </a:ext>
            </a:extLst>
          </p:cNvPr>
          <p:cNvCxnSpPr/>
          <p:nvPr/>
        </p:nvCxnSpPr>
        <p:spPr>
          <a:xfrm>
            <a:off x="437446" y="5315294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75A6B93-1921-42E6-A6A1-CF760784C8E1}"/>
              </a:ext>
            </a:extLst>
          </p:cNvPr>
          <p:cNvCxnSpPr/>
          <p:nvPr/>
        </p:nvCxnSpPr>
        <p:spPr>
          <a:xfrm>
            <a:off x="437446" y="3412529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 작성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E8BD6F-85D8-476D-A54D-5D1EB4CE7487}"/>
              </a:ext>
            </a:extLst>
          </p:cNvPr>
          <p:cNvSpPr txBox="1"/>
          <p:nvPr/>
        </p:nvSpPr>
        <p:spPr>
          <a:xfrm>
            <a:off x="437446" y="3017496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260DEA-0CA7-4162-8701-520D75B404D4}"/>
              </a:ext>
            </a:extLst>
          </p:cNvPr>
          <p:cNvSpPr/>
          <p:nvPr/>
        </p:nvSpPr>
        <p:spPr>
          <a:xfrm>
            <a:off x="1171915" y="2992718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FC07B6-5334-4F47-89C7-17A68E6FA941}"/>
              </a:ext>
            </a:extLst>
          </p:cNvPr>
          <p:cNvSpPr txBox="1"/>
          <p:nvPr/>
        </p:nvSpPr>
        <p:spPr>
          <a:xfrm>
            <a:off x="437446" y="3598248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7DD4F1-0AE0-4FEF-8B60-74A0CCE85F26}"/>
              </a:ext>
            </a:extLst>
          </p:cNvPr>
          <p:cNvSpPr/>
          <p:nvPr/>
        </p:nvSpPr>
        <p:spPr>
          <a:xfrm>
            <a:off x="1171915" y="3592158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539F6099-4DF6-4855-BD30-EDD9B65AA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5CC82A6-FB92-4DDD-A44E-1EA3DE202BF0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D7517F-7883-4F8E-8A67-A19DDA40BE3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E150A2-27BC-486E-8831-BCED586360FA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748318C-9B44-4DC0-A092-1804C72D7004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7364479" y="53152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275FAB6-843E-4C06-90F2-0ED6B526CDE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6569F7-6FEA-481A-AA76-67B8146A27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9844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내비게이션바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게시글 클릭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76470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목록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내용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작성란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다른 사용자 댓글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등록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숫자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BE9F87-2C0D-4B87-862D-83630933061D}"/>
              </a:ext>
            </a:extLst>
          </p:cNvPr>
          <p:cNvCxnSpPr/>
          <p:nvPr/>
        </p:nvCxnSpPr>
        <p:spPr>
          <a:xfrm>
            <a:off x="437446" y="6098667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437446" y="3725216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503486" y="3002978"/>
            <a:ext cx="17875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세대란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55827C-16EE-4BE4-AE8D-ECF1519EEC22}"/>
              </a:ext>
            </a:extLst>
          </p:cNvPr>
          <p:cNvSpPr/>
          <p:nvPr/>
        </p:nvSpPr>
        <p:spPr>
          <a:xfrm>
            <a:off x="7859315" y="2573987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844349" y="2573891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503486" y="383840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439950" y="3359359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FDC010-018C-4C8C-A4D7-BCB644D1165B}"/>
              </a:ext>
            </a:extLst>
          </p:cNvPr>
          <p:cNvGrpSpPr/>
          <p:nvPr/>
        </p:nvGrpSpPr>
        <p:grpSpPr>
          <a:xfrm>
            <a:off x="7329999" y="2573891"/>
            <a:ext cx="444454" cy="230832"/>
            <a:chOff x="7532691" y="2927045"/>
            <a:chExt cx="444454" cy="2308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0623D1-FE83-45F8-A69D-895EC74524A0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7E7FA8-8ABA-4B62-9ABC-563FFD8C6D41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D5037D-828D-4518-9F75-32F8DF9925EB}"/>
              </a:ext>
            </a:extLst>
          </p:cNvPr>
          <p:cNvSpPr/>
          <p:nvPr/>
        </p:nvSpPr>
        <p:spPr>
          <a:xfrm>
            <a:off x="581246" y="4739174"/>
            <a:ext cx="6763719" cy="418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88D55F-ACDA-4005-A941-2B09063BD67C}"/>
              </a:ext>
            </a:extLst>
          </p:cNvPr>
          <p:cNvSpPr txBox="1"/>
          <p:nvPr/>
        </p:nvSpPr>
        <p:spPr>
          <a:xfrm>
            <a:off x="556826" y="4781709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작성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2157D10-1422-4406-9923-B4CD071D9DE8}"/>
              </a:ext>
            </a:extLst>
          </p:cNvPr>
          <p:cNvCxnSpPr/>
          <p:nvPr/>
        </p:nvCxnSpPr>
        <p:spPr>
          <a:xfrm>
            <a:off x="437446" y="459241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0F8FFEA-D6AF-4BD4-9138-54E0176D51C0}"/>
              </a:ext>
            </a:extLst>
          </p:cNvPr>
          <p:cNvGrpSpPr/>
          <p:nvPr/>
        </p:nvGrpSpPr>
        <p:grpSpPr>
          <a:xfrm>
            <a:off x="7866377" y="3362691"/>
            <a:ext cx="339387" cy="215444"/>
            <a:chOff x="7856793" y="4000990"/>
            <a:chExt cx="339387" cy="215444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9CC843B-62F2-4AF6-8D08-1196D997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56793" y="4024808"/>
              <a:ext cx="160161" cy="160161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C284528-0869-4AEA-A323-9FBD923C7714}"/>
                </a:ext>
              </a:extLst>
            </p:cNvPr>
            <p:cNvSpPr txBox="1"/>
            <p:nvPr/>
          </p:nvSpPr>
          <p:spPr>
            <a:xfrm>
              <a:off x="8016954" y="4000990"/>
              <a:ext cx="1792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7242501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737023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D99ED1-96F0-42B2-8536-4D9EE3A175C4}"/>
              </a:ext>
            </a:extLst>
          </p:cNvPr>
          <p:cNvSpPr/>
          <p:nvPr/>
        </p:nvSpPr>
        <p:spPr>
          <a:xfrm>
            <a:off x="356510" y="45930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C1303D-660F-47F5-900B-11C5A4121682}"/>
              </a:ext>
            </a:extLst>
          </p:cNvPr>
          <p:cNvSpPr txBox="1"/>
          <p:nvPr/>
        </p:nvSpPr>
        <p:spPr>
          <a:xfrm>
            <a:off x="533260" y="5438391"/>
            <a:ext cx="6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690310-FDB4-4ED8-90DC-0EB5AA9CFF22}"/>
              </a:ext>
            </a:extLst>
          </p:cNvPr>
          <p:cNvSpPr txBox="1"/>
          <p:nvPr/>
        </p:nvSpPr>
        <p:spPr>
          <a:xfrm>
            <a:off x="533260" y="5729335"/>
            <a:ext cx="6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E31E3F-7462-4322-B577-23DEBF21E202}"/>
              </a:ext>
            </a:extLst>
          </p:cNvPr>
          <p:cNvSpPr txBox="1"/>
          <p:nvPr/>
        </p:nvSpPr>
        <p:spPr>
          <a:xfrm>
            <a:off x="1475651" y="5438391"/>
            <a:ext cx="1015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내용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3F717F-4152-49ED-8BE8-821048639DBA}"/>
              </a:ext>
            </a:extLst>
          </p:cNvPr>
          <p:cNvSpPr txBox="1"/>
          <p:nvPr/>
        </p:nvSpPr>
        <p:spPr>
          <a:xfrm>
            <a:off x="1475652" y="5729335"/>
            <a:ext cx="1015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내용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698A654-9062-4EC3-8675-A96BAB2BAF3E}"/>
              </a:ext>
            </a:extLst>
          </p:cNvPr>
          <p:cNvSpPr/>
          <p:nvPr/>
        </p:nvSpPr>
        <p:spPr>
          <a:xfrm>
            <a:off x="356510" y="53208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D81D9C9-9F7C-4F15-AEAE-FFE7266BBE53}"/>
              </a:ext>
            </a:extLst>
          </p:cNvPr>
          <p:cNvSpPr/>
          <p:nvPr/>
        </p:nvSpPr>
        <p:spPr>
          <a:xfrm>
            <a:off x="7625057" y="323082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702D6-B960-4654-AB44-A046A1BDF108}"/>
              </a:ext>
            </a:extLst>
          </p:cNvPr>
          <p:cNvSpPr/>
          <p:nvPr/>
        </p:nvSpPr>
        <p:spPr>
          <a:xfrm>
            <a:off x="7485799" y="4739174"/>
            <a:ext cx="719965" cy="41835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DE0ED50-48D7-4045-BC64-EAAE5749905C}"/>
              </a:ext>
            </a:extLst>
          </p:cNvPr>
          <p:cNvGrpSpPr/>
          <p:nvPr/>
        </p:nvGrpSpPr>
        <p:grpSpPr>
          <a:xfrm>
            <a:off x="7644150" y="5438391"/>
            <a:ext cx="444454" cy="230832"/>
            <a:chOff x="7532691" y="2927045"/>
            <a:chExt cx="444454" cy="23083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C38EDA-88F7-4390-B260-03CA389363C1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1E6A18-1589-4B47-8A68-F0A122EFAADC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A8F5E2F4-1E5D-4E2B-8A8F-9F11B67C6E9C}"/>
              </a:ext>
            </a:extLst>
          </p:cNvPr>
          <p:cNvSpPr/>
          <p:nvPr/>
        </p:nvSpPr>
        <p:spPr>
          <a:xfrm>
            <a:off x="7532893" y="53268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5D4E38A-7139-46F7-8B15-9D787D056881}"/>
              </a:ext>
            </a:extLst>
          </p:cNvPr>
          <p:cNvSpPr/>
          <p:nvPr/>
        </p:nvSpPr>
        <p:spPr>
          <a:xfrm>
            <a:off x="7354626" y="460926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3" name="그림 8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BA16ED-8DE2-4890-B2A4-8FB3C473E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20292EF-E13A-4EF5-A40F-225D1DD3B427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609DC-D259-4021-A261-1EC1BA2C2E4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1A8B4A-567E-4C3C-AE32-2D54776AB1C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95FE6FB-E2D7-4A5D-9072-AF99AB77ACB6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119696B-7DA2-431E-94C1-FBDC760A20E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5D4D7E65-AA13-4BE0-8AB9-4D77616F08AD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2BA56A2-63DA-41ED-B100-EB3C1666457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6E156-4BF6-47EB-B5D6-91C4EEB76E0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40E1243-7D7D-4180-BE2B-787C58C67DA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2493</Words>
  <Application>Microsoft Office PowerPoint</Application>
  <PresentationFormat>와이드스크린</PresentationFormat>
  <Paragraphs>905</Paragraphs>
  <Slides>22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G마켓 산스 Bold</vt:lpstr>
      <vt:lpstr>G마켓 산스 Light</vt:lpstr>
      <vt:lpstr>G마켓 산스 Medium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Heesun Yun</cp:lastModifiedBy>
  <cp:revision>1435</cp:revision>
  <dcterms:created xsi:type="dcterms:W3CDTF">2023-05-26T05:47:42Z</dcterms:created>
  <dcterms:modified xsi:type="dcterms:W3CDTF">2023-06-20T07:50:29Z</dcterms:modified>
</cp:coreProperties>
</file>