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F1B3DD-2869-D521-CC85-F18334248DD3}" v="2" dt="2024-05-14T21:55:20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I SAVLA - 57480220070" userId="S::mahi.savla070@svkmmumbai.onmicrosoft.com::b62a82a8-4afb-4e1b-a73c-055b4bcc5066" providerId="AD" clId="Web-{48F1B3DD-2869-D521-CC85-F18334248DD3}"/>
    <pc:docChg chg="addSld delSld">
      <pc:chgData name="MAHI SAVLA - 57480220070" userId="S::mahi.savla070@svkmmumbai.onmicrosoft.com::b62a82a8-4afb-4e1b-a73c-055b4bcc5066" providerId="AD" clId="Web-{48F1B3DD-2869-D521-CC85-F18334248DD3}" dt="2024-05-14T21:55:20.511" v="1"/>
      <pc:docMkLst>
        <pc:docMk/>
      </pc:docMkLst>
      <pc:sldChg chg="new del">
        <pc:chgData name="MAHI SAVLA - 57480220070" userId="S::mahi.savla070@svkmmumbai.onmicrosoft.com::b62a82a8-4afb-4e1b-a73c-055b4bcc5066" providerId="AD" clId="Web-{48F1B3DD-2869-D521-CC85-F18334248DD3}" dt="2024-05-14T21:55:20.511" v="1"/>
        <pc:sldMkLst>
          <pc:docMk/>
          <pc:sldMk cId="154691098" sldId="262"/>
        </pc:sldMkLst>
      </pc:sldChg>
    </pc:docChg>
  </pc:docChgLst>
  <pc:docChgLst>
    <pc:chgData name="RUDRA PARMAR - 57480220074" userId="S::rudra.parmar074@svkmmumbai.onmicrosoft.com::42330177-e405-4eb7-816b-315684497235" providerId="AD" clId="Web-{CA5803C7-5E6B-4D49-B223-29DFB05E61EC}"/>
    <pc:docChg chg="modSld">
      <pc:chgData name="RUDRA PARMAR - 57480220074" userId="S::rudra.parmar074@svkmmumbai.onmicrosoft.com::42330177-e405-4eb7-816b-315684497235" providerId="AD" clId="Web-{CA5803C7-5E6B-4D49-B223-29DFB05E61EC}" dt="2024-02-17T13:25:23.947" v="0" actId="1076"/>
      <pc:docMkLst>
        <pc:docMk/>
      </pc:docMkLst>
      <pc:sldChg chg="modSp">
        <pc:chgData name="RUDRA PARMAR - 57480220074" userId="S::rudra.parmar074@svkmmumbai.onmicrosoft.com::42330177-e405-4eb7-816b-315684497235" providerId="AD" clId="Web-{CA5803C7-5E6B-4D49-B223-29DFB05E61EC}" dt="2024-02-17T13:25:23.947" v="0" actId="1076"/>
        <pc:sldMkLst>
          <pc:docMk/>
          <pc:sldMk cId="624687236" sldId="259"/>
        </pc:sldMkLst>
        <pc:picChg chg="mod">
          <ac:chgData name="RUDRA PARMAR - 57480220074" userId="S::rudra.parmar074@svkmmumbai.onmicrosoft.com::42330177-e405-4eb7-816b-315684497235" providerId="AD" clId="Web-{CA5803C7-5E6B-4D49-B223-29DFB05E61EC}" dt="2024-02-17T13:25:23.947" v="0" actId="1076"/>
          <ac:picMkLst>
            <pc:docMk/>
            <pc:sldMk cId="624687236" sldId="259"/>
            <ac:picMk id="7" creationId="{6F1FFEF9-F367-4341-9C92-E23D88EBE7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0A88-7B72-46E8-816A-A79AACB01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62649-3396-4D7D-A2E1-83546302D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1A244-F4D6-4951-977C-E88E7145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EE2-8A04-4E68-89E8-69536508B492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F9F72-761B-4A74-BE7D-2A85DC18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55A67-862D-44E2-B0C9-29755D4E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D7C-ABD0-440C-9093-80D7389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14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5AA08-AD64-4569-96B0-521A9F89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F17A5-FD3A-41AF-9315-32F9FE214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5E1B1-E775-4115-972B-7B9979CF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EE2-8A04-4E68-89E8-69536508B492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9D225-336E-40D7-9BC3-7D3E5F47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322FD-A2A1-46B4-BB75-3C193828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D7C-ABD0-440C-9093-80D7389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48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00F38-61EA-472F-B9D0-2956960B1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43F1C-A73C-4BD7-8BF1-DEA811D25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C609E-31BE-4696-936C-5CEF1123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EE2-8A04-4E68-89E8-69536508B492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CA2AC-B385-4C0C-B216-33D341175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7ADA7-9DA8-463F-ACB1-3694CB09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D7C-ABD0-440C-9093-80D7389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13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0722-29F3-45BB-8049-68CA80DF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3964D-9EB2-4B16-827C-78F8B00A1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92AE5-2A58-4D36-A706-9E1A46EF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EE2-8A04-4E68-89E8-69536508B492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7062C-E3A8-4226-A8A6-C338991C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5C3A5-07B4-41EC-9358-5447BC2F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D7C-ABD0-440C-9093-80D7389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74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8FCC-6575-4228-B393-2452686E3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73807-58CA-480F-BBFE-EC7BA51B6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483EF-91AA-43FD-B0E7-BA8DFBB3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EE2-8A04-4E68-89E8-69536508B492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805DC-2DBB-4BBC-9CD4-AFA9DB84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03013-3287-4EFC-8D43-71F090F6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D7C-ABD0-440C-9093-80D7389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66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3D09-980C-4741-80B2-A9867514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A2DEF-5FB7-45C2-B579-336B23676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9C8C8-F750-4C5D-9E91-BDE3836AE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AABF-7703-49B1-99B7-76E6D296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EE2-8A04-4E68-89E8-69536508B492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64A94-79F3-4EDB-94DB-F3E80A9A9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ED942-5600-4860-804B-55087A6F9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D7C-ABD0-440C-9093-80D7389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96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2AE9-58BB-4A09-8C8C-04AF273CE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8F9ED-CC6F-4A50-8DBD-B0AEFA87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BDA4E-39A8-48FE-A947-C861425A7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CF905E-6080-48C0-A0A4-820218693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F09F5-9840-41E8-9544-E333A5E2B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3B0C72-ED71-4D2B-9311-614B43E4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EE2-8A04-4E68-89E8-69536508B492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FA5FBE-8A51-47E3-B866-1EFE28AE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A86A7A-52AF-4CAB-9E23-74929A47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D7C-ABD0-440C-9093-80D7389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83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F9E-165E-4900-A650-CAC0CA19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4CEFE5-1636-42F6-8F13-3D9EC676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EE2-8A04-4E68-89E8-69536508B492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3D5EC-0019-4EE2-ADC8-87860AAE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51D01-4016-470B-9A55-D8F8A499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D7C-ABD0-440C-9093-80D7389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64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4C925-4ECF-42F9-BF49-4AF219F6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EE2-8A04-4E68-89E8-69536508B492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6ACD1-C9CC-4034-92FC-129A575B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CC85A-1617-48B2-A073-6D87D6B8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D7C-ABD0-440C-9093-80D7389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83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68B2-B439-4659-BE1E-852FB22BB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751ED-057B-45DA-814F-B6571ABAC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2D273-F3A8-4B54-9657-2499800C8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27329-B111-4BDF-8D03-200D798C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EE2-8A04-4E68-89E8-69536508B492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FDD6B-209E-445A-8F98-041FE303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279B3-FA06-4479-933A-2781D98A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D7C-ABD0-440C-9093-80D7389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1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6E12-5F2F-42A3-84AC-3B0E9B6F7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EED0DE-ACD2-4AD5-9CFC-0C16E9D63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A2224-5A84-42E8-9C20-DC2216562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CD4AD-BC45-4EED-A198-56E740535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EE2-8A04-4E68-89E8-69536508B492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4E799-D6CB-414E-BEC3-B0E152E6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1BC36-6098-4F34-8041-4EDFA1CF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D7C-ABD0-440C-9093-80D7389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77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8A8AB-7159-4378-B982-C67AA47C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4923C-7330-4501-8476-BCBCCD27B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2B1AC-488C-4BD8-A0D9-42DFF31CF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79EE2-8A04-4E68-89E8-69536508B492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C1419-ECD0-41A0-9788-6073456BD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77F0B-11C0-4BF5-9AB7-100CDF81F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42D7C-ABD0-440C-9093-80D7389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59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6102-BB69-4906-95AF-CF8B65DE9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2407" y="143337"/>
            <a:ext cx="9144000" cy="2387600"/>
          </a:xfrm>
        </p:spPr>
        <p:txBody>
          <a:bodyPr/>
          <a:lstStyle/>
          <a:p>
            <a:r>
              <a:rPr lang="en-IN" dirty="0"/>
              <a:t>General Purpose Registers of 8086</a:t>
            </a:r>
          </a:p>
        </p:txBody>
      </p:sp>
    </p:spTree>
    <p:extLst>
      <p:ext uri="{BB962C8B-B14F-4D97-AF65-F5344CB8AC3E}">
        <p14:creationId xmlns:p14="http://schemas.microsoft.com/office/powerpoint/2010/main" val="294300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90F1C4-BD0D-42C5-A18B-AEA21F1CF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54" y="1218252"/>
            <a:ext cx="10472321" cy="39041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A8C171-5497-4757-B7F2-0C1A6956F94C}"/>
              </a:ext>
            </a:extLst>
          </p:cNvPr>
          <p:cNvSpPr/>
          <p:nvPr/>
        </p:nvSpPr>
        <p:spPr>
          <a:xfrm>
            <a:off x="159798" y="233594"/>
            <a:ext cx="66062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>
                <a:solidFill>
                  <a:srgbClr val="202124"/>
                </a:solidFill>
                <a:latin typeface="arial" panose="020B0604020202020204" pitchFamily="34" charset="0"/>
              </a:rPr>
              <a:t>General Purpose Registers of 8086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02716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304937-0242-44B3-9E99-783661C57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63" y="90487"/>
            <a:ext cx="11243154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0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706B5-B8C4-4F1E-B05F-9CC5E329DE95}"/>
              </a:ext>
            </a:extLst>
          </p:cNvPr>
          <p:cNvSpPr/>
          <p:nvPr/>
        </p:nvSpPr>
        <p:spPr>
          <a:xfrm>
            <a:off x="0" y="14487"/>
            <a:ext cx="99758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>
                <a:solidFill>
                  <a:srgbClr val="202124"/>
                </a:solidFill>
                <a:latin typeface="arial" panose="020B0604020202020204" pitchFamily="34" charset="0"/>
              </a:rPr>
              <a:t>Special functions of general purpose registers of 8086</a:t>
            </a:r>
            <a:endParaRPr lang="en-US" sz="32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0FF74-7815-4EE5-99AE-AC1E65DBA177}"/>
              </a:ext>
            </a:extLst>
          </p:cNvPr>
          <p:cNvSpPr txBox="1"/>
          <p:nvPr/>
        </p:nvSpPr>
        <p:spPr>
          <a:xfrm>
            <a:off x="164235" y="858215"/>
            <a:ext cx="28142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1. Register AX :</a:t>
            </a:r>
            <a:endParaRPr lang="en-IN" sz="2800" b="1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1FFEF9-F367-4341-9C92-E23D88EBE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35" y="1643673"/>
            <a:ext cx="11340068" cy="498969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904A73-11B8-4973-A711-322577EA6B50}"/>
              </a:ext>
            </a:extLst>
          </p:cNvPr>
          <p:cNvCxnSpPr/>
          <p:nvPr/>
        </p:nvCxnSpPr>
        <p:spPr>
          <a:xfrm>
            <a:off x="5353235" y="2689935"/>
            <a:ext cx="17577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B588C8-5F70-44BD-ADCB-C5A1292EA151}"/>
              </a:ext>
            </a:extLst>
          </p:cNvPr>
          <p:cNvCxnSpPr>
            <a:cxnSpLocks/>
          </p:cNvCxnSpPr>
          <p:nvPr/>
        </p:nvCxnSpPr>
        <p:spPr>
          <a:xfrm>
            <a:off x="7812350" y="2689935"/>
            <a:ext cx="10564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D03875-3AAB-4C84-A414-B2B9081DADA2}"/>
              </a:ext>
            </a:extLst>
          </p:cNvPr>
          <p:cNvCxnSpPr>
            <a:cxnSpLocks/>
          </p:cNvCxnSpPr>
          <p:nvPr/>
        </p:nvCxnSpPr>
        <p:spPr>
          <a:xfrm>
            <a:off x="1571346" y="4715524"/>
            <a:ext cx="10564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D80F3F-0D62-4C49-B907-0B44BA9D3BBA}"/>
              </a:ext>
            </a:extLst>
          </p:cNvPr>
          <p:cNvCxnSpPr>
            <a:cxnSpLocks/>
          </p:cNvCxnSpPr>
          <p:nvPr/>
        </p:nvCxnSpPr>
        <p:spPr>
          <a:xfrm>
            <a:off x="1571346" y="5338440"/>
            <a:ext cx="10564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726A9A-B6D4-4FAB-ACC4-1B34A055897F}"/>
              </a:ext>
            </a:extLst>
          </p:cNvPr>
          <p:cNvCxnSpPr>
            <a:cxnSpLocks/>
          </p:cNvCxnSpPr>
          <p:nvPr/>
        </p:nvCxnSpPr>
        <p:spPr>
          <a:xfrm>
            <a:off x="5443489" y="5881456"/>
            <a:ext cx="2599679" cy="665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1BD7FF-87C2-4E0E-B99C-29FD6047467A}"/>
              </a:ext>
            </a:extLst>
          </p:cNvPr>
          <p:cNvSpPr txBox="1"/>
          <p:nvPr/>
        </p:nvSpPr>
        <p:spPr>
          <a:xfrm>
            <a:off x="3037641" y="934995"/>
            <a:ext cx="2191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Accumulator</a:t>
            </a:r>
            <a:endParaRPr lang="en-IN" sz="2800" b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ABD340-520F-4DEE-B378-AB063418B748}"/>
              </a:ext>
            </a:extLst>
          </p:cNvPr>
          <p:cNvCxnSpPr>
            <a:cxnSpLocks/>
          </p:cNvCxnSpPr>
          <p:nvPr/>
        </p:nvCxnSpPr>
        <p:spPr>
          <a:xfrm>
            <a:off x="2099566" y="2043345"/>
            <a:ext cx="23303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D7684E-1A4B-45AE-A653-8BD14AD830A2}"/>
              </a:ext>
            </a:extLst>
          </p:cNvPr>
          <p:cNvCxnSpPr>
            <a:cxnSpLocks/>
          </p:cNvCxnSpPr>
          <p:nvPr/>
        </p:nvCxnSpPr>
        <p:spPr>
          <a:xfrm>
            <a:off x="6096000" y="2046306"/>
            <a:ext cx="23303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68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E0FF74-7815-4EE5-99AE-AC1E65DBA177}"/>
              </a:ext>
            </a:extLst>
          </p:cNvPr>
          <p:cNvSpPr txBox="1"/>
          <p:nvPr/>
        </p:nvSpPr>
        <p:spPr>
          <a:xfrm>
            <a:off x="164235" y="252828"/>
            <a:ext cx="28142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2. Register BX :</a:t>
            </a:r>
            <a:endParaRPr lang="en-IN" sz="2800" b="1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1BD7FF-87C2-4E0E-B99C-29FD6047467A}"/>
              </a:ext>
            </a:extLst>
          </p:cNvPr>
          <p:cNvSpPr txBox="1"/>
          <p:nvPr/>
        </p:nvSpPr>
        <p:spPr>
          <a:xfrm>
            <a:off x="2744678" y="252828"/>
            <a:ext cx="9484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Base </a:t>
            </a:r>
            <a:endParaRPr lang="en-IN" sz="28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BF730C-6CF8-42A3-80E7-3F2E4C0E3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70" y="1010715"/>
            <a:ext cx="11224012" cy="130492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B588C8-5F70-44BD-ADCB-C5A1292EA151}"/>
              </a:ext>
            </a:extLst>
          </p:cNvPr>
          <p:cNvCxnSpPr>
            <a:cxnSpLocks/>
          </p:cNvCxnSpPr>
          <p:nvPr/>
        </p:nvCxnSpPr>
        <p:spPr>
          <a:xfrm>
            <a:off x="1491449" y="1298361"/>
            <a:ext cx="10564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904A73-11B8-4973-A711-322577EA6B50}"/>
              </a:ext>
            </a:extLst>
          </p:cNvPr>
          <p:cNvCxnSpPr>
            <a:cxnSpLocks/>
          </p:cNvCxnSpPr>
          <p:nvPr/>
        </p:nvCxnSpPr>
        <p:spPr>
          <a:xfrm>
            <a:off x="10014012" y="1438184"/>
            <a:ext cx="11984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D03875-3AAB-4C84-A414-B2B9081DADA2}"/>
              </a:ext>
            </a:extLst>
          </p:cNvPr>
          <p:cNvCxnSpPr>
            <a:cxnSpLocks/>
          </p:cNvCxnSpPr>
          <p:nvPr/>
        </p:nvCxnSpPr>
        <p:spPr>
          <a:xfrm>
            <a:off x="1043125" y="1812526"/>
            <a:ext cx="13360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845532-6BE6-48E8-98A8-3AF0F19A73D4}"/>
              </a:ext>
            </a:extLst>
          </p:cNvPr>
          <p:cNvSpPr txBox="1"/>
          <p:nvPr/>
        </p:nvSpPr>
        <p:spPr>
          <a:xfrm>
            <a:off x="218979" y="2656753"/>
            <a:ext cx="28142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3. Register CX :</a:t>
            </a:r>
            <a:endParaRPr lang="en-IN" sz="2800" b="1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4D4ED3-8E40-43BB-9E1D-22CF5F3A6FE8}"/>
              </a:ext>
            </a:extLst>
          </p:cNvPr>
          <p:cNvSpPr txBox="1"/>
          <p:nvPr/>
        </p:nvSpPr>
        <p:spPr>
          <a:xfrm>
            <a:off x="2799422" y="2656753"/>
            <a:ext cx="17725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Counter</a:t>
            </a:r>
            <a:endParaRPr lang="en-IN" sz="2800" b="1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8360C7-F7ED-48D0-ADAC-B0A3AFDEF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31" y="3356639"/>
            <a:ext cx="11378216" cy="254317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D80F3F-0D62-4C49-B907-0B44BA9D3BBA}"/>
              </a:ext>
            </a:extLst>
          </p:cNvPr>
          <p:cNvCxnSpPr>
            <a:cxnSpLocks/>
          </p:cNvCxnSpPr>
          <p:nvPr/>
        </p:nvCxnSpPr>
        <p:spPr>
          <a:xfrm>
            <a:off x="2019670" y="3918013"/>
            <a:ext cx="10564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726A9A-B6D4-4FAB-ACC4-1B34A055897F}"/>
              </a:ext>
            </a:extLst>
          </p:cNvPr>
          <p:cNvCxnSpPr>
            <a:cxnSpLocks/>
          </p:cNvCxnSpPr>
          <p:nvPr/>
        </p:nvCxnSpPr>
        <p:spPr>
          <a:xfrm flipV="1">
            <a:off x="4458807" y="4367814"/>
            <a:ext cx="4445496" cy="754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9FBA05-5BA5-4A90-BB0C-1CEC960FAE4D}"/>
              </a:ext>
            </a:extLst>
          </p:cNvPr>
          <p:cNvCxnSpPr>
            <a:cxnSpLocks/>
          </p:cNvCxnSpPr>
          <p:nvPr/>
        </p:nvCxnSpPr>
        <p:spPr>
          <a:xfrm flipV="1">
            <a:off x="6500672" y="5061231"/>
            <a:ext cx="3149356" cy="73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003223C-7A4C-4D2C-A246-F03D2090288C}"/>
              </a:ext>
            </a:extLst>
          </p:cNvPr>
          <p:cNvCxnSpPr>
            <a:cxnSpLocks/>
          </p:cNvCxnSpPr>
          <p:nvPr/>
        </p:nvCxnSpPr>
        <p:spPr>
          <a:xfrm flipV="1">
            <a:off x="6315721" y="5577616"/>
            <a:ext cx="3149356" cy="73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0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E0FF74-7815-4EE5-99AE-AC1E65DBA177}"/>
              </a:ext>
            </a:extLst>
          </p:cNvPr>
          <p:cNvSpPr txBox="1"/>
          <p:nvPr/>
        </p:nvSpPr>
        <p:spPr>
          <a:xfrm>
            <a:off x="164235" y="252828"/>
            <a:ext cx="28142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4. Register DX :</a:t>
            </a:r>
            <a:endParaRPr lang="en-IN" sz="2800" b="1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1BD7FF-87C2-4E0E-B99C-29FD6047467A}"/>
              </a:ext>
            </a:extLst>
          </p:cNvPr>
          <p:cNvSpPr txBox="1"/>
          <p:nvPr/>
        </p:nvSpPr>
        <p:spPr>
          <a:xfrm>
            <a:off x="2744678" y="252828"/>
            <a:ext cx="9484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Data </a:t>
            </a:r>
            <a:endParaRPr lang="en-IN" sz="2800" b="1" dirty="0">
              <a:solidFill>
                <a:srgbClr val="FF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2AABE3-2767-43C3-978C-57D75F9CB87E}"/>
              </a:ext>
            </a:extLst>
          </p:cNvPr>
          <p:cNvGrpSpPr/>
          <p:nvPr/>
        </p:nvGrpSpPr>
        <p:grpSpPr>
          <a:xfrm>
            <a:off x="251532" y="889987"/>
            <a:ext cx="11688935" cy="2220881"/>
            <a:chOff x="420206" y="1298360"/>
            <a:chExt cx="11688935" cy="222088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4166163-8D66-468F-B8FE-7E81A6ABB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206" y="1298360"/>
              <a:ext cx="11688935" cy="2220881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7D03875-3AAB-4C84-A414-B2B9081DADA2}"/>
                </a:ext>
              </a:extLst>
            </p:cNvPr>
            <p:cNvCxnSpPr>
              <a:cxnSpLocks/>
            </p:cNvCxnSpPr>
            <p:nvPr/>
          </p:nvCxnSpPr>
          <p:spPr>
            <a:xfrm>
              <a:off x="1642365" y="1705994"/>
              <a:ext cx="133609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DB588C8-5F70-44BD-ADCB-C5A1292EA151}"/>
                </a:ext>
              </a:extLst>
            </p:cNvPr>
            <p:cNvCxnSpPr>
              <a:cxnSpLocks/>
            </p:cNvCxnSpPr>
            <p:nvPr/>
          </p:nvCxnSpPr>
          <p:spPr>
            <a:xfrm>
              <a:off x="2636669" y="2230517"/>
              <a:ext cx="221053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F904A73-11B8-4973-A711-322577EA6B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9891" y="2077375"/>
              <a:ext cx="2032987" cy="887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BD80F3F-0D62-4C49-B907-0B44BA9D3BBA}"/>
                </a:ext>
              </a:extLst>
            </p:cNvPr>
            <p:cNvCxnSpPr>
              <a:cxnSpLocks/>
            </p:cNvCxnSpPr>
            <p:nvPr/>
          </p:nvCxnSpPr>
          <p:spPr>
            <a:xfrm>
              <a:off x="9050784" y="2524220"/>
              <a:ext cx="105644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E726A9A-B6D4-4FAB-ACC4-1B34A05589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8555" y="2956615"/>
              <a:ext cx="3595457" cy="2738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39FBA05-5BA5-4A90-BB0C-1CEC960FAE4D}"/>
                </a:ext>
              </a:extLst>
            </p:cNvPr>
            <p:cNvCxnSpPr>
              <a:cxnSpLocks/>
            </p:cNvCxnSpPr>
            <p:nvPr/>
          </p:nvCxnSpPr>
          <p:spPr>
            <a:xfrm>
              <a:off x="3553286" y="3048520"/>
              <a:ext cx="182658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C4A4BD68-B951-42C4-BE02-B3FD6ECE9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35" y="3256784"/>
            <a:ext cx="6133428" cy="37860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7282C7B-7170-4987-A115-EFF8F31DF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927" y="3572306"/>
            <a:ext cx="7448550" cy="317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51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47806EB9D42C479A632488CE5D4AD8" ma:contentTypeVersion="0" ma:contentTypeDescription="Create a new document." ma:contentTypeScope="" ma:versionID="9579c02cabcfcf349b7b69feaa66be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C3EEA7-BFCE-46D9-955C-38DFB7B5001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43603A1-1FFB-4C30-84B4-02BD86E55D79}"/>
</file>

<file path=customXml/itemProps3.xml><?xml version="1.0" encoding="utf-8"?>
<ds:datastoreItem xmlns:ds="http://schemas.openxmlformats.org/officeDocument/2006/customXml" ds:itemID="{34E30B47-A0EC-4FEF-B8D0-6F88CFF739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42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General Purpose Registers of 8086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Purpose Registers of 8086</dc:title>
  <dc:creator>Sharyu Kadam</dc:creator>
  <cp:lastModifiedBy>Sharyu Kadam</cp:lastModifiedBy>
  <cp:revision>8</cp:revision>
  <dcterms:created xsi:type="dcterms:W3CDTF">2021-04-08T16:39:56Z</dcterms:created>
  <dcterms:modified xsi:type="dcterms:W3CDTF">2024-05-14T21:55:28Z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0x010100BB47806EB9D42C479A632488CE5D4AD8</vt:lpwstr>
  </property>
  <property fmtid="{D5CDD505-2E9C-101B-9397-08002B2CF9AE}" pid="3" name="Order">
    <vt:r8>300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