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AE9CA-BF03-4CE1-AB85-18C20FFC3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952005-6038-43C2-A5EA-E2757216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C7D26-E890-4B71-8799-3ADD5B24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A4E-6751-45AF-84AA-D0ED083EEA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82D7A-9E78-4BE0-99D3-7DC79D88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2B1D9-D12F-4DD8-9556-DF1AA63D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4362-42AB-44DC-BCF6-B6608F12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6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9E0F4-8C64-4A3C-B53F-B361BE6B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C2E6F6-E6A8-4ACA-BE6B-3244D3AB3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704D6-6050-4259-965D-F887C8F5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A4E-6751-45AF-84AA-D0ED083EEA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827DB-F931-4CE3-BD30-D006C92C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8FE2D-133A-4698-A5B6-93EB8488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4362-42AB-44DC-BCF6-B6608F12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2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F22C27-F285-4C0C-AFFF-DAA9DEF3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D7B33B-5F4E-499D-9659-40E70FB96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1CC37-D79B-475D-95BF-3F346D118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A4E-6751-45AF-84AA-D0ED083EEA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ED36D-CC0A-404D-AE0F-33702BA7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75514-1040-43E5-AAEC-C6F680D0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4362-42AB-44DC-BCF6-B6608F12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0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7062F-4029-4B32-81E3-AA67DB00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74CE3-0126-4BD3-B36B-E881C20B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FCD30-D74A-4C16-A9A7-5F6DFA6A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A4E-6751-45AF-84AA-D0ED083EEA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83474-549C-47FF-A6F3-51BC65AE2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D62C3-C080-4B3C-B26D-111209A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4362-42AB-44DC-BCF6-B6608F12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5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D61FA-CCFB-4524-A3FB-B3C5D2A7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55A9D-A381-4DEE-B93E-EC9893775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72EF3-1B92-4E60-8883-B0C385E1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A4E-6751-45AF-84AA-D0ED083EEA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556FA-1D5F-49AE-9C19-C7FDDADB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27825-9FAA-4DD0-B69F-7FB8DD92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4362-42AB-44DC-BCF6-B6608F12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29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51578-57DB-4916-8C9B-2C930764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43CD1-3992-44CF-BB06-552B7B805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5B3F92-840E-4FBB-ABE6-DA88D4486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195E2-F7E7-4E0B-B9C9-17CC4478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A4E-6751-45AF-84AA-D0ED083EEA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537A7E-B7C7-4FE8-9D2E-A1964EC1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549C35-6FF9-4D16-95FE-37A69A5A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4362-42AB-44DC-BCF6-B6608F12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2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2D0F2-D195-4BE2-A504-BD8970BFA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7EE33-0DDC-4744-8B0C-3727C815A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7D482-3107-4929-9194-F80792A63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BCBEDB-D3C9-4E3B-935B-FAB2C42B4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44CCBE-0924-40B7-B82E-2E0A8C39A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736151-D7DC-4C66-BE16-1095AE99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A4E-6751-45AF-84AA-D0ED083EEA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77220A-3025-4C12-826A-B3E0F481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337FCF-090D-4523-A8C0-FFD26E43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4362-42AB-44DC-BCF6-B6608F12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4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11881-1A88-486D-B8EA-C6C85AF6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717F9C-7705-4275-B71A-480D2536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A4E-6751-45AF-84AA-D0ED083EEA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AC6FC8-5C4A-4A03-A954-F570BA6C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CFFB28-CB0C-4403-81AA-BCF81A60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4362-42AB-44DC-BCF6-B6608F12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61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6ED3B3-17F6-4DEE-891E-5B51EE01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A4E-6751-45AF-84AA-D0ED083EEA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E481C7-E655-44B6-87BF-78E8E009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D4579F-BF5C-419B-BC8F-882E3B11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4362-42AB-44DC-BCF6-B6608F12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85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FC477-13F4-4DC2-BD48-5FEF57AF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A6966-8A68-46D1-B958-41B286C1C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2677D-86A1-42A3-90E9-90DDF924B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B7033B-9B92-40B9-B864-1920B495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A4E-6751-45AF-84AA-D0ED083EEA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F5916A-D816-464A-B3E4-C9AF1A71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E5E690-A6D7-4C3B-ACC5-0AAECA58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4362-42AB-44DC-BCF6-B6608F12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5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0F0A-F511-42C9-B7A0-A4EB4525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41529E-D57D-4512-8080-EA38736CC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A05B48-CBB0-469B-B80F-95912D245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67369-527A-4C04-8C41-9924B7AE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AA4E-6751-45AF-84AA-D0ED083EEA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138F31-C844-4999-A947-C275BF3F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51400A-FCE6-4D05-8EAD-77904573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74362-42AB-44DC-BCF6-B6608F12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9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2E26EA-3681-45FD-9F05-62E74494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3EA82-1126-43A5-9004-C5FE9F561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CDCBB0-0566-44F0-A597-FF6DE54A3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DAA4E-6751-45AF-84AA-D0ED083EEA4B}" type="datetimeFigureOut">
              <a:rPr lang="ko-KR" altLang="en-US" smtClean="0"/>
              <a:t>2021-11-02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E51F4-D3F5-453D-8894-F2913CFDD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2051B-C851-4A35-8139-1B8B55B59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74362-42AB-44DC-BCF6-B6608F1211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4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60s.co.k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rawingathome.co.kr/goods/goods_list.php?cateCd=0250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1st.co.kr/products/1903452785" TargetMode="External"/><Relationship Id="rId2" Type="http://schemas.openxmlformats.org/officeDocument/2006/relationships/hyperlink" Target="https://smartstore.naver.com/kurzweil_piano/products/5594277199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F3F96-DF24-4FB4-AA9C-FE308F3B5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Sweet Home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C2512F-4A64-4D2D-A947-0041FDC60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From 2022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86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D21CF-26C5-4469-A4EC-BA23B36E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BF0B1-5889-4972-A6D8-AA450AA0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매트리스</a:t>
            </a:r>
            <a:endParaRPr lang="en-US" altLang="ko-KR" dirty="0"/>
          </a:p>
          <a:p>
            <a:r>
              <a:rPr lang="ko-KR" altLang="en-US" dirty="0"/>
              <a:t>침구</a:t>
            </a:r>
            <a:endParaRPr lang="en-US" altLang="ko-KR" dirty="0"/>
          </a:p>
          <a:p>
            <a:r>
              <a:rPr lang="ko-KR" altLang="en-US" dirty="0"/>
              <a:t>피아노</a:t>
            </a:r>
          </a:p>
        </p:txBody>
      </p:sp>
    </p:spTree>
    <p:extLst>
      <p:ext uri="{BB962C8B-B14F-4D97-AF65-F5344CB8AC3E}">
        <p14:creationId xmlns:p14="http://schemas.microsoft.com/office/powerpoint/2010/main" val="20754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96EEE-3F30-4723-8B35-CF7BA81D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매트리스 </a:t>
            </a:r>
            <a:r>
              <a:rPr lang="en-US" altLang="ko-KR" dirty="0"/>
              <a:t>– </a:t>
            </a:r>
            <a:r>
              <a:rPr lang="ko-KR" altLang="en-US" dirty="0" err="1"/>
              <a:t>식스티</a:t>
            </a:r>
            <a:r>
              <a:rPr lang="ko-KR" altLang="en-US" dirty="0"/>
              <a:t> </a:t>
            </a:r>
            <a:r>
              <a:rPr lang="ko-KR" altLang="en-US" dirty="0" err="1"/>
              <a:t>세컨즈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46E9A4-033A-4451-9A55-3C04BDCD2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9913"/>
            <a:ext cx="5190163" cy="52785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3F72B1-21E1-46B8-9C19-7675A4185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363" y="3671810"/>
            <a:ext cx="4692670" cy="29866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622EE27-F328-45E0-92F0-7963EEFB9176}"/>
              </a:ext>
            </a:extLst>
          </p:cNvPr>
          <p:cNvSpPr txBox="1"/>
          <p:nvPr/>
        </p:nvSpPr>
        <p:spPr>
          <a:xfrm>
            <a:off x="6894022" y="2382982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4"/>
              </a:rPr>
              <a:t>https://60s.co.kr/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0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1554B-2EDA-4B28-A509-1F5FD6EC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침구 </a:t>
            </a:r>
            <a:r>
              <a:rPr lang="en-US" altLang="ko-KR" dirty="0"/>
              <a:t>– </a:t>
            </a:r>
            <a:r>
              <a:rPr lang="ko-KR" altLang="en-US" dirty="0"/>
              <a:t>드로잉 </a:t>
            </a:r>
            <a:r>
              <a:rPr lang="ko-KR" altLang="en-US" dirty="0" err="1"/>
              <a:t>앳</a:t>
            </a:r>
            <a:r>
              <a:rPr lang="ko-KR" altLang="en-US" dirty="0"/>
              <a:t> 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CA9A1-865E-46E8-9926-A933B23485F8}"/>
              </a:ext>
            </a:extLst>
          </p:cNvPr>
          <p:cNvSpPr txBox="1"/>
          <p:nvPr/>
        </p:nvSpPr>
        <p:spPr>
          <a:xfrm>
            <a:off x="3796146" y="1354538"/>
            <a:ext cx="7768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https://www.drawingathome.co.kr/goods/goods_list.php?cateCd=025001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C31B01-21E7-48E2-B848-8A6A08831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860" y="2126385"/>
            <a:ext cx="4951940" cy="44434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737E13-D3B1-4147-92E2-8F372A446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517" y="1990763"/>
            <a:ext cx="3957177" cy="47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1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070F2-041F-4CDF-8E5B-BB2A19C1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피아노 </a:t>
            </a:r>
            <a:r>
              <a:rPr lang="en-US" altLang="ko-KR" dirty="0"/>
              <a:t>– RP-102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178B2-7E0E-4977-9441-86F21B3A2DB8}"/>
              </a:ext>
            </a:extLst>
          </p:cNvPr>
          <p:cNvSpPr txBox="1"/>
          <p:nvPr/>
        </p:nvSpPr>
        <p:spPr>
          <a:xfrm>
            <a:off x="4496789" y="1337954"/>
            <a:ext cx="7147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https://smartstore.naver.com/kurzweil_piano/products/5594277199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https://www.11st.co.kr/products/1903452785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34EEAB9-CB01-417C-98AF-315D3FA2C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456" y="2193641"/>
            <a:ext cx="4654322" cy="42992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3163D9-98D5-43AE-8BB9-009709A5D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96" y="2193640"/>
            <a:ext cx="4673904" cy="42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2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77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Sweet Home</vt:lpstr>
      <vt:lpstr>Content</vt:lpstr>
      <vt:lpstr>매트리스 – 식스티 세컨즈</vt:lpstr>
      <vt:lpstr>침구 – 드로잉 앳 홈</vt:lpstr>
      <vt:lpstr>피아노 – RP-102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2021-11-02T05:08:42Z</dcterms:created>
  <dcterms:modified xsi:type="dcterms:W3CDTF">2021-11-02T06:30:59Z</dcterms:modified>
</cp:coreProperties>
</file>