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handoutMasterIdLst>
    <p:handoutMasterId r:id="rId4"/>
  </p:handoutMasterIdLst>
  <p:sldIdLst>
    <p:sldId id="342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C9A8"/>
    <a:srgbClr val="FABFA4"/>
    <a:srgbClr val="3A88CA"/>
    <a:srgbClr val="3737DD"/>
    <a:srgbClr val="3D7AC3"/>
    <a:srgbClr val="FDB18D"/>
    <a:srgbClr val="9E77B8"/>
    <a:srgbClr val="297FB8"/>
    <a:srgbClr val="E6688F"/>
    <a:srgbClr val="48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>
      <p:cViewPr>
        <p:scale>
          <a:sx n="50" d="100"/>
          <a:sy n="50" d="100"/>
        </p:scale>
        <p:origin x="-1292" y="-436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17.11.2020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17.11.2020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17.11.2020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60849" y="186575"/>
            <a:ext cx="11513651" cy="6814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000" b="1" spc="1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중국문화데이터 포트폴리오 </a:t>
            </a:r>
            <a:r>
              <a:rPr lang="en-US" altLang="ko-KR" sz="3000" b="1" spc="1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en-US" sz="2400" b="1" spc="1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201803027 </a:t>
            </a:r>
            <a:r>
              <a:rPr lang="ko-KR" altLang="en-US" sz="2400" b="1" spc="1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경영학전공 이희진</a:t>
            </a:r>
            <a:endParaRPr lang="en-US" sz="2400" b="1" spc="1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endParaRPr lang="ru-RU" sz="4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0" y="1956761"/>
            <a:ext cx="325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여행 관련 노래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형태소 분석</a:t>
            </a:r>
            <a:endParaRPr lang="en-US" altLang="ko-KR" sz="2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2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약 </a:t>
            </a:r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700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개의 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 수집</a:t>
            </a:r>
            <a:endParaRPr lang="en-US" altLang="ko-KR" sz="2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목요일까지 수집을 마치고 분석 시작할 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정</a:t>
            </a:r>
            <a:endParaRPr lang="en-US" altLang="ko-KR" sz="2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98" y="1813906"/>
            <a:ext cx="7299902" cy="412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13528</TotalTime>
  <Words>22</Words>
  <Application>Microsoft Office PowerPoint</Application>
  <PresentationFormat>사용자 지정</PresentationFormat>
  <Paragraphs>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Специальное оформление</vt:lpstr>
      <vt:lpstr>PowerPoint 프레젠테이션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1011lhj@naver.com</cp:lastModifiedBy>
  <cp:revision>698</cp:revision>
  <dcterms:created xsi:type="dcterms:W3CDTF">2016-05-17T07:43:39Z</dcterms:created>
  <dcterms:modified xsi:type="dcterms:W3CDTF">2020-11-17T14:19:30Z</dcterms:modified>
</cp:coreProperties>
</file>