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>
        <p:scale>
          <a:sx n="50" d="100"/>
          <a:sy n="50" d="100"/>
        </p:scale>
        <p:origin x="-1292" y="-436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25.11.2020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25.11.2020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25.11.2020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49" y="186575"/>
            <a:ext cx="11513651" cy="6814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중국문화데이터 포트폴리오 </a:t>
            </a:r>
            <a:r>
              <a:rPr lang="en-US" altLang="ko-KR" sz="30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sz="24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201803027 </a:t>
            </a:r>
            <a:r>
              <a:rPr lang="ko-KR" altLang="en-US" sz="24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경영학전공 이희진</a:t>
            </a:r>
            <a:endParaRPr lang="en-US" sz="2400" b="1" spc="1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5" y="867988"/>
            <a:ext cx="6401129" cy="31478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535" y="1022788"/>
            <a:ext cx="3886365" cy="5177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800" y="4229100"/>
            <a:ext cx="6769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여행 관련 노래 형태소 분석 중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원본데이터 실행 과정에 문제 발생</a:t>
            </a:r>
            <a:endParaRPr lang="en-US" altLang="ko-KR" sz="2400" dirty="0" smtClean="0"/>
          </a:p>
          <a:p>
            <a:r>
              <a:rPr lang="en-US" altLang="ko-KR" sz="2400" dirty="0" smtClean="0"/>
              <a:t>=&gt; </a:t>
            </a:r>
            <a:r>
              <a:rPr lang="ko-KR" altLang="en-US" sz="2400" dirty="0" smtClean="0"/>
              <a:t>오류라고 뜨는 건 아닌데 데이터가 나타나지 않는 문제가 생겨서 </a:t>
            </a:r>
            <a:r>
              <a:rPr lang="ko-KR" altLang="en-US" sz="2400" dirty="0" err="1" smtClean="0"/>
              <a:t>고민중입니다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939634" y="1689098"/>
            <a:ext cx="6388430" cy="7400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13531</TotalTime>
  <Words>28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Специальное оформление</vt:lpstr>
      <vt:lpstr>PowerPoint 프레젠테이션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1011lhj@naver.com</cp:lastModifiedBy>
  <cp:revision>699</cp:revision>
  <dcterms:created xsi:type="dcterms:W3CDTF">2016-05-17T07:43:39Z</dcterms:created>
  <dcterms:modified xsi:type="dcterms:W3CDTF">2020-11-24T15:22:30Z</dcterms:modified>
</cp:coreProperties>
</file>