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>
        <p:scale>
          <a:sx n="50" d="100"/>
          <a:sy n="50" d="100"/>
        </p:scale>
        <p:origin x="-1292" y="-43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10.11.2020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49" y="186575"/>
            <a:ext cx="11513651" cy="681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중국문화데이터 포트폴리오 </a:t>
            </a:r>
            <a:r>
              <a:rPr lang="en-US" altLang="ko-KR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201803027 </a:t>
            </a:r>
            <a:r>
              <a:rPr lang="ko-KR" alt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경영학전공 이희진</a:t>
            </a:r>
            <a:endParaRPr lang="en-US" sz="2400" b="1" spc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0" y="1956761"/>
            <a:ext cx="325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여행 관련 노래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형태소 분석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370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수집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최소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1000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곡 수집 예정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1" y="2061716"/>
            <a:ext cx="7520456" cy="33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13528</TotalTime>
  <Words>22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Специальное оформление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1011lhj@naver.com</cp:lastModifiedBy>
  <cp:revision>697</cp:revision>
  <dcterms:created xsi:type="dcterms:W3CDTF">2016-05-17T07:43:39Z</dcterms:created>
  <dcterms:modified xsi:type="dcterms:W3CDTF">2020-11-10T14:09:51Z</dcterms:modified>
</cp:coreProperties>
</file>