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4" r:id="rId7"/>
    <p:sldId id="261" r:id="rId8"/>
    <p:sldId id="265" r:id="rId9"/>
    <p:sldId id="266" r:id="rId10"/>
    <p:sldId id="263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DB02"/>
    <a:srgbClr val="663300"/>
    <a:srgbClr val="00CC00"/>
    <a:srgbClr val="3333CC"/>
    <a:srgbClr val="FFCC9A"/>
    <a:srgbClr val="FEFF99"/>
    <a:srgbClr val="CCFF9A"/>
    <a:srgbClr val="FF999A"/>
    <a:srgbClr val="FF99CB"/>
    <a:srgbClr val="9A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>
        <p:scale>
          <a:sx n="60" d="100"/>
          <a:sy n="60" d="100"/>
        </p:scale>
        <p:origin x="60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6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6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40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81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52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44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01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7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73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DCD05-5649-4EF0-93CB-32420155E3C9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84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2635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03255" y="2751052"/>
            <a:ext cx="50706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/>
              <a:t>여행 관련 노래 형태소 분석</a:t>
            </a:r>
            <a:endParaRPr lang="en-US" altLang="ko-KR" sz="32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131034" y="3640525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</a:rPr>
              <a:t>201803027 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이희진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47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결론</a:t>
            </a:r>
            <a:endParaRPr lang="ko-KR" altLang="en-US" sz="28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대체 처리 1"/>
          <p:cNvSpPr/>
          <p:nvPr/>
        </p:nvSpPr>
        <p:spPr>
          <a:xfrm>
            <a:off x="914400" y="1711841"/>
            <a:ext cx="7432157" cy="1509823"/>
          </a:xfrm>
          <a:prstGeom prst="flowChartAlternateProcess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순서도: 대체 처리 14"/>
          <p:cNvSpPr/>
          <p:nvPr/>
        </p:nvSpPr>
        <p:spPr>
          <a:xfrm>
            <a:off x="914398" y="4295553"/>
            <a:ext cx="7432157" cy="1577162"/>
          </a:xfrm>
          <a:prstGeom prst="flowChartAlternateProcess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39170" y="1958920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0" b="1" dirty="0"/>
              <a:t>≒</a:t>
            </a:r>
            <a:endParaRPr lang="ko-KR" altLang="en-US" sz="6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242930" y="1958920"/>
            <a:ext cx="4561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dirty="0">
                <a:latin typeface="+mj-ea"/>
              </a:rPr>
              <a:t>우울한 기분에 떠나고 싶은 욕구</a:t>
            </a:r>
            <a:endParaRPr lang="en-US" altLang="ko-KR" dirty="0">
              <a:latin typeface="+mj-ea"/>
            </a:endParaRPr>
          </a:p>
          <a:p>
            <a:pPr algn="ctr"/>
            <a:endParaRPr lang="en-US" altLang="ko-KR" dirty="0">
              <a:latin typeface="+mj-ea"/>
            </a:endParaRPr>
          </a:p>
          <a:p>
            <a:pPr algn="ctr"/>
            <a:r>
              <a:rPr lang="en-US" altLang="ko-KR" dirty="0">
                <a:latin typeface="+mj-ea"/>
              </a:rPr>
              <a:t>2.  </a:t>
            </a:r>
            <a:r>
              <a:rPr lang="ko-KR" altLang="en-US" dirty="0">
                <a:latin typeface="+mj-ea"/>
              </a:rPr>
              <a:t>행복한 추억 남기기</a:t>
            </a:r>
          </a:p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14130" y="4622469"/>
            <a:ext cx="6145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 </a:t>
            </a:r>
            <a:r>
              <a:rPr lang="ko-KR" altLang="en-US" dirty="0" smtClean="0"/>
              <a:t>문장부호의  사용       </a:t>
            </a:r>
            <a:r>
              <a:rPr lang="en-US" altLang="ko-KR" dirty="0" smtClean="0"/>
              <a:t>-       !,  ?</a:t>
            </a:r>
          </a:p>
          <a:p>
            <a:endParaRPr lang="en-US" altLang="ko-KR" dirty="0"/>
          </a:p>
          <a:p>
            <a:r>
              <a:rPr lang="en-US" altLang="ko-KR" dirty="0" smtClean="0"/>
              <a:t>2.  </a:t>
            </a:r>
            <a:r>
              <a:rPr lang="ko-KR" altLang="en-US" dirty="0" err="1" smtClean="0"/>
              <a:t>시적허용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생략       </a:t>
            </a:r>
            <a:r>
              <a:rPr lang="en-US" altLang="ko-KR" dirty="0" smtClean="0"/>
              <a:t>-       </a:t>
            </a:r>
            <a:r>
              <a:rPr lang="ko-KR" altLang="en-US" dirty="0" smtClean="0"/>
              <a:t>연설문  </a:t>
            </a:r>
            <a:r>
              <a:rPr lang="en-US" altLang="ko-KR" dirty="0" smtClean="0"/>
              <a:t>&amp;  </a:t>
            </a:r>
            <a:r>
              <a:rPr lang="ko-KR" altLang="en-US" dirty="0" smtClean="0"/>
              <a:t>영화 대사 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99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-1" y="2763982"/>
            <a:ext cx="3283527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58448" y="3167390"/>
            <a:ext cx="1827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Thank you.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6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263536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27813" y="37407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목차</a:t>
            </a:r>
            <a:endParaRPr lang="en-US" altLang="ko-KR" sz="28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296806" y="843957"/>
            <a:ext cx="1667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Table of contents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496869" y="2346961"/>
            <a:ext cx="321148" cy="338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4" name="직사각형 13"/>
          <p:cNvSpPr/>
          <p:nvPr/>
        </p:nvSpPr>
        <p:spPr>
          <a:xfrm>
            <a:off x="2496869" y="3092336"/>
            <a:ext cx="321148" cy="338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5" name="직사각형 14"/>
          <p:cNvSpPr/>
          <p:nvPr/>
        </p:nvSpPr>
        <p:spPr>
          <a:xfrm>
            <a:off x="2496869" y="3837711"/>
            <a:ext cx="321148" cy="338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6" name="직사각형 15"/>
          <p:cNvSpPr/>
          <p:nvPr/>
        </p:nvSpPr>
        <p:spPr>
          <a:xfrm>
            <a:off x="2496869" y="4583086"/>
            <a:ext cx="321148" cy="338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" name="TextBox 1"/>
          <p:cNvSpPr txBox="1"/>
          <p:nvPr/>
        </p:nvSpPr>
        <p:spPr>
          <a:xfrm>
            <a:off x="3130624" y="233132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주제 선정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130624" y="307669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분석 과정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130624" y="381849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분석 내용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130624" y="45674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결론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2585409" y="2442040"/>
            <a:ext cx="146380" cy="14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2584253" y="3188171"/>
            <a:ext cx="146380" cy="14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2584253" y="3929974"/>
            <a:ext cx="146380" cy="14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2584253" y="4678921"/>
            <a:ext cx="146380" cy="14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19429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주제 </a:t>
            </a:r>
            <a:r>
              <a:rPr lang="ko-KR" altLang="en-US" sz="2800" b="1" dirty="0" smtClean="0"/>
              <a:t>선정</a:t>
            </a:r>
            <a:endParaRPr lang="ko-KR" altLang="en-US" sz="28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088555" y="2917125"/>
            <a:ext cx="0" cy="25185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10345" y="2917125"/>
            <a:ext cx="0" cy="25185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97984" y="3892601"/>
            <a:ext cx="12971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분석 주제 선정 이유</a:t>
            </a:r>
            <a:endParaRPr lang="ko-KR" alt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042312" y="3892600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분석 목적</a:t>
            </a:r>
            <a:endParaRPr lang="ko-KR" altLang="en-US" sz="1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778024" y="3892598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분석 대상</a:t>
            </a:r>
            <a:endParaRPr lang="ko-KR" alt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35801" y="4419987"/>
            <a:ext cx="20436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1"/>
            <a:r>
              <a:rPr lang="ko-KR" altLang="en-US" sz="900" dirty="0"/>
              <a:t>여행을 가지 못하는 현재상황에 </a:t>
            </a:r>
            <a:endParaRPr lang="en-US" altLang="ko-KR" sz="900" dirty="0" smtClean="0"/>
          </a:p>
          <a:p>
            <a:pPr algn="ctr" fontAlgn="base" latinLnBrk="1"/>
            <a:r>
              <a:rPr lang="ko-KR" altLang="en-US" sz="900" dirty="0" smtClean="0"/>
              <a:t>노래를 </a:t>
            </a:r>
            <a:r>
              <a:rPr lang="ko-KR" altLang="en-US" sz="900" dirty="0"/>
              <a:t>듣다가 여행 관련 노래 가사에 호기심이 생김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52408" y="4419987"/>
            <a:ext cx="20439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 한국 여행 관련 </a:t>
            </a:r>
            <a:r>
              <a:rPr lang="ko-KR" altLang="en-US" sz="900" dirty="0" smtClean="0"/>
              <a:t>노래가사들의  </a:t>
            </a:r>
            <a:r>
              <a:rPr lang="ko-KR" altLang="en-US" sz="900" dirty="0"/>
              <a:t>사계절</a:t>
            </a:r>
            <a:r>
              <a:rPr lang="en-US" altLang="ko-KR" sz="900" dirty="0"/>
              <a:t>, </a:t>
            </a:r>
            <a:r>
              <a:rPr lang="ko-KR" altLang="en-US" sz="900" dirty="0"/>
              <a:t>성별 간 차이점을 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형태소 </a:t>
            </a:r>
            <a:r>
              <a:rPr lang="ko-KR" altLang="en-US" sz="900" dirty="0"/>
              <a:t>분석으로 나타냄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305139" y="448923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/>
              <a:t>기간에 상관 없이 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한국 </a:t>
            </a:r>
            <a:r>
              <a:rPr lang="ko-KR" altLang="en-US" sz="900" dirty="0"/>
              <a:t>가수가 부른 노래들 선정</a:t>
            </a:r>
            <a:endParaRPr lang="ko-KR" altLang="en-US" sz="900" dirty="0"/>
          </a:p>
        </p:txBody>
      </p:sp>
      <p:pic>
        <p:nvPicPr>
          <p:cNvPr id="1026" name="Picture 2" descr="미국 여행 정보 | GoUS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30" y="2075509"/>
            <a:ext cx="2136743" cy="149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목적 vs 목표 : 네이버 블로그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91"/>
          <a:stretch/>
        </p:blipFill>
        <p:spPr bwMode="auto">
          <a:xfrm>
            <a:off x="3336353" y="2075509"/>
            <a:ext cx="2160000" cy="149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데이터 분석의 유형 6가지 - 목적에 따라 달라지는 분석 방법 - DODOMIR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197" y="2074940"/>
            <a:ext cx="2134138" cy="149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75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분석 과정</a:t>
            </a:r>
            <a:endParaRPr lang="ko-KR" altLang="en-US" sz="28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06234" y="1963379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/>
              <a:t>데이터 스키마</a:t>
            </a:r>
            <a:endParaRPr lang="ko-KR" alt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-850604" y="2562075"/>
            <a:ext cx="4998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/>
              <a:t>수동으로 총 </a:t>
            </a:r>
            <a:r>
              <a:rPr lang="en-US" altLang="ko-KR" sz="1400" dirty="0" smtClean="0"/>
              <a:t>1,002</a:t>
            </a:r>
            <a:r>
              <a:rPr lang="ko-KR" altLang="en-US" sz="1400" dirty="0" smtClean="0"/>
              <a:t>곡 수집</a:t>
            </a:r>
            <a:endParaRPr lang="en-US" altLang="ko-KR" sz="1400" dirty="0" smtClean="0"/>
          </a:p>
          <a:p>
            <a:pPr algn="r"/>
            <a:r>
              <a:rPr lang="ko-KR" altLang="en-US" sz="1400" dirty="0" smtClean="0"/>
              <a:t>가수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곡 명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발매년도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계절</a:t>
            </a:r>
            <a:r>
              <a:rPr lang="en-US" altLang="ko-KR" sz="1400" dirty="0" smtClean="0"/>
              <a:t>, </a:t>
            </a:r>
          </a:p>
          <a:p>
            <a:pPr algn="r"/>
            <a:r>
              <a:rPr lang="ko-KR" altLang="en-US" sz="1400" dirty="0" smtClean="0"/>
              <a:t>노래가사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성별 정리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4322416" y="1475611"/>
            <a:ext cx="4106487" cy="41064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1011l\Desktop\중국문화데이터 포트폴리오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675" y="1628698"/>
            <a:ext cx="3872949" cy="217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1011l\Desktop\중국문화데이터 포트폴리오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675" y="4484200"/>
            <a:ext cx="3872949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5400000">
            <a:off x="6083172" y="3840544"/>
            <a:ext cx="934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latin typeface="+mn-ea"/>
              </a:rPr>
              <a:t>~</a:t>
            </a:r>
            <a:endParaRPr lang="ko-KR" altLang="en-US" b="1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29183" y="3885504"/>
            <a:ext cx="1919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/>
              <a:t>데이터 형태소 분석</a:t>
            </a:r>
            <a:endParaRPr lang="ko-KR" alt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467466" y="4484200"/>
            <a:ext cx="26606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err="1" smtClean="0"/>
              <a:t>Colab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알고리즘 만들기</a:t>
            </a:r>
            <a:endParaRPr lang="en-US" altLang="ko-KR" sz="1400" dirty="0" smtClean="0"/>
          </a:p>
          <a:p>
            <a:pPr algn="r"/>
            <a:r>
              <a:rPr lang="ko-KR" altLang="en-US" sz="1400" dirty="0" smtClean="0"/>
              <a:t>워드 </a:t>
            </a:r>
            <a:r>
              <a:rPr lang="ko-KR" altLang="en-US" sz="1400" dirty="0" err="1" smtClean="0"/>
              <a:t>클라우드로</a:t>
            </a:r>
            <a:r>
              <a:rPr lang="ko-KR" altLang="en-US" sz="1400" dirty="0" smtClean="0"/>
              <a:t> 시각화</a:t>
            </a:r>
            <a:endParaRPr lang="en-US" altLang="ko-KR" sz="1400" dirty="0" smtClean="0"/>
          </a:p>
          <a:p>
            <a:pPr algn="r"/>
            <a:r>
              <a:rPr lang="ko-KR" altLang="en-US" sz="1400" dirty="0" smtClean="0"/>
              <a:t>피벗테이블 분석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330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분석 내용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2406" y="84395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시각화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030989" y="2777460"/>
            <a:ext cx="565150" cy="0"/>
          </a:xfrm>
          <a:prstGeom prst="line">
            <a:avLst/>
          </a:prstGeom>
          <a:ln w="952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572000" y="2744121"/>
            <a:ext cx="66675" cy="66675"/>
          </a:xfrm>
          <a:prstGeom prst="rect">
            <a:avLst/>
          </a:prstGeom>
          <a:solidFill>
            <a:srgbClr val="3333CC"/>
          </a:solidFill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692273" y="2460133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계절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봄</a:t>
            </a:r>
            <a:r>
              <a:rPr lang="en-US" altLang="ko-KR" b="1" dirty="0" smtClean="0"/>
              <a:t>’</a:t>
            </a:r>
            <a:endParaRPr lang="ko-KR" alt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692273" y="2777460"/>
            <a:ext cx="21178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accent1">
                    <a:lumMod val="75000"/>
                  </a:schemeClr>
                </a:solidFill>
              </a:rPr>
              <a:t>‘봄’이라는 </a:t>
            </a:r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</a:rPr>
              <a:t>단어가  많이 사용 됨</a:t>
            </a:r>
            <a:endParaRPr lang="en-US" altLang="ko-KR" sz="11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</a:rPr>
              <a:t>대명사</a:t>
            </a:r>
            <a:r>
              <a:rPr lang="en-US" altLang="ko-KR" sz="1100" b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</a:rPr>
              <a:t>사랑</a:t>
            </a:r>
            <a:r>
              <a:rPr lang="en-US" altLang="ko-KR" sz="1100" b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</a:rPr>
              <a:t>바람</a:t>
            </a:r>
            <a:r>
              <a:rPr lang="en-US" altLang="ko-KR" sz="1100" b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</a:rPr>
              <a:t>마음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192546136" descr="EMB000018e4569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34"/>
          <a:stretch/>
        </p:blipFill>
        <p:spPr bwMode="auto">
          <a:xfrm>
            <a:off x="499626" y="1795093"/>
            <a:ext cx="3413155" cy="209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7" name="_x191319104" descr="EMB000018e456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98" y="4094532"/>
            <a:ext cx="3235267" cy="174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연결선 55"/>
          <p:cNvCxnSpPr/>
          <p:nvPr/>
        </p:nvCxnSpPr>
        <p:spPr>
          <a:xfrm>
            <a:off x="4030988" y="4896883"/>
            <a:ext cx="565150" cy="0"/>
          </a:xfrm>
          <a:prstGeom prst="line">
            <a:avLst/>
          </a:prstGeom>
          <a:ln w="952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4571999" y="4863544"/>
            <a:ext cx="66675" cy="66675"/>
          </a:xfrm>
          <a:prstGeom prst="rect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4692272" y="457955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계절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여름</a:t>
            </a:r>
            <a:r>
              <a:rPr lang="en-US" altLang="ko-KR" b="1" dirty="0" smtClean="0"/>
              <a:t>’</a:t>
            </a:r>
            <a:endParaRPr lang="ko-KR" alt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692272" y="4896883"/>
            <a:ext cx="16145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accent1">
                    <a:lumMod val="75000"/>
                  </a:schemeClr>
                </a:solidFill>
              </a:rPr>
              <a:t>계절 </a:t>
            </a:r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</a:rPr>
              <a:t>이름 사용 빈도  少</a:t>
            </a:r>
            <a:endParaRPr lang="en-US" altLang="ko-KR" sz="11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</a:rPr>
              <a:t>바다</a:t>
            </a:r>
            <a:r>
              <a:rPr lang="en-US" altLang="ko-KR" sz="1100" b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</a:rPr>
              <a:t>하늘</a:t>
            </a:r>
            <a:endParaRPr lang="en-US" altLang="ko-KR" sz="11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69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분석 내용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2406" y="84395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시각화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030989" y="2777460"/>
            <a:ext cx="565150" cy="0"/>
          </a:xfrm>
          <a:prstGeom prst="line">
            <a:avLst/>
          </a:prstGeom>
          <a:ln w="9525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572000" y="2744121"/>
            <a:ext cx="66675" cy="66675"/>
          </a:xfrm>
          <a:prstGeom prst="rect">
            <a:avLst/>
          </a:prstGeom>
          <a:solidFill>
            <a:srgbClr val="663300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52" name="TextBox 51"/>
          <p:cNvSpPr txBox="1"/>
          <p:nvPr/>
        </p:nvSpPr>
        <p:spPr>
          <a:xfrm>
            <a:off x="4692273" y="2460133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계절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가을</a:t>
            </a:r>
            <a:r>
              <a:rPr lang="en-US" altLang="ko-KR" b="1" dirty="0" smtClean="0"/>
              <a:t>’</a:t>
            </a:r>
            <a:endParaRPr lang="ko-KR" alt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692273" y="2777460"/>
            <a:ext cx="25458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accent1">
                    <a:lumMod val="75000"/>
                  </a:schemeClr>
                </a:solidFill>
              </a:rPr>
              <a:t>계절이름이 가장 많이 </a:t>
            </a:r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</a:rPr>
              <a:t>사용</a:t>
            </a:r>
            <a:endParaRPr lang="en-US" altLang="ko-KR" sz="11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100" b="1" dirty="0">
                <a:solidFill>
                  <a:schemeClr val="accent1">
                    <a:lumMod val="75000"/>
                  </a:schemeClr>
                </a:solidFill>
              </a:rPr>
              <a:t>봄처럼 ‘사랑</a:t>
            </a:r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100" b="1" dirty="0">
                <a:solidFill>
                  <a:schemeClr val="accent1">
                    <a:lumMod val="75000"/>
                  </a:schemeClr>
                </a:solidFill>
              </a:rPr>
              <a:t>마음’이라는 단어가 빈번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19254613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99" r="9168"/>
          <a:stretch/>
        </p:blipFill>
        <p:spPr bwMode="auto">
          <a:xfrm>
            <a:off x="701646" y="2000448"/>
            <a:ext cx="3126076" cy="167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7" name="_x1913191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9964" y="4094532"/>
            <a:ext cx="2747758" cy="174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연결선 55"/>
          <p:cNvCxnSpPr/>
          <p:nvPr/>
        </p:nvCxnSpPr>
        <p:spPr>
          <a:xfrm>
            <a:off x="4030988" y="4896883"/>
            <a:ext cx="565150" cy="0"/>
          </a:xfrm>
          <a:prstGeom prst="line">
            <a:avLst/>
          </a:prstGeom>
          <a:ln w="9525">
            <a:solidFill>
              <a:srgbClr val="E0DB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4571999" y="4863544"/>
            <a:ext cx="66675" cy="66675"/>
          </a:xfrm>
          <a:prstGeom prst="rect">
            <a:avLst/>
          </a:prstGeom>
          <a:solidFill>
            <a:srgbClr val="E0DB02"/>
          </a:solidFill>
          <a:ln>
            <a:solidFill>
              <a:srgbClr val="E0DB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58" name="TextBox 57"/>
          <p:cNvSpPr txBox="1"/>
          <p:nvPr/>
        </p:nvSpPr>
        <p:spPr>
          <a:xfrm>
            <a:off x="4692272" y="4579556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성별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남</a:t>
            </a:r>
            <a:r>
              <a:rPr lang="en-US" altLang="ko-KR" b="1" dirty="0" smtClean="0"/>
              <a:t>’</a:t>
            </a:r>
            <a:endParaRPr lang="ko-KR" alt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692272" y="4896883"/>
            <a:ext cx="1409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</a:rPr>
              <a:t>영어 단어 다수 사용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13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18976" y="6644639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분석 내용</a:t>
            </a:r>
            <a:endParaRPr lang="ko-KR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82406" y="84395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피벗테이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블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수행의 시작/종료 1"/>
          <p:cNvSpPr/>
          <p:nvPr/>
        </p:nvSpPr>
        <p:spPr>
          <a:xfrm>
            <a:off x="807161" y="1616148"/>
            <a:ext cx="2232837" cy="627321"/>
          </a:xfrm>
          <a:prstGeom prst="flowChartTerminato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명사  </a:t>
            </a:r>
            <a:r>
              <a:rPr lang="en-US" altLang="ko-KR" b="1" dirty="0" smtClean="0"/>
              <a:t>-  </a:t>
            </a:r>
            <a:r>
              <a:rPr lang="ko-KR" altLang="en-US" b="1" dirty="0" smtClean="0"/>
              <a:t>성별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914400" y="2583711"/>
            <a:ext cx="3072810" cy="3689497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어디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남자    </a:t>
            </a:r>
            <a:r>
              <a:rPr lang="en-US" altLang="ko-KR" dirty="0" smtClean="0">
                <a:solidFill>
                  <a:srgbClr val="FF0000"/>
                </a:solidFill>
              </a:rPr>
              <a:t>0.25%</a:t>
            </a: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여자    </a:t>
            </a:r>
            <a:r>
              <a:rPr lang="en-US" altLang="ko-KR" dirty="0" smtClean="0">
                <a:solidFill>
                  <a:srgbClr val="FF0000"/>
                </a:solidFill>
              </a:rPr>
              <a:t>0.21%</a:t>
            </a: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혼성    </a:t>
            </a:r>
            <a:r>
              <a:rPr lang="en-US" altLang="ko-KR" dirty="0" smtClean="0">
                <a:solidFill>
                  <a:srgbClr val="FF0000"/>
                </a:solidFill>
              </a:rPr>
              <a:t>0.35%</a:t>
            </a: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15517" y="2583711"/>
            <a:ext cx="3072810" cy="3689497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바람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꿈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바다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algn="ctr" fontAlgn="base" latinLnBrk="1">
              <a:lnSpc>
                <a:spcPct val="16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  평균 </a:t>
            </a:r>
            <a:r>
              <a:rPr lang="en-US" altLang="ko-KR" kern="0" dirty="0">
                <a:solidFill>
                  <a:srgbClr val="FF0000"/>
                </a:solidFill>
                <a:latin typeface="+mj-ea"/>
                <a:ea typeface="+mj-ea"/>
              </a:rPr>
              <a:t>0.19%~0.20%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     떠나고  싶은 욕구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1212722" y="5668258"/>
            <a:ext cx="441346" cy="233916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566594" y="5600550"/>
            <a:ext cx="218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목적지  설정</a:t>
            </a:r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>
            <a:off x="5671312" y="5070399"/>
            <a:ext cx="441346" cy="233916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41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분석 내용</a:t>
            </a:r>
            <a:endParaRPr lang="ko-KR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82406" y="84395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피벗테이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블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수행의 시작/종료 1"/>
          <p:cNvSpPr/>
          <p:nvPr/>
        </p:nvSpPr>
        <p:spPr>
          <a:xfrm>
            <a:off x="807161" y="1616148"/>
            <a:ext cx="2232837" cy="627321"/>
          </a:xfrm>
          <a:prstGeom prst="flowChartTerminato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형용사  </a:t>
            </a:r>
            <a:r>
              <a:rPr lang="en-US" altLang="ko-KR" b="1" dirty="0" smtClean="0"/>
              <a:t>-  </a:t>
            </a:r>
            <a:r>
              <a:rPr lang="ko-KR" altLang="en-US" b="1" dirty="0" smtClean="0"/>
              <a:t>계절</a:t>
            </a:r>
            <a:endParaRPr lang="ko-KR" altLang="en-US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91317904" descr="EMB000018e456a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2" y="2618488"/>
            <a:ext cx="3588055" cy="316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954772" y="2158410"/>
            <a:ext cx="3352801" cy="3887638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‘좋아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좋아라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좋은’이 사계절 모두 자주 </a:t>
            </a:r>
            <a:r>
              <a:rPr lang="ko-KR" altLang="en-US" dirty="0" smtClean="0">
                <a:solidFill>
                  <a:schemeClr val="tx1"/>
                </a:solidFill>
              </a:rPr>
              <a:t>사용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      기분 환기 위함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5439049" y="4654397"/>
            <a:ext cx="441346" cy="233916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72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분석 내용</a:t>
            </a:r>
            <a:endParaRPr lang="ko-KR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82406" y="84395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피벗테이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블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수행의 시작/종료 1"/>
          <p:cNvSpPr/>
          <p:nvPr/>
        </p:nvSpPr>
        <p:spPr>
          <a:xfrm>
            <a:off x="807161" y="1616148"/>
            <a:ext cx="2232837" cy="627321"/>
          </a:xfrm>
          <a:prstGeom prst="flowChartTerminato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동사  </a:t>
            </a:r>
            <a:r>
              <a:rPr lang="en-US" altLang="ko-KR" b="1" dirty="0" smtClean="0"/>
              <a:t>-  </a:t>
            </a:r>
            <a:r>
              <a:rPr lang="ko-KR" altLang="en-US" b="1" dirty="0" smtClean="0"/>
              <a:t>계절</a:t>
            </a:r>
            <a:endParaRPr lang="ko-KR" altLang="en-US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191317344" descr="EMB000018e456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656" y="4316818"/>
            <a:ext cx="3587860" cy="149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액자 3"/>
          <p:cNvSpPr/>
          <p:nvPr/>
        </p:nvSpPr>
        <p:spPr>
          <a:xfrm>
            <a:off x="914401" y="2541181"/>
            <a:ext cx="7623544" cy="1275907"/>
          </a:xfrm>
          <a:prstGeom prst="frame">
            <a:avLst>
              <a:gd name="adj1" fmla="val 1667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하는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싶어라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1398" y="3912781"/>
            <a:ext cx="36098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여행 이유</a:t>
            </a:r>
            <a:endParaRPr lang="en-US" altLang="ko-KR" b="1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휴식     </a:t>
            </a:r>
            <a:r>
              <a:rPr lang="en-US" altLang="ko-KR" dirty="0" smtClean="0"/>
              <a:t>&lt;    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활동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13413" y="5305647"/>
            <a:ext cx="229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간접적인  의미 표출</a:t>
            </a:r>
            <a:endParaRPr lang="ko-KR" altLang="en-US" b="1" dirty="0"/>
          </a:p>
        </p:txBody>
      </p:sp>
      <p:sp>
        <p:nvSpPr>
          <p:cNvPr id="15" name="오른쪽 화살표 14"/>
          <p:cNvSpPr/>
          <p:nvPr/>
        </p:nvSpPr>
        <p:spPr>
          <a:xfrm>
            <a:off x="3716078" y="5185910"/>
            <a:ext cx="855922" cy="510306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72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253</Words>
  <Application>Microsoft Office PowerPoint</Application>
  <PresentationFormat>화면 슬라이드 쇼(4:3)</PresentationFormat>
  <Paragraphs>87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1011lhj@naver.com</cp:lastModifiedBy>
  <cp:revision>31</cp:revision>
  <dcterms:created xsi:type="dcterms:W3CDTF">2019-11-27T13:21:28Z</dcterms:created>
  <dcterms:modified xsi:type="dcterms:W3CDTF">2020-12-14T12:11:46Z</dcterms:modified>
</cp:coreProperties>
</file>