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5" r:id="rId7"/>
    <p:sldId id="266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B02"/>
    <a:srgbClr val="663300"/>
    <a:srgbClr val="00CC00"/>
    <a:srgbClr val="3333CC"/>
    <a:srgbClr val="FFCC9A"/>
    <a:srgbClr val="FEFF99"/>
    <a:srgbClr val="CCFF9A"/>
    <a:srgbClr val="FF999A"/>
    <a:srgbClr val="FF99CB"/>
    <a:srgbClr val="9A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>
        <p:scale>
          <a:sx n="60" d="100"/>
          <a:sy n="60" d="100"/>
        </p:scale>
        <p:origin x="-143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03255" y="2751052"/>
            <a:ext cx="5070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/>
              <a:t>여행 관련 노래 형태소 분석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31034" y="364052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201803027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이희진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주제 선정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분석 과정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분석 내용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결론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주제 </a:t>
            </a:r>
            <a:r>
              <a:rPr lang="ko-KR" altLang="en-US" sz="2800" b="1" dirty="0" smtClean="0"/>
              <a:t>선정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984" y="3892601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주제 선정 이유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2312" y="389260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목적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78024" y="389259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대상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5801" y="4419987"/>
            <a:ext cx="20436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900" dirty="0"/>
              <a:t>여행을 가지 못하는 현재상황에 </a:t>
            </a:r>
            <a:endParaRPr lang="en-US" altLang="ko-KR" sz="900" dirty="0" smtClean="0"/>
          </a:p>
          <a:p>
            <a:pPr algn="ctr" fontAlgn="base" latinLnBrk="1"/>
            <a:r>
              <a:rPr lang="ko-KR" altLang="en-US" sz="900" dirty="0" smtClean="0"/>
              <a:t>노래를 </a:t>
            </a:r>
            <a:r>
              <a:rPr lang="ko-KR" altLang="en-US" sz="900" dirty="0"/>
              <a:t>듣다가 여행 관련 노래 가사에 호기심이 생김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2408" y="4419987"/>
            <a:ext cx="2043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 한국 여행 관련 </a:t>
            </a:r>
            <a:r>
              <a:rPr lang="ko-KR" altLang="en-US" sz="900" dirty="0" smtClean="0"/>
              <a:t>노래가사들의  </a:t>
            </a:r>
            <a:r>
              <a:rPr lang="ko-KR" altLang="en-US" sz="900" dirty="0"/>
              <a:t>사계절</a:t>
            </a:r>
            <a:r>
              <a:rPr lang="en-US" altLang="ko-KR" sz="900" dirty="0"/>
              <a:t>, </a:t>
            </a:r>
            <a:r>
              <a:rPr lang="ko-KR" altLang="en-US" sz="900" dirty="0"/>
              <a:t>성별 간 차이점을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형태소 </a:t>
            </a:r>
            <a:r>
              <a:rPr lang="ko-KR" altLang="en-US" sz="900" dirty="0"/>
              <a:t>분석으로 나타냄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5139" y="448923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기간에 상관 없이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 </a:t>
            </a:r>
            <a:r>
              <a:rPr lang="ko-KR" altLang="en-US" sz="900" dirty="0"/>
              <a:t>가수가 부른 노래들 선정</a:t>
            </a:r>
          </a:p>
        </p:txBody>
      </p:sp>
      <p:pic>
        <p:nvPicPr>
          <p:cNvPr id="1026" name="Picture 2" descr="미국 여행 정보 | GoU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0" y="2075509"/>
            <a:ext cx="2136743" cy="14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목적 vs 목표 : 네이버 블로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1"/>
          <a:stretch/>
        </p:blipFill>
        <p:spPr bwMode="auto">
          <a:xfrm>
            <a:off x="3336353" y="2075509"/>
            <a:ext cx="2160000" cy="14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 분석의 유형 6가지 - 목적에 따라 달라지는 분석 방법 - DODOM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97" y="2074940"/>
            <a:ext cx="2134138" cy="14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과정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6234" y="196337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데이터 스키마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850604" y="2562075"/>
            <a:ext cx="499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수동으로 총 </a:t>
            </a:r>
            <a:r>
              <a:rPr lang="en-US" altLang="ko-KR" sz="1400" dirty="0" smtClean="0"/>
              <a:t>1,002</a:t>
            </a:r>
            <a:r>
              <a:rPr lang="ko-KR" altLang="en-US" sz="1400" dirty="0" smtClean="0"/>
              <a:t>곡 수집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곡 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발매년도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계절</a:t>
            </a:r>
            <a:r>
              <a:rPr lang="en-US" altLang="ko-KR" sz="1400" dirty="0" smtClean="0"/>
              <a:t>, </a:t>
            </a:r>
          </a:p>
          <a:p>
            <a:pPr algn="r"/>
            <a:r>
              <a:rPr lang="ko-KR" altLang="en-US" sz="1400" dirty="0" smtClean="0"/>
              <a:t>노래가사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 정리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322416" y="1475611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1011l\Desktop\중국문화데이터 포트폴리오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1628698"/>
            <a:ext cx="3872949" cy="21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011l\Desktop\중국문화데이터 포트폴리오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4484200"/>
            <a:ext cx="387294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400000">
            <a:off x="6083172" y="3840544"/>
            <a:ext cx="93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+mn-ea"/>
              </a:rPr>
              <a:t>~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9183" y="3885504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데이터 형태소 분석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7466" y="4484200"/>
            <a:ext cx="2660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Colab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알고리즘 만들기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워드 </a:t>
            </a:r>
            <a:r>
              <a:rPr lang="ko-KR" altLang="en-US" sz="1400" dirty="0" err="1" smtClean="0"/>
              <a:t>클라우드로</a:t>
            </a:r>
            <a:r>
              <a:rPr lang="ko-KR" altLang="en-US" sz="1400" dirty="0" smtClean="0"/>
              <a:t> 시각화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피벗테이블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8976" y="6644639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명사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성별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583711"/>
            <a:ext cx="3072810" cy="368949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남자    </a:t>
            </a:r>
            <a:r>
              <a:rPr lang="en-US" altLang="ko-KR" dirty="0" smtClean="0">
                <a:solidFill>
                  <a:srgbClr val="FF0000"/>
                </a:solidFill>
              </a:rPr>
              <a:t>0.25%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여자    </a:t>
            </a:r>
            <a:r>
              <a:rPr lang="en-US" altLang="ko-KR" dirty="0" smtClean="0">
                <a:solidFill>
                  <a:srgbClr val="FF0000"/>
                </a:solidFill>
              </a:rPr>
              <a:t>0.21%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혼성    </a:t>
            </a:r>
            <a:r>
              <a:rPr lang="en-US" altLang="ko-KR" dirty="0" smtClean="0">
                <a:solidFill>
                  <a:srgbClr val="FF0000"/>
                </a:solidFill>
              </a:rPr>
              <a:t>0.35%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15517" y="2583711"/>
            <a:ext cx="3072810" cy="368949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바람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 fontAlgn="base" latinLnBrk="1">
              <a:lnSpc>
                <a:spcPct val="16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  평균 </a:t>
            </a:r>
            <a:r>
              <a:rPr lang="en-US" altLang="ko-KR" kern="0" dirty="0">
                <a:solidFill>
                  <a:srgbClr val="FF0000"/>
                </a:solidFill>
                <a:latin typeface="+mj-ea"/>
                <a:ea typeface="+mj-ea"/>
              </a:rPr>
              <a:t>0.19%~0.20%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떠나고  싶은 욕구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212722" y="5668258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66594" y="5600550"/>
            <a:ext cx="21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목적지  설정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5671312" y="5070399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형용사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계절</a:t>
            </a:r>
            <a:endParaRPr lang="ko-KR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1317904" descr="EMB000018e456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2" y="2618488"/>
            <a:ext cx="3588055" cy="31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54772" y="2158410"/>
            <a:ext cx="3352801" cy="388763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‘좋아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좋은’이 사계절 모두 자주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기분 환기 위함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439049" y="4654397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동사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계절</a:t>
            </a:r>
            <a:endParaRPr lang="ko-KR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1317344" descr="EMB000018e456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56" y="4316818"/>
            <a:ext cx="3587860" cy="14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914401" y="2541181"/>
            <a:ext cx="7623544" cy="1275907"/>
          </a:xfrm>
          <a:prstGeom prst="frame">
            <a:avLst>
              <a:gd name="adj1" fmla="val 1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싶어라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398" y="3912781"/>
            <a:ext cx="3609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여행 이유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휴식     </a:t>
            </a:r>
            <a:r>
              <a:rPr lang="en-US" altLang="ko-KR" dirty="0" smtClean="0"/>
              <a:t>&lt;    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활동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3413" y="5305647"/>
            <a:ext cx="229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간접적인  의미 표출</a:t>
            </a:r>
            <a:endParaRPr lang="ko-KR" altLang="en-US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3716078" y="5185910"/>
            <a:ext cx="855922" cy="51030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결론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/>
          <p:cNvSpPr/>
          <p:nvPr/>
        </p:nvSpPr>
        <p:spPr>
          <a:xfrm>
            <a:off x="914400" y="1711841"/>
            <a:ext cx="7432157" cy="1509823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914398" y="4295553"/>
            <a:ext cx="7432157" cy="1577162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39170" y="195892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 dirty="0"/>
              <a:t>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2930" y="1958920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+mj-ea"/>
              </a:rPr>
              <a:t>우울한 기분에 떠나고 싶은 욕구</a:t>
            </a:r>
            <a:endParaRPr lang="en-US" altLang="ko-KR" dirty="0">
              <a:latin typeface="+mj-ea"/>
            </a:endParaRPr>
          </a:p>
          <a:p>
            <a:pPr algn="ctr"/>
            <a:endParaRPr lang="en-US" altLang="ko-KR" dirty="0">
              <a:latin typeface="+mj-ea"/>
            </a:endParaRPr>
          </a:p>
          <a:p>
            <a:pPr algn="ctr"/>
            <a:r>
              <a:rPr lang="en-US" altLang="ko-KR" dirty="0">
                <a:latin typeface="+mj-ea"/>
              </a:rPr>
              <a:t>2.  </a:t>
            </a:r>
            <a:r>
              <a:rPr lang="ko-KR" altLang="en-US" dirty="0">
                <a:latin typeface="+mj-ea"/>
              </a:rPr>
              <a:t>행복한 추억 남기기</a:t>
            </a:r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14130" y="4622469"/>
            <a:ext cx="6145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문장부호의  사용       </a:t>
            </a:r>
            <a:r>
              <a:rPr lang="en-US" altLang="ko-KR" dirty="0" smtClean="0"/>
              <a:t>-       !,  ?</a:t>
            </a:r>
          </a:p>
          <a:p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시적허용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생략       </a:t>
            </a:r>
            <a:r>
              <a:rPr lang="en-US" altLang="ko-KR" dirty="0" smtClean="0"/>
              <a:t>-       </a:t>
            </a:r>
            <a:r>
              <a:rPr lang="ko-KR" altLang="en-US" dirty="0" smtClean="0"/>
              <a:t>연설문  </a:t>
            </a:r>
            <a:r>
              <a:rPr lang="en-US" altLang="ko-KR" dirty="0" smtClean="0"/>
              <a:t>&amp;  </a:t>
            </a:r>
            <a:r>
              <a:rPr lang="ko-KR" altLang="en-US" dirty="0" smtClean="0"/>
              <a:t>영화 대사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8448" y="3167390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191</Words>
  <Application>Microsoft Office PowerPoint</Application>
  <PresentationFormat>화면 슬라이드 쇼(4:3)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1011lhj@naver.com</cp:lastModifiedBy>
  <cp:revision>34</cp:revision>
  <dcterms:created xsi:type="dcterms:W3CDTF">2019-11-27T13:21:28Z</dcterms:created>
  <dcterms:modified xsi:type="dcterms:W3CDTF">2020-12-14T13:42:11Z</dcterms:modified>
</cp:coreProperties>
</file>