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3"/>
  </p:notesMasterIdLst>
  <p:handoutMasterIdLst>
    <p:handoutMasterId r:id="rId4"/>
  </p:handoutMasterIdLst>
  <p:sldIdLst>
    <p:sldId id="342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3226" userDrawn="1">
          <p15:clr>
            <a:srgbClr val="A4A3A4"/>
          </p15:clr>
        </p15:guide>
        <p15:guide id="2" pos="4838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C9A8"/>
    <a:srgbClr val="FABFA4"/>
    <a:srgbClr val="3A88CA"/>
    <a:srgbClr val="3737DD"/>
    <a:srgbClr val="3D7AC3"/>
    <a:srgbClr val="FDB18D"/>
    <a:srgbClr val="9E77B8"/>
    <a:srgbClr val="297FB8"/>
    <a:srgbClr val="E6688F"/>
    <a:srgbClr val="4864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987" autoAdjust="0"/>
    <p:restoredTop sz="96433" autoAdjust="0"/>
  </p:normalViewPr>
  <p:slideViewPr>
    <p:cSldViewPr snapToGrid="0">
      <p:cViewPr>
        <p:scale>
          <a:sx n="62" d="100"/>
          <a:sy n="62" d="100"/>
        </p:scale>
        <p:origin x="-1304" y="-180"/>
      </p:cViewPr>
      <p:guideLst>
        <p:guide orient="horz" pos="3226"/>
        <p:guide pos="4838"/>
      </p:guideLst>
    </p:cSldViewPr>
  </p:slideViewPr>
  <p:outlineViewPr>
    <p:cViewPr>
      <p:scale>
        <a:sx n="33" d="100"/>
        <a:sy n="33" d="100"/>
      </p:scale>
      <p:origin x="0" y="-63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226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D3551B-4342-4390-915E-8C9F8CBF86F2}" type="datetimeFigureOut">
              <a:rPr lang="ru-RU" smtClean="0"/>
              <a:t>06.12.2020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1B4F76-9B05-4F12-BC35-5F054D4AB2B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584401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1DF2CA-16AC-4A6F-BA76-83467214A317}" type="datetimeFigureOut">
              <a:rPr lang="ru-RU" smtClean="0"/>
              <a:t>06.12.2020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84C95-AC36-47D7-BA46-D13F2CF6C50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90347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0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1999" cy="6862074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7019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D3A474-A970-4111-AB00-CC07202BC5E5}" type="datetimeFigureOut">
              <a:rPr lang="ru-RU" smtClean="0"/>
              <a:t>06.12.2020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101CDA-C83E-414C-808C-D7CCDDEE976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00342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</p:sldLayoutIdLst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360849" y="186575"/>
            <a:ext cx="11513651" cy="68141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000" b="1" spc="1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중국문화데이터 포트폴리오 </a:t>
            </a:r>
            <a:r>
              <a:rPr lang="en-US" altLang="ko-KR" sz="3000" b="1" spc="1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- </a:t>
            </a:r>
            <a:r>
              <a:rPr lang="en-US" sz="2400" b="1" spc="1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201803027 </a:t>
            </a:r>
            <a:r>
              <a:rPr lang="ko-KR" altLang="en-US" sz="2400" b="1" spc="1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경영학전공 이희진</a:t>
            </a:r>
            <a:endParaRPr lang="en-US" sz="2400" b="1" spc="100" dirty="0" smtClean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algn="ctr"/>
            <a:endParaRPr lang="ru-RU" sz="4000" b="1" spc="100" dirty="0"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12" name="Параллелограмм 17"/>
          <p:cNvSpPr/>
          <p:nvPr/>
        </p:nvSpPr>
        <p:spPr>
          <a:xfrm>
            <a:off x="-5118" y="-9527"/>
            <a:ext cx="5385192" cy="6872928"/>
          </a:xfrm>
          <a:custGeom>
            <a:avLst/>
            <a:gdLst>
              <a:gd name="connsiteX0" fmla="*/ 0 w 7099692"/>
              <a:gd name="connsiteY0" fmla="*/ 6858000 h 6858000"/>
              <a:gd name="connsiteX1" fmla="*/ 1714500 w 7099692"/>
              <a:gd name="connsiteY1" fmla="*/ 0 h 6858000"/>
              <a:gd name="connsiteX2" fmla="*/ 7099692 w 7099692"/>
              <a:gd name="connsiteY2" fmla="*/ 0 h 6858000"/>
              <a:gd name="connsiteX3" fmla="*/ 5385192 w 7099692"/>
              <a:gd name="connsiteY3" fmla="*/ 6858000 h 6858000"/>
              <a:gd name="connsiteX4" fmla="*/ 0 w 7099692"/>
              <a:gd name="connsiteY4" fmla="*/ 6858000 h 6858000"/>
              <a:gd name="connsiteX0" fmla="*/ 5118 w 5385192"/>
              <a:gd name="connsiteY0" fmla="*/ 6844353 h 6858000"/>
              <a:gd name="connsiteX1" fmla="*/ 0 w 5385192"/>
              <a:gd name="connsiteY1" fmla="*/ 0 h 6858000"/>
              <a:gd name="connsiteX2" fmla="*/ 5385192 w 5385192"/>
              <a:gd name="connsiteY2" fmla="*/ 0 h 6858000"/>
              <a:gd name="connsiteX3" fmla="*/ 3670692 w 5385192"/>
              <a:gd name="connsiteY3" fmla="*/ 6858000 h 6858000"/>
              <a:gd name="connsiteX4" fmla="*/ 5118 w 5385192"/>
              <a:gd name="connsiteY4" fmla="*/ 6844353 h 6858000"/>
              <a:gd name="connsiteX0" fmla="*/ 5118 w 5385192"/>
              <a:gd name="connsiteY0" fmla="*/ 6844353 h 6871648"/>
              <a:gd name="connsiteX1" fmla="*/ 0 w 5385192"/>
              <a:gd name="connsiteY1" fmla="*/ 0 h 6871648"/>
              <a:gd name="connsiteX2" fmla="*/ 5385192 w 5385192"/>
              <a:gd name="connsiteY2" fmla="*/ 0 h 6871648"/>
              <a:gd name="connsiteX3" fmla="*/ 2633462 w 5385192"/>
              <a:gd name="connsiteY3" fmla="*/ 6871648 h 6871648"/>
              <a:gd name="connsiteX4" fmla="*/ 5118 w 5385192"/>
              <a:gd name="connsiteY4" fmla="*/ 6844353 h 6871648"/>
              <a:gd name="connsiteX0" fmla="*/ 0 w 5389599"/>
              <a:gd name="connsiteY0" fmla="*/ 6853878 h 6871648"/>
              <a:gd name="connsiteX1" fmla="*/ 4407 w 5389599"/>
              <a:gd name="connsiteY1" fmla="*/ 0 h 6871648"/>
              <a:gd name="connsiteX2" fmla="*/ 5389599 w 5389599"/>
              <a:gd name="connsiteY2" fmla="*/ 0 h 6871648"/>
              <a:gd name="connsiteX3" fmla="*/ 2637869 w 5389599"/>
              <a:gd name="connsiteY3" fmla="*/ 6871648 h 6871648"/>
              <a:gd name="connsiteX4" fmla="*/ 0 w 5389599"/>
              <a:gd name="connsiteY4" fmla="*/ 6853878 h 6871648"/>
              <a:gd name="connsiteX0" fmla="*/ 24168 w 5385192"/>
              <a:gd name="connsiteY0" fmla="*/ 6872928 h 6872928"/>
              <a:gd name="connsiteX1" fmla="*/ 0 w 5385192"/>
              <a:gd name="connsiteY1" fmla="*/ 0 h 6872928"/>
              <a:gd name="connsiteX2" fmla="*/ 5385192 w 5385192"/>
              <a:gd name="connsiteY2" fmla="*/ 0 h 6872928"/>
              <a:gd name="connsiteX3" fmla="*/ 2633462 w 5385192"/>
              <a:gd name="connsiteY3" fmla="*/ 6871648 h 6872928"/>
              <a:gd name="connsiteX4" fmla="*/ 24168 w 5385192"/>
              <a:gd name="connsiteY4" fmla="*/ 6872928 h 6872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85192" h="6872928">
                <a:moveTo>
                  <a:pt x="24168" y="6872928"/>
                </a:moveTo>
                <a:lnTo>
                  <a:pt x="0" y="0"/>
                </a:lnTo>
                <a:lnTo>
                  <a:pt x="5385192" y="0"/>
                </a:lnTo>
                <a:lnTo>
                  <a:pt x="2633462" y="6871648"/>
                </a:lnTo>
                <a:lnTo>
                  <a:pt x="24168" y="6872928"/>
                </a:lnTo>
                <a:close/>
              </a:path>
            </a:pathLst>
          </a:custGeom>
          <a:solidFill>
            <a:schemeClr val="bg2">
              <a:lumMod val="10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201706" y="1333761"/>
            <a:ext cx="574839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          &lt;</a:t>
            </a:r>
            <a:r>
              <a:rPr lang="ko-KR" altLang="en-US" dirty="0" smtClean="0"/>
              <a:t>여행 관련 </a:t>
            </a:r>
            <a:r>
              <a:rPr lang="ko-KR" altLang="en-US" dirty="0" smtClean="0"/>
              <a:t>노래 형태소 분석 완료</a:t>
            </a:r>
            <a:r>
              <a:rPr lang="en-US" altLang="ko-KR" dirty="0" smtClean="0"/>
              <a:t>&gt;</a:t>
            </a:r>
            <a:endParaRPr lang="en-US" altLang="ko-KR" dirty="0" smtClean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현재 </a:t>
            </a:r>
            <a:r>
              <a:rPr lang="ko-KR" altLang="en-US" dirty="0" err="1" smtClean="0"/>
              <a:t>보고있는</a:t>
            </a:r>
            <a:r>
              <a:rPr lang="ko-KR" altLang="en-US" dirty="0" smtClean="0"/>
              <a:t> 사계절로 나눈 것 외에 성별에 따른 형태소 분석도 완료함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대명사를 제외했을 때 사랑</a:t>
            </a:r>
            <a:r>
              <a:rPr lang="en-US" altLang="ko-KR" dirty="0" smtClean="0"/>
              <a:t>, </a:t>
            </a:r>
            <a:r>
              <a:rPr lang="ko-KR" altLang="en-US" dirty="0" smtClean="0"/>
              <a:t>마음이 가장 많이 쓰임</a:t>
            </a:r>
            <a:endParaRPr lang="en-US" altLang="ko-KR" dirty="0" smtClean="0"/>
          </a:p>
          <a:p>
            <a:r>
              <a:rPr lang="en-US" altLang="ko-KR" dirty="0" smtClean="0"/>
              <a:t>   -&gt; </a:t>
            </a:r>
            <a:r>
              <a:rPr lang="ko-KR" altLang="en-US" dirty="0" smtClean="0"/>
              <a:t>혼자 떠나는 여행보다는 애인과 함께하는 여행을 그리는 노래가 다수</a:t>
            </a:r>
            <a:endParaRPr lang="en-US" altLang="ko-KR" dirty="0" smtClean="0"/>
          </a:p>
          <a:p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 </a:t>
            </a:r>
            <a:r>
              <a:rPr lang="ko-KR" altLang="en-US" dirty="0" smtClean="0"/>
              <a:t>분석을 시작하기 전엔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떠나</a:t>
            </a:r>
            <a:r>
              <a:rPr lang="en-US" altLang="ko-KR" dirty="0" smtClean="0"/>
              <a:t>’</a:t>
            </a:r>
            <a:r>
              <a:rPr lang="ko-KR" altLang="en-US" dirty="0" smtClean="0"/>
              <a:t>가 가장 많을 것이라고 예상한 것과 반대로 거의 쓰이지 않음</a:t>
            </a:r>
            <a:endParaRPr lang="en-US" altLang="ko-KR" dirty="0" smtClean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‘</a:t>
            </a:r>
            <a:r>
              <a:rPr lang="ko-KR" altLang="en-US" dirty="0" smtClean="0"/>
              <a:t>좋아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좋아라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좋은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이 사계절 노래 모두에서 등장함</a:t>
            </a:r>
            <a:endParaRPr lang="en-US" altLang="ko-KR" dirty="0" smtClean="0"/>
          </a:p>
          <a:p>
            <a:r>
              <a:rPr lang="en-US" altLang="ko-KR" dirty="0" smtClean="0"/>
              <a:t>    -&gt; </a:t>
            </a:r>
            <a:r>
              <a:rPr lang="ko-KR" altLang="en-US" dirty="0" smtClean="0"/>
              <a:t>우울한 기분을 환기시키기 위해서라고 생각</a:t>
            </a:r>
            <a:endParaRPr lang="en-US" altLang="ko-KR" dirty="0" smtClean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레포트</a:t>
            </a:r>
            <a:r>
              <a:rPr lang="ko-KR" altLang="en-US" dirty="0" smtClean="0"/>
              <a:t> 작성 시작</a:t>
            </a:r>
            <a:endParaRPr lang="en-US" altLang="ko-KR" dirty="0" smtClean="0"/>
          </a:p>
        </p:txBody>
      </p:sp>
      <p:pic>
        <p:nvPicPr>
          <p:cNvPr id="6" name="Picture 3" descr="C:\Users\1011l\Desktop\중국문화데이터 포트폴리오\떠나자, 떠나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352" y="2930934"/>
            <a:ext cx="5359400" cy="88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C:\Users\1011l\Desktop\중국문화데이터 포트폴리오\마음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352" y="2680448"/>
            <a:ext cx="5359400" cy="26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5" descr="C:\Users\1011l\Desktop\중국문화데이터 포트폴리오\사랑, 그대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352" y="1273923"/>
            <a:ext cx="5359400" cy="140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C:\Users\1011l\Desktop\중국문화데이터 포트폴리오\좋아, 좋아라, 좋은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353" y="3813584"/>
            <a:ext cx="5359400" cy="2055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1426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Специальное оформление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13564</TotalTime>
  <Words>85</Words>
  <Application>Microsoft Office PowerPoint</Application>
  <PresentationFormat>사용자 지정</PresentationFormat>
  <Paragraphs>14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Специальное оформление</vt:lpstr>
      <vt:lpstr>PowerPoint 프레젠테이션</vt:lpstr>
    </vt:vector>
  </TitlesOfParts>
  <Company>diakov.net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DELIGHT</dc:creator>
  <cp:lastModifiedBy>1011lhj@naver.com</cp:lastModifiedBy>
  <cp:revision>706</cp:revision>
  <dcterms:created xsi:type="dcterms:W3CDTF">2016-05-17T07:43:39Z</dcterms:created>
  <dcterms:modified xsi:type="dcterms:W3CDTF">2020-12-06T10:40:36Z</dcterms:modified>
</cp:coreProperties>
</file>