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87" autoAdjust="0"/>
    <p:restoredTop sz="96433" autoAdjust="0"/>
  </p:normalViewPr>
  <p:slideViewPr>
    <p:cSldViewPr snapToGrid="0">
      <p:cViewPr>
        <p:scale>
          <a:sx n="62" d="100"/>
          <a:sy n="62" d="100"/>
        </p:scale>
        <p:origin x="-1304" y="-18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08.12.2020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08.12.2020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08.12.2020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49" y="186575"/>
            <a:ext cx="11513651" cy="681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중국문화데이터 포트폴리오 </a:t>
            </a:r>
            <a:r>
              <a:rPr lang="en-US" altLang="ko-KR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201803027 </a:t>
            </a:r>
            <a:r>
              <a:rPr lang="ko-KR" alt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경영학전공 이희진</a:t>
            </a:r>
            <a:endParaRPr lang="en-US" sz="2400" b="1" spc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1706" y="1333761"/>
            <a:ext cx="5748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&lt;</a:t>
            </a:r>
            <a:r>
              <a:rPr lang="ko-KR" altLang="en-US" dirty="0" smtClean="0"/>
              <a:t>여행 관련 노래 형태소 분석 완료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smtClean="0"/>
              <a:t>사계절로 </a:t>
            </a:r>
            <a:r>
              <a:rPr lang="ko-KR" altLang="en-US" dirty="0" smtClean="0"/>
              <a:t>나눈 것 외에 성별에 따른 형태소 분석도 완료함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대명사를 제외했을 때 사랑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마음이 가장 많이 쓰임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혼자 떠나는 여행보다는 애인과 함께하는 여행을 그리는 노래가 다수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분석을 시작하기 전엔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떠나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가장 많을 것이라고 예상한 것과 반대로 거의 쓰이지 않음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좋아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사계절 노래 모두에서 등장함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dirty="0" smtClean="0"/>
              <a:t>우울한 기분을 환기시키기 위해서라고 생각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레포트</a:t>
            </a:r>
            <a:r>
              <a:rPr lang="ko-KR" altLang="en-US" dirty="0" smtClean="0"/>
              <a:t> 작성 시작</a:t>
            </a:r>
            <a:endParaRPr lang="en-US" altLang="ko-KR" dirty="0" smtClean="0"/>
          </a:p>
        </p:txBody>
      </p:sp>
      <p:pic>
        <p:nvPicPr>
          <p:cNvPr id="6" name="Picture 3" descr="C:\Users\1011l\Desktop\중국문화데이터 포트폴리오\떠나자, 떠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2930934"/>
            <a:ext cx="5359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11l\Desktop\중국문화데이터 포트폴리오\마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2680448"/>
            <a:ext cx="5359400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1011l\Desktop\중국문화데이터 포트폴리오\사랑, 그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1273923"/>
            <a:ext cx="5359400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1011l\Desktop\중국문화데이터 포트폴리오\좋아, 좋아라, 좋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" y="3813584"/>
            <a:ext cx="5359400" cy="205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87228" y="2044556"/>
            <a:ext cx="237559" cy="719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87227" y="2738704"/>
            <a:ext cx="237559" cy="719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8352" y="2899184"/>
            <a:ext cx="5359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20847" y="3980165"/>
            <a:ext cx="237559" cy="719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42069" y="5202789"/>
            <a:ext cx="237559" cy="719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44941" y="5634304"/>
            <a:ext cx="237559" cy="719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13566</TotalTime>
  <Words>84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Специальное оформление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1011lhj@naver.com</cp:lastModifiedBy>
  <cp:revision>707</cp:revision>
  <dcterms:created xsi:type="dcterms:W3CDTF">2016-05-17T07:43:39Z</dcterms:created>
  <dcterms:modified xsi:type="dcterms:W3CDTF">2020-12-08T09:17:30Z</dcterms:modified>
</cp:coreProperties>
</file>