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325838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31583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325838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31583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325838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509111" y="2750595"/>
            <a:ext cx="6206490" cy="6971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 u="heavy">
                <a:solidFill>
                  <a:srgbClr val="9557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368013" y="2750595"/>
            <a:ext cx="6162040" cy="5913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 u="heavy">
                <a:solidFill>
                  <a:srgbClr val="9557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325838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3865" y="83360"/>
            <a:ext cx="17382490" cy="2173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325838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1816" y="3002964"/>
            <a:ext cx="10339069" cy="2209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31583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0228" y="357879"/>
            <a:ext cx="5457770" cy="362255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520" y="290185"/>
            <a:ext cx="1389380" cy="1315085"/>
            <a:chOff x="5520" y="290185"/>
            <a:chExt cx="1389380" cy="1315085"/>
          </a:xfrm>
        </p:grpSpPr>
        <p:sp>
          <p:nvSpPr>
            <p:cNvPr id="4" name="object 4"/>
            <p:cNvSpPr/>
            <p:nvPr/>
          </p:nvSpPr>
          <p:spPr>
            <a:xfrm>
              <a:off x="5520" y="965865"/>
              <a:ext cx="389255" cy="337820"/>
            </a:xfrm>
            <a:custGeom>
              <a:avLst/>
              <a:gdLst/>
              <a:ahLst/>
              <a:cxnLst/>
              <a:rect l="l" t="t" r="r" b="b"/>
              <a:pathLst>
                <a:path w="389255" h="337819">
                  <a:moveTo>
                    <a:pt x="291500" y="337360"/>
                  </a:moveTo>
                  <a:lnTo>
                    <a:pt x="97326" y="337360"/>
                  </a:lnTo>
                  <a:lnTo>
                    <a:pt x="0" y="168462"/>
                  </a:lnTo>
                  <a:lnTo>
                    <a:pt x="97326" y="21"/>
                  </a:lnTo>
                  <a:lnTo>
                    <a:pt x="291500" y="0"/>
                  </a:lnTo>
                  <a:lnTo>
                    <a:pt x="388826" y="168441"/>
                  </a:lnTo>
                  <a:lnTo>
                    <a:pt x="291500" y="337360"/>
                  </a:lnTo>
                  <a:close/>
                </a:path>
              </a:pathLst>
            </a:custGeom>
            <a:solidFill>
              <a:srgbClr val="F694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6710" y="662519"/>
              <a:ext cx="473075" cy="410845"/>
            </a:xfrm>
            <a:custGeom>
              <a:avLst/>
              <a:gdLst/>
              <a:ahLst/>
              <a:cxnLst/>
              <a:rect l="l" t="t" r="r" b="b"/>
              <a:pathLst>
                <a:path w="473075" h="410844">
                  <a:moveTo>
                    <a:pt x="354402" y="410591"/>
                  </a:moveTo>
                  <a:lnTo>
                    <a:pt x="118467" y="410591"/>
                  </a:lnTo>
                  <a:lnTo>
                    <a:pt x="0" y="205284"/>
                  </a:lnTo>
                  <a:lnTo>
                    <a:pt x="118445" y="0"/>
                  </a:lnTo>
                  <a:lnTo>
                    <a:pt x="354402" y="21"/>
                  </a:lnTo>
                  <a:lnTo>
                    <a:pt x="472847" y="205306"/>
                  </a:lnTo>
                  <a:lnTo>
                    <a:pt x="354402" y="410591"/>
                  </a:lnTo>
                  <a:close/>
                </a:path>
              </a:pathLst>
            </a:custGeom>
            <a:solidFill>
              <a:srgbClr val="8CC6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2109" y="1194174"/>
              <a:ext cx="473075" cy="410845"/>
            </a:xfrm>
            <a:custGeom>
              <a:avLst/>
              <a:gdLst/>
              <a:ahLst/>
              <a:cxnLst/>
              <a:rect l="l" t="t" r="r" b="b"/>
              <a:pathLst>
                <a:path w="473075" h="410844">
                  <a:moveTo>
                    <a:pt x="354858" y="410569"/>
                  </a:moveTo>
                  <a:lnTo>
                    <a:pt x="118445" y="410569"/>
                  </a:lnTo>
                  <a:lnTo>
                    <a:pt x="0" y="205284"/>
                  </a:lnTo>
                  <a:lnTo>
                    <a:pt x="118445" y="0"/>
                  </a:lnTo>
                  <a:lnTo>
                    <a:pt x="354858" y="0"/>
                  </a:lnTo>
                  <a:lnTo>
                    <a:pt x="472847" y="205284"/>
                  </a:lnTo>
                  <a:lnTo>
                    <a:pt x="354858" y="410569"/>
                  </a:lnTo>
                  <a:close/>
                </a:path>
              </a:pathLst>
            </a:custGeom>
            <a:solidFill>
              <a:srgbClr val="FDB9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1714" y="290185"/>
              <a:ext cx="622935" cy="541020"/>
            </a:xfrm>
            <a:custGeom>
              <a:avLst/>
              <a:gdLst/>
              <a:ahLst/>
              <a:cxnLst/>
              <a:rect l="l" t="t" r="r" b="b"/>
              <a:pathLst>
                <a:path w="622935" h="541019">
                  <a:moveTo>
                    <a:pt x="467313" y="540839"/>
                  </a:moveTo>
                  <a:lnTo>
                    <a:pt x="155626" y="540839"/>
                  </a:lnTo>
                  <a:lnTo>
                    <a:pt x="0" y="270180"/>
                  </a:lnTo>
                  <a:lnTo>
                    <a:pt x="155626" y="0"/>
                  </a:lnTo>
                  <a:lnTo>
                    <a:pt x="467313" y="0"/>
                  </a:lnTo>
                  <a:lnTo>
                    <a:pt x="622939" y="270180"/>
                  </a:lnTo>
                  <a:lnTo>
                    <a:pt x="467313" y="540839"/>
                  </a:lnTo>
                  <a:close/>
                </a:path>
              </a:pathLst>
            </a:custGeom>
            <a:solidFill>
              <a:srgbClr val="25B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671796" y="2981949"/>
            <a:ext cx="11110595" cy="266065"/>
          </a:xfrm>
          <a:custGeom>
            <a:avLst/>
            <a:gdLst/>
            <a:ahLst/>
            <a:cxnLst/>
            <a:rect l="l" t="t" r="r" b="b"/>
            <a:pathLst>
              <a:path w="11110595" h="266064">
                <a:moveTo>
                  <a:pt x="6406059" y="235048"/>
                </a:moveTo>
                <a:lnTo>
                  <a:pt x="5123661" y="235048"/>
                </a:lnTo>
                <a:lnTo>
                  <a:pt x="5274514" y="231238"/>
                </a:lnTo>
                <a:lnTo>
                  <a:pt x="5324548" y="231238"/>
                </a:lnTo>
                <a:lnTo>
                  <a:pt x="5374578" y="229968"/>
                </a:lnTo>
                <a:lnTo>
                  <a:pt x="5524654" y="229968"/>
                </a:lnTo>
                <a:lnTo>
                  <a:pt x="5624701" y="228698"/>
                </a:lnTo>
                <a:lnTo>
                  <a:pt x="5774784" y="228698"/>
                </a:lnTo>
                <a:lnTo>
                  <a:pt x="5824818" y="227428"/>
                </a:lnTo>
                <a:lnTo>
                  <a:pt x="5874857" y="227428"/>
                </a:lnTo>
                <a:lnTo>
                  <a:pt x="5924902" y="226158"/>
                </a:lnTo>
                <a:lnTo>
                  <a:pt x="5976575" y="226158"/>
                </a:lnTo>
                <a:lnTo>
                  <a:pt x="6131596" y="222348"/>
                </a:lnTo>
                <a:lnTo>
                  <a:pt x="6493312" y="217268"/>
                </a:lnTo>
                <a:lnTo>
                  <a:pt x="6596660" y="214728"/>
                </a:lnTo>
                <a:lnTo>
                  <a:pt x="6700007" y="213458"/>
                </a:lnTo>
                <a:lnTo>
                  <a:pt x="6855028" y="209648"/>
                </a:lnTo>
                <a:lnTo>
                  <a:pt x="6906702" y="209648"/>
                </a:lnTo>
                <a:lnTo>
                  <a:pt x="7216744" y="202028"/>
                </a:lnTo>
                <a:lnTo>
                  <a:pt x="7266712" y="199488"/>
                </a:lnTo>
                <a:lnTo>
                  <a:pt x="7366670" y="196948"/>
                </a:lnTo>
                <a:lnTo>
                  <a:pt x="7416657" y="194408"/>
                </a:lnTo>
                <a:lnTo>
                  <a:pt x="7466648" y="193138"/>
                </a:lnTo>
                <a:lnTo>
                  <a:pt x="7516641" y="190598"/>
                </a:lnTo>
                <a:lnTo>
                  <a:pt x="7616624" y="186788"/>
                </a:lnTo>
                <a:lnTo>
                  <a:pt x="7716594" y="181708"/>
                </a:lnTo>
                <a:lnTo>
                  <a:pt x="7766570" y="180438"/>
                </a:lnTo>
                <a:lnTo>
                  <a:pt x="7868550" y="176628"/>
                </a:lnTo>
                <a:lnTo>
                  <a:pt x="7920555" y="174088"/>
                </a:lnTo>
                <a:lnTo>
                  <a:pt x="7972551" y="172818"/>
                </a:lnTo>
                <a:lnTo>
                  <a:pt x="8128487" y="165198"/>
                </a:lnTo>
                <a:lnTo>
                  <a:pt x="8180448" y="161388"/>
                </a:lnTo>
                <a:lnTo>
                  <a:pt x="8284345" y="156308"/>
                </a:lnTo>
                <a:lnTo>
                  <a:pt x="8336280" y="152498"/>
                </a:lnTo>
                <a:lnTo>
                  <a:pt x="8388207" y="149958"/>
                </a:lnTo>
                <a:lnTo>
                  <a:pt x="8492035" y="142338"/>
                </a:lnTo>
                <a:lnTo>
                  <a:pt x="8540020" y="139798"/>
                </a:lnTo>
                <a:lnTo>
                  <a:pt x="8587962" y="134718"/>
                </a:lnTo>
                <a:lnTo>
                  <a:pt x="8731789" y="123288"/>
                </a:lnTo>
                <a:lnTo>
                  <a:pt x="8779817" y="120748"/>
                </a:lnTo>
                <a:lnTo>
                  <a:pt x="8876155" y="120748"/>
                </a:lnTo>
                <a:lnTo>
                  <a:pt x="8876155" y="129638"/>
                </a:lnTo>
                <a:lnTo>
                  <a:pt x="8774173" y="134718"/>
                </a:lnTo>
                <a:lnTo>
                  <a:pt x="8723202" y="138528"/>
                </a:lnTo>
                <a:lnTo>
                  <a:pt x="8672240" y="141068"/>
                </a:lnTo>
                <a:lnTo>
                  <a:pt x="8621284" y="144878"/>
                </a:lnTo>
                <a:lnTo>
                  <a:pt x="8570332" y="147418"/>
                </a:lnTo>
                <a:lnTo>
                  <a:pt x="8468430" y="155038"/>
                </a:lnTo>
                <a:lnTo>
                  <a:pt x="8417475" y="157578"/>
                </a:lnTo>
                <a:lnTo>
                  <a:pt x="8366513" y="161388"/>
                </a:lnTo>
                <a:lnTo>
                  <a:pt x="8264557" y="166468"/>
                </a:lnTo>
                <a:lnTo>
                  <a:pt x="8213559" y="170278"/>
                </a:lnTo>
                <a:lnTo>
                  <a:pt x="8064145" y="177898"/>
                </a:lnTo>
                <a:lnTo>
                  <a:pt x="7964529" y="181708"/>
                </a:lnTo>
                <a:lnTo>
                  <a:pt x="7615784" y="199488"/>
                </a:lnTo>
                <a:lnTo>
                  <a:pt x="7565946" y="200758"/>
                </a:lnTo>
                <a:lnTo>
                  <a:pt x="7466252" y="205838"/>
                </a:lnTo>
                <a:lnTo>
                  <a:pt x="7415700" y="207108"/>
                </a:lnTo>
                <a:lnTo>
                  <a:pt x="7365143" y="209648"/>
                </a:lnTo>
                <a:lnTo>
                  <a:pt x="6606854" y="228698"/>
                </a:lnTo>
                <a:lnTo>
                  <a:pt x="6556339" y="231238"/>
                </a:lnTo>
                <a:lnTo>
                  <a:pt x="6406059" y="235048"/>
                </a:lnTo>
                <a:close/>
              </a:path>
              <a:path w="11110595" h="266064">
                <a:moveTo>
                  <a:pt x="52822" y="247748"/>
                </a:moveTo>
                <a:lnTo>
                  <a:pt x="34368" y="247748"/>
                </a:lnTo>
                <a:lnTo>
                  <a:pt x="16552" y="243938"/>
                </a:lnTo>
                <a:lnTo>
                  <a:pt x="3666" y="235048"/>
                </a:lnTo>
                <a:lnTo>
                  <a:pt x="0" y="215998"/>
                </a:lnTo>
                <a:lnTo>
                  <a:pt x="7139" y="199488"/>
                </a:lnTo>
                <a:lnTo>
                  <a:pt x="21695" y="191868"/>
                </a:lnTo>
                <a:lnTo>
                  <a:pt x="39947" y="191868"/>
                </a:lnTo>
                <a:lnTo>
                  <a:pt x="58177" y="194408"/>
                </a:lnTo>
                <a:lnTo>
                  <a:pt x="99662" y="200758"/>
                </a:lnTo>
                <a:lnTo>
                  <a:pt x="141215" y="202028"/>
                </a:lnTo>
                <a:lnTo>
                  <a:pt x="224435" y="202028"/>
                </a:lnTo>
                <a:lnTo>
                  <a:pt x="328680" y="204568"/>
                </a:lnTo>
                <a:lnTo>
                  <a:pt x="380802" y="204568"/>
                </a:lnTo>
                <a:lnTo>
                  <a:pt x="432922" y="205838"/>
                </a:lnTo>
                <a:lnTo>
                  <a:pt x="641387" y="207108"/>
                </a:lnTo>
                <a:lnTo>
                  <a:pt x="693497" y="208378"/>
                </a:lnTo>
                <a:lnTo>
                  <a:pt x="745604" y="208378"/>
                </a:lnTo>
                <a:lnTo>
                  <a:pt x="1058157" y="215998"/>
                </a:lnTo>
                <a:lnTo>
                  <a:pt x="1108986" y="218538"/>
                </a:lnTo>
                <a:lnTo>
                  <a:pt x="1668135" y="232508"/>
                </a:lnTo>
                <a:lnTo>
                  <a:pt x="1718969" y="232508"/>
                </a:lnTo>
                <a:lnTo>
                  <a:pt x="1769804" y="233778"/>
                </a:lnTo>
                <a:lnTo>
                  <a:pt x="1820638" y="233778"/>
                </a:lnTo>
                <a:lnTo>
                  <a:pt x="1871473" y="235048"/>
                </a:lnTo>
                <a:lnTo>
                  <a:pt x="1922309" y="235048"/>
                </a:lnTo>
                <a:lnTo>
                  <a:pt x="1973144" y="236318"/>
                </a:lnTo>
                <a:lnTo>
                  <a:pt x="2023980" y="236318"/>
                </a:lnTo>
                <a:lnTo>
                  <a:pt x="2074816" y="237588"/>
                </a:lnTo>
                <a:lnTo>
                  <a:pt x="2227326" y="237588"/>
                </a:lnTo>
                <a:lnTo>
                  <a:pt x="2278164" y="238858"/>
                </a:lnTo>
                <a:lnTo>
                  <a:pt x="3905049" y="238858"/>
                </a:lnTo>
                <a:lnTo>
                  <a:pt x="3955891" y="240128"/>
                </a:lnTo>
                <a:lnTo>
                  <a:pt x="278962" y="240128"/>
                </a:lnTo>
                <a:lnTo>
                  <a:pt x="222404" y="241398"/>
                </a:lnTo>
                <a:lnTo>
                  <a:pt x="165892" y="243938"/>
                </a:lnTo>
                <a:lnTo>
                  <a:pt x="109380" y="245208"/>
                </a:lnTo>
                <a:lnTo>
                  <a:pt x="52822" y="247748"/>
                </a:lnTo>
                <a:close/>
              </a:path>
              <a:path w="11110595" h="266064">
                <a:moveTo>
                  <a:pt x="4895206" y="256638"/>
                </a:moveTo>
                <a:lnTo>
                  <a:pt x="1551291" y="256638"/>
                </a:lnTo>
                <a:lnTo>
                  <a:pt x="1500406" y="255368"/>
                </a:lnTo>
                <a:lnTo>
                  <a:pt x="1449520" y="255368"/>
                </a:lnTo>
                <a:lnTo>
                  <a:pt x="991507" y="246478"/>
                </a:lnTo>
                <a:lnTo>
                  <a:pt x="940613" y="246478"/>
                </a:lnTo>
                <a:lnTo>
                  <a:pt x="838824" y="243938"/>
                </a:lnTo>
                <a:lnTo>
                  <a:pt x="787929" y="243938"/>
                </a:lnTo>
                <a:lnTo>
                  <a:pt x="737033" y="242668"/>
                </a:lnTo>
                <a:lnTo>
                  <a:pt x="686137" y="242668"/>
                </a:lnTo>
                <a:lnTo>
                  <a:pt x="635241" y="241398"/>
                </a:lnTo>
                <a:lnTo>
                  <a:pt x="4565197" y="241398"/>
                </a:lnTo>
                <a:lnTo>
                  <a:pt x="4615966" y="240128"/>
                </a:lnTo>
                <a:lnTo>
                  <a:pt x="4768275" y="240128"/>
                </a:lnTo>
                <a:lnTo>
                  <a:pt x="4819044" y="238858"/>
                </a:lnTo>
                <a:lnTo>
                  <a:pt x="4869813" y="238858"/>
                </a:lnTo>
                <a:lnTo>
                  <a:pt x="4920583" y="237588"/>
                </a:lnTo>
                <a:lnTo>
                  <a:pt x="4971352" y="237588"/>
                </a:lnTo>
                <a:lnTo>
                  <a:pt x="5072891" y="235048"/>
                </a:lnTo>
                <a:lnTo>
                  <a:pt x="6005332" y="235048"/>
                </a:lnTo>
                <a:lnTo>
                  <a:pt x="5955265" y="236318"/>
                </a:lnTo>
                <a:lnTo>
                  <a:pt x="5905207" y="236318"/>
                </a:lnTo>
                <a:lnTo>
                  <a:pt x="5805123" y="238858"/>
                </a:lnTo>
                <a:lnTo>
                  <a:pt x="5654459" y="246478"/>
                </a:lnTo>
                <a:lnTo>
                  <a:pt x="5502573" y="250288"/>
                </a:lnTo>
                <a:lnTo>
                  <a:pt x="5148328" y="250288"/>
                </a:lnTo>
                <a:lnTo>
                  <a:pt x="4895206" y="256638"/>
                </a:lnTo>
                <a:close/>
              </a:path>
              <a:path w="11110595" h="266064">
                <a:moveTo>
                  <a:pt x="4260580" y="241398"/>
                </a:moveTo>
                <a:lnTo>
                  <a:pt x="533448" y="241398"/>
                </a:lnTo>
                <a:lnTo>
                  <a:pt x="482551" y="240128"/>
                </a:lnTo>
                <a:lnTo>
                  <a:pt x="4209811" y="240128"/>
                </a:lnTo>
                <a:lnTo>
                  <a:pt x="4260580" y="241398"/>
                </a:lnTo>
                <a:close/>
              </a:path>
              <a:path w="11110595" h="266064">
                <a:moveTo>
                  <a:pt x="4743293" y="259178"/>
                </a:moveTo>
                <a:lnTo>
                  <a:pt x="1754822" y="259178"/>
                </a:lnTo>
                <a:lnTo>
                  <a:pt x="1703941" y="257908"/>
                </a:lnTo>
                <a:lnTo>
                  <a:pt x="1653059" y="257908"/>
                </a:lnTo>
                <a:lnTo>
                  <a:pt x="1602175" y="256638"/>
                </a:lnTo>
                <a:lnTo>
                  <a:pt x="4844569" y="256638"/>
                </a:lnTo>
                <a:lnTo>
                  <a:pt x="4743293" y="259178"/>
                </a:lnTo>
                <a:close/>
              </a:path>
              <a:path w="11110595" h="266064">
                <a:moveTo>
                  <a:pt x="4642016" y="260448"/>
                </a:moveTo>
                <a:lnTo>
                  <a:pt x="1907457" y="260448"/>
                </a:lnTo>
                <a:lnTo>
                  <a:pt x="1856580" y="259178"/>
                </a:lnTo>
                <a:lnTo>
                  <a:pt x="4692655" y="259178"/>
                </a:lnTo>
                <a:lnTo>
                  <a:pt x="4642016" y="260448"/>
                </a:lnTo>
                <a:close/>
              </a:path>
              <a:path w="11110595" h="266064">
                <a:moveTo>
                  <a:pt x="4540738" y="261718"/>
                </a:moveTo>
                <a:lnTo>
                  <a:pt x="2211273" y="261718"/>
                </a:lnTo>
                <a:lnTo>
                  <a:pt x="2059362" y="260448"/>
                </a:lnTo>
                <a:lnTo>
                  <a:pt x="4591377" y="260448"/>
                </a:lnTo>
                <a:lnTo>
                  <a:pt x="4540738" y="261718"/>
                </a:lnTo>
                <a:close/>
              </a:path>
              <a:path w="11110595" h="266064">
                <a:moveTo>
                  <a:pt x="4287539" y="264258"/>
                </a:moveTo>
                <a:lnTo>
                  <a:pt x="2818943" y="264258"/>
                </a:lnTo>
                <a:lnTo>
                  <a:pt x="2363187" y="261718"/>
                </a:lnTo>
                <a:lnTo>
                  <a:pt x="4490099" y="261718"/>
                </a:lnTo>
                <a:lnTo>
                  <a:pt x="4439459" y="262988"/>
                </a:lnTo>
                <a:lnTo>
                  <a:pt x="4338179" y="262988"/>
                </a:lnTo>
                <a:lnTo>
                  <a:pt x="4287539" y="264258"/>
                </a:lnTo>
                <a:close/>
              </a:path>
              <a:path w="11110595" h="266064">
                <a:moveTo>
                  <a:pt x="4084977" y="265528"/>
                </a:moveTo>
                <a:lnTo>
                  <a:pt x="3224071" y="265528"/>
                </a:lnTo>
                <a:lnTo>
                  <a:pt x="3072147" y="264258"/>
                </a:lnTo>
                <a:lnTo>
                  <a:pt x="4135617" y="264258"/>
                </a:lnTo>
                <a:lnTo>
                  <a:pt x="4084977" y="265528"/>
                </a:lnTo>
                <a:close/>
              </a:path>
              <a:path w="11110595" h="266064">
                <a:moveTo>
                  <a:pt x="9591330" y="84984"/>
                </a:moveTo>
                <a:lnTo>
                  <a:pt x="9581438" y="84984"/>
                </a:lnTo>
                <a:lnTo>
                  <a:pt x="9573560" y="84619"/>
                </a:lnTo>
                <a:lnTo>
                  <a:pt x="9564698" y="84026"/>
                </a:lnTo>
                <a:lnTo>
                  <a:pt x="9555791" y="83524"/>
                </a:lnTo>
                <a:lnTo>
                  <a:pt x="9555791" y="75004"/>
                </a:lnTo>
                <a:lnTo>
                  <a:pt x="10062979" y="55342"/>
                </a:lnTo>
                <a:lnTo>
                  <a:pt x="11044562" y="3925"/>
                </a:lnTo>
                <a:lnTo>
                  <a:pt x="11064489" y="1586"/>
                </a:lnTo>
                <a:lnTo>
                  <a:pt x="11085488" y="0"/>
                </a:lnTo>
                <a:lnTo>
                  <a:pt x="11102516" y="4575"/>
                </a:lnTo>
                <a:lnTo>
                  <a:pt x="11110530" y="20721"/>
                </a:lnTo>
                <a:lnTo>
                  <a:pt x="11105037" y="37726"/>
                </a:lnTo>
                <a:lnTo>
                  <a:pt x="11089048" y="45033"/>
                </a:lnTo>
                <a:lnTo>
                  <a:pt x="11069654" y="46524"/>
                </a:lnTo>
                <a:lnTo>
                  <a:pt x="11048214" y="46524"/>
                </a:lnTo>
                <a:lnTo>
                  <a:pt x="10525745" y="57477"/>
                </a:lnTo>
                <a:lnTo>
                  <a:pt x="9595297" y="84619"/>
                </a:lnTo>
                <a:lnTo>
                  <a:pt x="9591330" y="84619"/>
                </a:lnTo>
                <a:lnTo>
                  <a:pt x="9591330" y="84984"/>
                </a:lnTo>
                <a:close/>
              </a:path>
              <a:path w="11110595" h="266064">
                <a:moveTo>
                  <a:pt x="9543360" y="85783"/>
                </a:moveTo>
                <a:lnTo>
                  <a:pt x="9392987" y="85783"/>
                </a:lnTo>
                <a:lnTo>
                  <a:pt x="9447285" y="82611"/>
                </a:lnTo>
                <a:lnTo>
                  <a:pt x="9501492" y="78070"/>
                </a:lnTo>
                <a:lnTo>
                  <a:pt x="9555791" y="74761"/>
                </a:lnTo>
                <a:lnTo>
                  <a:pt x="9554573" y="74761"/>
                </a:lnTo>
                <a:lnTo>
                  <a:pt x="9553113" y="75734"/>
                </a:lnTo>
                <a:lnTo>
                  <a:pt x="9550679" y="79629"/>
                </a:lnTo>
                <a:lnTo>
                  <a:pt x="9551896" y="81333"/>
                </a:lnTo>
                <a:lnTo>
                  <a:pt x="9555791" y="83280"/>
                </a:lnTo>
                <a:lnTo>
                  <a:pt x="9543360" y="85783"/>
                </a:lnTo>
                <a:close/>
              </a:path>
              <a:path w="11110595" h="266064">
                <a:moveTo>
                  <a:pt x="9257842" y="106649"/>
                </a:moveTo>
                <a:lnTo>
                  <a:pt x="9257904" y="98103"/>
                </a:lnTo>
                <a:lnTo>
                  <a:pt x="9277243" y="89948"/>
                </a:lnTo>
                <a:lnTo>
                  <a:pt x="9297306" y="85623"/>
                </a:lnTo>
                <a:lnTo>
                  <a:pt x="9317780" y="84266"/>
                </a:lnTo>
                <a:lnTo>
                  <a:pt x="9338414" y="84984"/>
                </a:lnTo>
                <a:lnTo>
                  <a:pt x="9392987" y="85783"/>
                </a:lnTo>
                <a:lnTo>
                  <a:pt x="9543360" y="85783"/>
                </a:lnTo>
                <a:lnTo>
                  <a:pt x="9506640" y="93176"/>
                </a:lnTo>
                <a:lnTo>
                  <a:pt x="9456961" y="96804"/>
                </a:lnTo>
                <a:lnTo>
                  <a:pt x="9358205" y="96804"/>
                </a:lnTo>
                <a:lnTo>
                  <a:pt x="9307195" y="99086"/>
                </a:lnTo>
                <a:lnTo>
                  <a:pt x="9257842" y="106649"/>
                </a:lnTo>
                <a:close/>
              </a:path>
              <a:path w="11110595" h="266064">
                <a:moveTo>
                  <a:pt x="9191459" y="110544"/>
                </a:moveTo>
                <a:lnTo>
                  <a:pt x="9055314" y="110544"/>
                </a:lnTo>
                <a:lnTo>
                  <a:pt x="9105375" y="98814"/>
                </a:lnTo>
                <a:lnTo>
                  <a:pt x="9156030" y="95756"/>
                </a:lnTo>
                <a:lnTo>
                  <a:pt x="9256664" y="98103"/>
                </a:lnTo>
                <a:lnTo>
                  <a:pt x="9255189" y="99086"/>
                </a:lnTo>
                <a:lnTo>
                  <a:pt x="9252730" y="102998"/>
                </a:lnTo>
                <a:lnTo>
                  <a:pt x="9253947" y="104702"/>
                </a:lnTo>
                <a:lnTo>
                  <a:pt x="9257842" y="106649"/>
                </a:lnTo>
                <a:lnTo>
                  <a:pt x="9191459" y="110544"/>
                </a:lnTo>
                <a:close/>
              </a:path>
              <a:path w="11110595" h="266064">
                <a:moveTo>
                  <a:pt x="9421598" y="96988"/>
                </a:moveTo>
                <a:lnTo>
                  <a:pt x="9388555" y="96988"/>
                </a:lnTo>
                <a:lnTo>
                  <a:pt x="9343880" y="96804"/>
                </a:lnTo>
                <a:lnTo>
                  <a:pt x="9456961" y="96804"/>
                </a:lnTo>
                <a:lnTo>
                  <a:pt x="9421598" y="96988"/>
                </a:lnTo>
                <a:close/>
              </a:path>
              <a:path w="11110595" h="266064">
                <a:moveTo>
                  <a:pt x="8877749" y="130416"/>
                </a:moveTo>
                <a:lnTo>
                  <a:pt x="8879076" y="129531"/>
                </a:lnTo>
                <a:lnTo>
                  <a:pt x="8881510" y="125636"/>
                </a:lnTo>
                <a:lnTo>
                  <a:pt x="8880293" y="123932"/>
                </a:lnTo>
                <a:lnTo>
                  <a:pt x="8876399" y="121985"/>
                </a:lnTo>
                <a:lnTo>
                  <a:pt x="8920580" y="110338"/>
                </a:lnTo>
                <a:lnTo>
                  <a:pt x="8965309" y="107501"/>
                </a:lnTo>
                <a:lnTo>
                  <a:pt x="9055314" y="110544"/>
                </a:lnTo>
                <a:lnTo>
                  <a:pt x="9191459" y="110544"/>
                </a:lnTo>
                <a:lnTo>
                  <a:pt x="8877749" y="130416"/>
                </a:lnTo>
                <a:close/>
              </a:path>
            </a:pathLst>
          </a:custGeom>
          <a:solidFill>
            <a:srgbClr val="F69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7028" y="5682538"/>
            <a:ext cx="1771649" cy="19621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30114" y="7797119"/>
            <a:ext cx="1771649" cy="19621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67028" y="4647285"/>
            <a:ext cx="2314574" cy="87629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2197971" y="6023253"/>
            <a:ext cx="1196340" cy="1196340"/>
          </a:xfrm>
          <a:custGeom>
            <a:avLst/>
            <a:gdLst/>
            <a:ahLst/>
            <a:cxnLst/>
            <a:rect l="l" t="t" r="r" b="b"/>
            <a:pathLst>
              <a:path w="1196339" h="1196340">
                <a:moveTo>
                  <a:pt x="597915" y="597915"/>
                </a:moveTo>
                <a:lnTo>
                  <a:pt x="549407" y="593994"/>
                </a:lnTo>
                <a:lnTo>
                  <a:pt x="503396" y="582644"/>
                </a:lnTo>
                <a:lnTo>
                  <a:pt x="460498" y="564487"/>
                </a:lnTo>
                <a:lnTo>
                  <a:pt x="421326" y="540144"/>
                </a:lnTo>
                <a:lnTo>
                  <a:pt x="386496" y="510236"/>
                </a:lnTo>
                <a:lnTo>
                  <a:pt x="356620" y="475384"/>
                </a:lnTo>
                <a:lnTo>
                  <a:pt x="332314" y="436209"/>
                </a:lnTo>
                <a:lnTo>
                  <a:pt x="314192" y="393332"/>
                </a:lnTo>
                <a:lnTo>
                  <a:pt x="302868" y="347374"/>
                </a:lnTo>
                <a:lnTo>
                  <a:pt x="298957" y="298957"/>
                </a:lnTo>
                <a:lnTo>
                  <a:pt x="302868" y="250449"/>
                </a:lnTo>
                <a:lnTo>
                  <a:pt x="314192" y="204439"/>
                </a:lnTo>
                <a:lnTo>
                  <a:pt x="332314" y="161540"/>
                </a:lnTo>
                <a:lnTo>
                  <a:pt x="356620" y="122369"/>
                </a:lnTo>
                <a:lnTo>
                  <a:pt x="386496" y="87538"/>
                </a:lnTo>
                <a:lnTo>
                  <a:pt x="421326" y="57662"/>
                </a:lnTo>
                <a:lnTo>
                  <a:pt x="460498" y="33356"/>
                </a:lnTo>
                <a:lnTo>
                  <a:pt x="503396" y="15234"/>
                </a:lnTo>
                <a:lnTo>
                  <a:pt x="549407" y="3911"/>
                </a:lnTo>
                <a:lnTo>
                  <a:pt x="597915" y="0"/>
                </a:lnTo>
                <a:lnTo>
                  <a:pt x="646423" y="3911"/>
                </a:lnTo>
                <a:lnTo>
                  <a:pt x="692433" y="15234"/>
                </a:lnTo>
                <a:lnTo>
                  <a:pt x="735331" y="33356"/>
                </a:lnTo>
                <a:lnTo>
                  <a:pt x="774503" y="57662"/>
                </a:lnTo>
                <a:lnTo>
                  <a:pt x="809334" y="87538"/>
                </a:lnTo>
                <a:lnTo>
                  <a:pt x="839209" y="122369"/>
                </a:lnTo>
                <a:lnTo>
                  <a:pt x="863515" y="161540"/>
                </a:lnTo>
                <a:lnTo>
                  <a:pt x="881637" y="204439"/>
                </a:lnTo>
                <a:lnTo>
                  <a:pt x="892961" y="250449"/>
                </a:lnTo>
                <a:lnTo>
                  <a:pt x="896872" y="298957"/>
                </a:lnTo>
                <a:lnTo>
                  <a:pt x="892961" y="347374"/>
                </a:lnTo>
                <a:lnTo>
                  <a:pt x="881637" y="393332"/>
                </a:lnTo>
                <a:lnTo>
                  <a:pt x="863515" y="436209"/>
                </a:lnTo>
                <a:lnTo>
                  <a:pt x="839209" y="475384"/>
                </a:lnTo>
                <a:lnTo>
                  <a:pt x="809334" y="510236"/>
                </a:lnTo>
                <a:lnTo>
                  <a:pt x="774503" y="540144"/>
                </a:lnTo>
                <a:lnTo>
                  <a:pt x="735331" y="564487"/>
                </a:lnTo>
                <a:lnTo>
                  <a:pt x="692433" y="582644"/>
                </a:lnTo>
                <a:lnTo>
                  <a:pt x="646423" y="593994"/>
                </a:lnTo>
                <a:lnTo>
                  <a:pt x="597915" y="597915"/>
                </a:lnTo>
                <a:close/>
              </a:path>
              <a:path w="1196339" h="1196340">
                <a:moveTo>
                  <a:pt x="1195830" y="1195830"/>
                </a:moveTo>
                <a:lnTo>
                  <a:pt x="0" y="1195830"/>
                </a:lnTo>
                <a:lnTo>
                  <a:pt x="0" y="1046351"/>
                </a:lnTo>
                <a:lnTo>
                  <a:pt x="17522" y="976319"/>
                </a:lnTo>
                <a:lnTo>
                  <a:pt x="65414" y="915610"/>
                </a:lnTo>
                <a:lnTo>
                  <a:pt x="98558" y="888753"/>
                </a:lnTo>
                <a:lnTo>
                  <a:pt x="136665" y="864229"/>
                </a:lnTo>
                <a:lnTo>
                  <a:pt x="178860" y="842037"/>
                </a:lnTo>
                <a:lnTo>
                  <a:pt x="224264" y="822180"/>
                </a:lnTo>
                <a:lnTo>
                  <a:pt x="272003" y="804656"/>
                </a:lnTo>
                <a:lnTo>
                  <a:pt x="321200" y="789467"/>
                </a:lnTo>
                <a:lnTo>
                  <a:pt x="370978" y="776614"/>
                </a:lnTo>
                <a:lnTo>
                  <a:pt x="420461" y="766096"/>
                </a:lnTo>
                <a:lnTo>
                  <a:pt x="468773" y="757914"/>
                </a:lnTo>
                <a:lnTo>
                  <a:pt x="515036" y="752070"/>
                </a:lnTo>
                <a:lnTo>
                  <a:pt x="558376" y="748563"/>
                </a:lnTo>
                <a:lnTo>
                  <a:pt x="597915" y="747394"/>
                </a:lnTo>
                <a:lnTo>
                  <a:pt x="637454" y="748563"/>
                </a:lnTo>
                <a:lnTo>
                  <a:pt x="680793" y="752070"/>
                </a:lnTo>
                <a:lnTo>
                  <a:pt x="727057" y="757914"/>
                </a:lnTo>
                <a:lnTo>
                  <a:pt x="775368" y="766096"/>
                </a:lnTo>
                <a:lnTo>
                  <a:pt x="824851" y="776614"/>
                </a:lnTo>
                <a:lnTo>
                  <a:pt x="874629" y="789467"/>
                </a:lnTo>
                <a:lnTo>
                  <a:pt x="923826" y="804656"/>
                </a:lnTo>
                <a:lnTo>
                  <a:pt x="971565" y="822180"/>
                </a:lnTo>
                <a:lnTo>
                  <a:pt x="1016970" y="842037"/>
                </a:lnTo>
                <a:lnTo>
                  <a:pt x="1059164" y="864229"/>
                </a:lnTo>
                <a:lnTo>
                  <a:pt x="1097271" y="888753"/>
                </a:lnTo>
                <a:lnTo>
                  <a:pt x="1130415" y="915610"/>
                </a:lnTo>
                <a:lnTo>
                  <a:pt x="1157720" y="944799"/>
                </a:lnTo>
                <a:lnTo>
                  <a:pt x="1191303" y="1010170"/>
                </a:lnTo>
                <a:lnTo>
                  <a:pt x="1195830" y="1046351"/>
                </a:lnTo>
                <a:lnTo>
                  <a:pt x="1195830" y="1195830"/>
                </a:lnTo>
                <a:close/>
              </a:path>
            </a:pathLst>
          </a:custGeom>
          <a:solidFill>
            <a:srgbClr val="0925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54328" y="856637"/>
            <a:ext cx="9307830" cy="2164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lang="en-IN" sz="7000" spc="-10" dirty="0"/>
              <a:t>S</a:t>
            </a:r>
            <a:r>
              <a:rPr sz="7000" spc="-10" dirty="0"/>
              <a:t>ingle </a:t>
            </a:r>
            <a:r>
              <a:rPr sz="7000" spc="55" dirty="0"/>
              <a:t>image</a:t>
            </a:r>
            <a:r>
              <a:rPr sz="7000" spc="-95" dirty="0"/>
              <a:t> </a:t>
            </a:r>
            <a:r>
              <a:rPr sz="7000" spc="-105" dirty="0"/>
              <a:t>super</a:t>
            </a:r>
            <a:r>
              <a:rPr sz="7000" spc="-90" dirty="0"/>
              <a:t> </a:t>
            </a:r>
            <a:r>
              <a:rPr sz="7000" spc="-10" dirty="0"/>
              <a:t>resolution</a:t>
            </a:r>
            <a:endParaRPr sz="7000" dirty="0"/>
          </a:p>
        </p:txBody>
      </p:sp>
      <p:sp>
        <p:nvSpPr>
          <p:cNvPr id="14" name="object 14"/>
          <p:cNvSpPr txBox="1"/>
          <p:nvPr/>
        </p:nvSpPr>
        <p:spPr>
          <a:xfrm>
            <a:off x="1840201" y="3397124"/>
            <a:ext cx="1072451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10" dirty="0">
                <a:latin typeface="Verdana"/>
                <a:cs typeface="Verdana"/>
              </a:rPr>
              <a:t>Enhancing</a:t>
            </a:r>
            <a:r>
              <a:rPr sz="3700" spc="-245" dirty="0">
                <a:latin typeface="Verdana"/>
                <a:cs typeface="Verdana"/>
              </a:rPr>
              <a:t> </a:t>
            </a:r>
            <a:r>
              <a:rPr sz="3700" spc="-95" dirty="0">
                <a:latin typeface="Verdana"/>
                <a:cs typeface="Verdana"/>
              </a:rPr>
              <a:t>image</a:t>
            </a:r>
            <a:r>
              <a:rPr sz="3700" spc="-240" dirty="0">
                <a:latin typeface="Verdana"/>
                <a:cs typeface="Verdana"/>
              </a:rPr>
              <a:t> </a:t>
            </a:r>
            <a:r>
              <a:rPr sz="3700" spc="-114" dirty="0">
                <a:latin typeface="Verdana"/>
                <a:cs typeface="Verdana"/>
              </a:rPr>
              <a:t>quality</a:t>
            </a:r>
            <a:r>
              <a:rPr sz="3700" spc="-245" dirty="0">
                <a:latin typeface="Verdana"/>
                <a:cs typeface="Verdana"/>
              </a:rPr>
              <a:t> </a:t>
            </a:r>
            <a:r>
              <a:rPr sz="3700" spc="-40" dirty="0">
                <a:latin typeface="Verdana"/>
                <a:cs typeface="Verdana"/>
              </a:rPr>
              <a:t>for</a:t>
            </a:r>
            <a:r>
              <a:rPr sz="3700" spc="-240" dirty="0">
                <a:latin typeface="Verdana"/>
                <a:cs typeface="Verdana"/>
              </a:rPr>
              <a:t> </a:t>
            </a:r>
            <a:r>
              <a:rPr sz="3700" spc="-50" dirty="0">
                <a:latin typeface="Verdana"/>
                <a:cs typeface="Verdana"/>
              </a:rPr>
              <a:t>diverse</a:t>
            </a:r>
            <a:r>
              <a:rPr sz="3700" spc="-245" dirty="0">
                <a:latin typeface="Verdana"/>
                <a:cs typeface="Verdana"/>
              </a:rPr>
              <a:t> </a:t>
            </a:r>
            <a:r>
              <a:rPr sz="3700" spc="-10" dirty="0">
                <a:latin typeface="Verdana"/>
                <a:cs typeface="Verdana"/>
              </a:rPr>
              <a:t>application</a:t>
            </a:r>
            <a:endParaRPr sz="37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81474" y="5631430"/>
            <a:ext cx="5990590" cy="391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4640" marR="5080" indent="-1552575">
              <a:lnSpc>
                <a:spcPct val="116399"/>
              </a:lnSpc>
              <a:spcBef>
                <a:spcPts val="95"/>
              </a:spcBef>
            </a:pPr>
            <a:r>
              <a:rPr sz="3650" spc="-60" dirty="0">
                <a:latin typeface="Verdana"/>
                <a:cs typeface="Verdana"/>
              </a:rPr>
              <a:t>Amit</a:t>
            </a:r>
            <a:r>
              <a:rPr sz="3650" spc="-340" dirty="0">
                <a:latin typeface="Verdana"/>
                <a:cs typeface="Verdana"/>
              </a:rPr>
              <a:t> </a:t>
            </a:r>
            <a:r>
              <a:rPr sz="3650" spc="-110" dirty="0">
                <a:latin typeface="Verdana"/>
                <a:cs typeface="Verdana"/>
              </a:rPr>
              <a:t>Nareshkumar</a:t>
            </a:r>
            <a:r>
              <a:rPr sz="3650" spc="-340" dirty="0">
                <a:latin typeface="Verdana"/>
                <a:cs typeface="Verdana"/>
              </a:rPr>
              <a:t> </a:t>
            </a:r>
            <a:r>
              <a:rPr sz="3650" spc="-30" dirty="0">
                <a:latin typeface="Verdana"/>
                <a:cs typeface="Verdana"/>
              </a:rPr>
              <a:t>Bhasita </a:t>
            </a:r>
            <a:r>
              <a:rPr sz="3650" spc="-120" dirty="0">
                <a:latin typeface="Verdana"/>
                <a:cs typeface="Verdana"/>
              </a:rPr>
              <a:t>Arnika</a:t>
            </a:r>
            <a:r>
              <a:rPr sz="3650" spc="-335" dirty="0">
                <a:latin typeface="Verdana"/>
                <a:cs typeface="Verdana"/>
              </a:rPr>
              <a:t> </a:t>
            </a:r>
            <a:r>
              <a:rPr sz="3650" spc="-10" dirty="0">
                <a:latin typeface="Verdana"/>
                <a:cs typeface="Verdana"/>
              </a:rPr>
              <a:t>Kaithwas</a:t>
            </a:r>
            <a:endParaRPr sz="3650">
              <a:latin typeface="Verdana"/>
              <a:cs typeface="Verdana"/>
            </a:endParaRPr>
          </a:p>
          <a:p>
            <a:pPr marL="909955" marR="215900" algn="ctr">
              <a:lnSpc>
                <a:spcPct val="116399"/>
              </a:lnSpc>
            </a:pPr>
            <a:r>
              <a:rPr sz="3650" spc="-25" dirty="0">
                <a:latin typeface="Verdana"/>
                <a:cs typeface="Verdana"/>
              </a:rPr>
              <a:t>Heet</a:t>
            </a:r>
            <a:r>
              <a:rPr sz="3650" spc="-330" dirty="0">
                <a:latin typeface="Verdana"/>
                <a:cs typeface="Verdana"/>
              </a:rPr>
              <a:t> </a:t>
            </a:r>
            <a:r>
              <a:rPr sz="3650" spc="-45" dirty="0">
                <a:latin typeface="Verdana"/>
                <a:cs typeface="Verdana"/>
              </a:rPr>
              <a:t>Mayurbhai</a:t>
            </a:r>
            <a:r>
              <a:rPr sz="3650" spc="-330" dirty="0">
                <a:latin typeface="Verdana"/>
                <a:cs typeface="Verdana"/>
              </a:rPr>
              <a:t> </a:t>
            </a:r>
            <a:r>
              <a:rPr sz="3650" spc="-45" dirty="0">
                <a:latin typeface="Verdana"/>
                <a:cs typeface="Verdana"/>
              </a:rPr>
              <a:t>Dave </a:t>
            </a:r>
            <a:r>
              <a:rPr sz="3650" spc="-85" dirty="0">
                <a:latin typeface="Verdana"/>
                <a:cs typeface="Verdana"/>
              </a:rPr>
              <a:t>Shubhashish</a:t>
            </a:r>
            <a:r>
              <a:rPr sz="3650" spc="-290" dirty="0">
                <a:latin typeface="Verdana"/>
                <a:cs typeface="Verdana"/>
              </a:rPr>
              <a:t> </a:t>
            </a:r>
            <a:r>
              <a:rPr sz="3650" spc="-10" dirty="0">
                <a:latin typeface="Verdana"/>
                <a:cs typeface="Verdana"/>
              </a:rPr>
              <a:t>Shukla </a:t>
            </a:r>
            <a:r>
              <a:rPr sz="3650" spc="-165" dirty="0">
                <a:latin typeface="Verdana"/>
                <a:cs typeface="Verdana"/>
              </a:rPr>
              <a:t>Suvam</a:t>
            </a:r>
            <a:r>
              <a:rPr sz="3650" spc="-345" dirty="0">
                <a:latin typeface="Verdana"/>
                <a:cs typeface="Verdana"/>
              </a:rPr>
              <a:t> </a:t>
            </a:r>
            <a:r>
              <a:rPr sz="3650" spc="-10" dirty="0">
                <a:latin typeface="Verdana"/>
                <a:cs typeface="Verdana"/>
              </a:rPr>
              <a:t>Mukhopadhay </a:t>
            </a:r>
            <a:r>
              <a:rPr sz="3650" spc="-50" dirty="0">
                <a:latin typeface="Verdana"/>
                <a:cs typeface="Verdana"/>
              </a:rPr>
              <a:t>Yashil</a:t>
            </a:r>
            <a:r>
              <a:rPr sz="3650" spc="-340" dirty="0">
                <a:latin typeface="Verdana"/>
                <a:cs typeface="Verdana"/>
              </a:rPr>
              <a:t> </a:t>
            </a:r>
            <a:r>
              <a:rPr sz="3650" spc="-20" dirty="0">
                <a:latin typeface="Verdana"/>
                <a:cs typeface="Verdana"/>
              </a:rPr>
              <a:t>Jogi</a:t>
            </a:r>
            <a:endParaRPr sz="3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6710" y="2362314"/>
            <a:ext cx="16268700" cy="389255"/>
          </a:xfrm>
          <a:custGeom>
            <a:avLst/>
            <a:gdLst/>
            <a:ahLst/>
            <a:cxnLst/>
            <a:rect l="l" t="t" r="r" b="b"/>
            <a:pathLst>
              <a:path w="16268700" h="389255">
                <a:moveTo>
                  <a:pt x="8802076" y="345892"/>
                </a:moveTo>
                <a:lnTo>
                  <a:pt x="7425769" y="345892"/>
                </a:lnTo>
                <a:lnTo>
                  <a:pt x="7676555" y="339542"/>
                </a:lnTo>
                <a:lnTo>
                  <a:pt x="7726511" y="339542"/>
                </a:lnTo>
                <a:lnTo>
                  <a:pt x="7776463" y="338272"/>
                </a:lnTo>
                <a:lnTo>
                  <a:pt x="7826412" y="338272"/>
                </a:lnTo>
                <a:lnTo>
                  <a:pt x="7876359" y="337002"/>
                </a:lnTo>
                <a:lnTo>
                  <a:pt x="8026189" y="337002"/>
                </a:lnTo>
                <a:lnTo>
                  <a:pt x="8076130" y="335732"/>
                </a:lnTo>
                <a:lnTo>
                  <a:pt x="8375783" y="335732"/>
                </a:lnTo>
                <a:lnTo>
                  <a:pt x="8425729" y="334462"/>
                </a:lnTo>
                <a:lnTo>
                  <a:pt x="8525631" y="334462"/>
                </a:lnTo>
                <a:lnTo>
                  <a:pt x="8575586" y="333192"/>
                </a:lnTo>
                <a:lnTo>
                  <a:pt x="8625545" y="333192"/>
                </a:lnTo>
                <a:lnTo>
                  <a:pt x="9646857" y="315412"/>
                </a:lnTo>
                <a:lnTo>
                  <a:pt x="9749104" y="312872"/>
                </a:lnTo>
                <a:lnTo>
                  <a:pt x="9851351" y="311602"/>
                </a:lnTo>
                <a:lnTo>
                  <a:pt x="9953598" y="309062"/>
                </a:lnTo>
                <a:lnTo>
                  <a:pt x="10004722" y="309062"/>
                </a:lnTo>
                <a:lnTo>
                  <a:pt x="10670377" y="292552"/>
                </a:lnTo>
                <a:lnTo>
                  <a:pt x="10722033" y="290012"/>
                </a:lnTo>
                <a:lnTo>
                  <a:pt x="10773694" y="288742"/>
                </a:lnTo>
                <a:lnTo>
                  <a:pt x="10825359" y="286202"/>
                </a:lnTo>
                <a:lnTo>
                  <a:pt x="10877026" y="284932"/>
                </a:lnTo>
                <a:lnTo>
                  <a:pt x="10980368" y="279852"/>
                </a:lnTo>
                <a:lnTo>
                  <a:pt x="11187049" y="272232"/>
                </a:lnTo>
                <a:lnTo>
                  <a:pt x="11290375" y="267152"/>
                </a:lnTo>
                <a:lnTo>
                  <a:pt x="11342031" y="265882"/>
                </a:lnTo>
                <a:lnTo>
                  <a:pt x="11393682" y="263342"/>
                </a:lnTo>
                <a:lnTo>
                  <a:pt x="11497437" y="259532"/>
                </a:lnTo>
                <a:lnTo>
                  <a:pt x="11549542" y="258262"/>
                </a:lnTo>
                <a:lnTo>
                  <a:pt x="12018219" y="235402"/>
                </a:lnTo>
                <a:lnTo>
                  <a:pt x="12070265" y="231592"/>
                </a:lnTo>
                <a:lnTo>
                  <a:pt x="12122305" y="229052"/>
                </a:lnTo>
                <a:lnTo>
                  <a:pt x="12174339" y="225242"/>
                </a:lnTo>
                <a:lnTo>
                  <a:pt x="12226367" y="222702"/>
                </a:lnTo>
                <a:lnTo>
                  <a:pt x="12278389" y="218892"/>
                </a:lnTo>
                <a:lnTo>
                  <a:pt x="12330405" y="216352"/>
                </a:lnTo>
                <a:lnTo>
                  <a:pt x="12434419" y="208732"/>
                </a:lnTo>
                <a:lnTo>
                  <a:pt x="12485527" y="206192"/>
                </a:lnTo>
                <a:lnTo>
                  <a:pt x="12536595" y="201112"/>
                </a:lnTo>
                <a:lnTo>
                  <a:pt x="12587640" y="197302"/>
                </a:lnTo>
                <a:lnTo>
                  <a:pt x="12689715" y="187142"/>
                </a:lnTo>
                <a:lnTo>
                  <a:pt x="12740775" y="183332"/>
                </a:lnTo>
                <a:lnTo>
                  <a:pt x="12843009" y="178252"/>
                </a:lnTo>
                <a:lnTo>
                  <a:pt x="12894212" y="176982"/>
                </a:lnTo>
                <a:lnTo>
                  <a:pt x="12945493" y="176982"/>
                </a:lnTo>
                <a:lnTo>
                  <a:pt x="12996866" y="178252"/>
                </a:lnTo>
                <a:lnTo>
                  <a:pt x="12996866" y="190952"/>
                </a:lnTo>
                <a:lnTo>
                  <a:pt x="12792544" y="201112"/>
                </a:lnTo>
                <a:lnTo>
                  <a:pt x="12741484" y="204922"/>
                </a:lnTo>
                <a:lnTo>
                  <a:pt x="12690429" y="207462"/>
                </a:lnTo>
                <a:lnTo>
                  <a:pt x="12639379" y="211272"/>
                </a:lnTo>
                <a:lnTo>
                  <a:pt x="12588332" y="213812"/>
                </a:lnTo>
                <a:lnTo>
                  <a:pt x="12333100" y="231592"/>
                </a:lnTo>
                <a:lnTo>
                  <a:pt x="12282045" y="234132"/>
                </a:lnTo>
                <a:lnTo>
                  <a:pt x="12230985" y="237942"/>
                </a:lnTo>
                <a:lnTo>
                  <a:pt x="12128843" y="243022"/>
                </a:lnTo>
                <a:lnTo>
                  <a:pt x="12077758" y="246832"/>
                </a:lnTo>
                <a:lnTo>
                  <a:pt x="11280720" y="286202"/>
                </a:lnTo>
                <a:lnTo>
                  <a:pt x="11181225" y="290012"/>
                </a:lnTo>
                <a:lnTo>
                  <a:pt x="11081716" y="295092"/>
                </a:lnTo>
                <a:lnTo>
                  <a:pt x="11031956" y="296362"/>
                </a:lnTo>
                <a:lnTo>
                  <a:pt x="10881178" y="303982"/>
                </a:lnTo>
                <a:lnTo>
                  <a:pt x="10829930" y="305252"/>
                </a:lnTo>
                <a:lnTo>
                  <a:pt x="10778679" y="307792"/>
                </a:lnTo>
                <a:lnTo>
                  <a:pt x="10061122" y="325572"/>
                </a:lnTo>
                <a:lnTo>
                  <a:pt x="10009879" y="325572"/>
                </a:lnTo>
                <a:lnTo>
                  <a:pt x="9907403" y="328112"/>
                </a:lnTo>
                <a:lnTo>
                  <a:pt x="9856171" y="330652"/>
                </a:lnTo>
                <a:lnTo>
                  <a:pt x="9702505" y="334462"/>
                </a:lnTo>
                <a:lnTo>
                  <a:pt x="9651293" y="337002"/>
                </a:lnTo>
                <a:lnTo>
                  <a:pt x="9550214" y="339542"/>
                </a:lnTo>
                <a:lnTo>
                  <a:pt x="9500338" y="342082"/>
                </a:lnTo>
                <a:lnTo>
                  <a:pt x="9450459" y="342082"/>
                </a:lnTo>
                <a:lnTo>
                  <a:pt x="9350697" y="344622"/>
                </a:lnTo>
                <a:lnTo>
                  <a:pt x="8851935" y="344622"/>
                </a:lnTo>
                <a:lnTo>
                  <a:pt x="8802076" y="345892"/>
                </a:lnTo>
                <a:close/>
              </a:path>
              <a:path w="16268700" h="389255">
                <a:moveTo>
                  <a:pt x="77345" y="362402"/>
                </a:moveTo>
                <a:lnTo>
                  <a:pt x="50323" y="362402"/>
                </a:lnTo>
                <a:lnTo>
                  <a:pt x="24237" y="358592"/>
                </a:lnTo>
                <a:lnTo>
                  <a:pt x="5368" y="344622"/>
                </a:lnTo>
                <a:lnTo>
                  <a:pt x="0" y="317952"/>
                </a:lnTo>
                <a:lnTo>
                  <a:pt x="10453" y="292552"/>
                </a:lnTo>
                <a:lnTo>
                  <a:pt x="31766" y="281122"/>
                </a:lnTo>
                <a:lnTo>
                  <a:pt x="58493" y="281122"/>
                </a:lnTo>
                <a:lnTo>
                  <a:pt x="85186" y="284932"/>
                </a:lnTo>
                <a:lnTo>
                  <a:pt x="133772" y="292552"/>
                </a:lnTo>
                <a:lnTo>
                  <a:pt x="182426" y="296362"/>
                </a:lnTo>
                <a:lnTo>
                  <a:pt x="279871" y="296362"/>
                </a:lnTo>
                <a:lnTo>
                  <a:pt x="328628" y="297632"/>
                </a:lnTo>
                <a:lnTo>
                  <a:pt x="379508" y="297632"/>
                </a:lnTo>
                <a:lnTo>
                  <a:pt x="430389" y="298902"/>
                </a:lnTo>
                <a:lnTo>
                  <a:pt x="481269" y="298902"/>
                </a:lnTo>
                <a:lnTo>
                  <a:pt x="532148" y="300172"/>
                </a:lnTo>
                <a:lnTo>
                  <a:pt x="583027" y="300172"/>
                </a:lnTo>
                <a:lnTo>
                  <a:pt x="633905" y="301442"/>
                </a:lnTo>
                <a:lnTo>
                  <a:pt x="939148" y="303982"/>
                </a:lnTo>
                <a:lnTo>
                  <a:pt x="990017" y="305252"/>
                </a:lnTo>
                <a:lnTo>
                  <a:pt x="1040883" y="305252"/>
                </a:lnTo>
                <a:lnTo>
                  <a:pt x="1091747" y="306522"/>
                </a:lnTo>
                <a:lnTo>
                  <a:pt x="1142609" y="306522"/>
                </a:lnTo>
                <a:lnTo>
                  <a:pt x="1549401" y="316682"/>
                </a:lnTo>
                <a:lnTo>
                  <a:pt x="1600186" y="319222"/>
                </a:lnTo>
                <a:lnTo>
                  <a:pt x="1752543" y="323032"/>
                </a:lnTo>
                <a:lnTo>
                  <a:pt x="1803330" y="325572"/>
                </a:lnTo>
                <a:lnTo>
                  <a:pt x="2260418" y="337002"/>
                </a:lnTo>
                <a:lnTo>
                  <a:pt x="2311207" y="337002"/>
                </a:lnTo>
                <a:lnTo>
                  <a:pt x="2463576" y="340812"/>
                </a:lnTo>
                <a:lnTo>
                  <a:pt x="2514365" y="340812"/>
                </a:lnTo>
                <a:lnTo>
                  <a:pt x="2565156" y="342082"/>
                </a:lnTo>
                <a:lnTo>
                  <a:pt x="2615946" y="342082"/>
                </a:lnTo>
                <a:lnTo>
                  <a:pt x="2666736" y="343352"/>
                </a:lnTo>
                <a:lnTo>
                  <a:pt x="2717527" y="343352"/>
                </a:lnTo>
                <a:lnTo>
                  <a:pt x="2768318" y="344622"/>
                </a:lnTo>
                <a:lnTo>
                  <a:pt x="2819109" y="344622"/>
                </a:lnTo>
                <a:lnTo>
                  <a:pt x="2869901" y="345892"/>
                </a:lnTo>
                <a:lnTo>
                  <a:pt x="2920692" y="345892"/>
                </a:lnTo>
                <a:lnTo>
                  <a:pt x="2971484" y="347162"/>
                </a:lnTo>
                <a:lnTo>
                  <a:pt x="3073068" y="347162"/>
                </a:lnTo>
                <a:lnTo>
                  <a:pt x="3123861" y="348432"/>
                </a:lnTo>
                <a:lnTo>
                  <a:pt x="3225446" y="348432"/>
                </a:lnTo>
                <a:lnTo>
                  <a:pt x="3276239" y="349702"/>
                </a:lnTo>
                <a:lnTo>
                  <a:pt x="3530207" y="349702"/>
                </a:lnTo>
                <a:lnTo>
                  <a:pt x="3631795" y="350972"/>
                </a:lnTo>
                <a:lnTo>
                  <a:pt x="5816041" y="350972"/>
                </a:lnTo>
                <a:lnTo>
                  <a:pt x="361134" y="352242"/>
                </a:lnTo>
                <a:lnTo>
                  <a:pt x="313830" y="353512"/>
                </a:lnTo>
                <a:lnTo>
                  <a:pt x="266546" y="356052"/>
                </a:lnTo>
                <a:lnTo>
                  <a:pt x="171983" y="359862"/>
                </a:lnTo>
                <a:lnTo>
                  <a:pt x="77345" y="362402"/>
                </a:lnTo>
                <a:close/>
              </a:path>
              <a:path w="16268700" h="389255">
                <a:moveTo>
                  <a:pt x="8602699" y="348432"/>
                </a:moveTo>
                <a:lnTo>
                  <a:pt x="7274905" y="348432"/>
                </a:lnTo>
                <a:lnTo>
                  <a:pt x="7375481" y="345892"/>
                </a:lnTo>
                <a:lnTo>
                  <a:pt x="8702375" y="345892"/>
                </a:lnTo>
                <a:lnTo>
                  <a:pt x="8602699" y="348432"/>
                </a:lnTo>
                <a:close/>
              </a:path>
              <a:path w="16268700" h="389255">
                <a:moveTo>
                  <a:pt x="7060229" y="377642"/>
                </a:moveTo>
                <a:lnTo>
                  <a:pt x="2406513" y="377642"/>
                </a:lnTo>
                <a:lnTo>
                  <a:pt x="2355291" y="376372"/>
                </a:lnTo>
                <a:lnTo>
                  <a:pt x="2304068" y="376372"/>
                </a:lnTo>
                <a:lnTo>
                  <a:pt x="2252844" y="375102"/>
                </a:lnTo>
                <a:lnTo>
                  <a:pt x="2201619" y="375102"/>
                </a:lnTo>
                <a:lnTo>
                  <a:pt x="1433179" y="361132"/>
                </a:lnTo>
                <a:lnTo>
                  <a:pt x="1330712" y="359862"/>
                </a:lnTo>
                <a:lnTo>
                  <a:pt x="1279479" y="358592"/>
                </a:lnTo>
                <a:lnTo>
                  <a:pt x="1228244" y="358592"/>
                </a:lnTo>
                <a:lnTo>
                  <a:pt x="1125775" y="356052"/>
                </a:lnTo>
                <a:lnTo>
                  <a:pt x="1074540" y="356052"/>
                </a:lnTo>
                <a:lnTo>
                  <a:pt x="1023305" y="354782"/>
                </a:lnTo>
                <a:lnTo>
                  <a:pt x="920833" y="354782"/>
                </a:lnTo>
                <a:lnTo>
                  <a:pt x="869597" y="353512"/>
                </a:lnTo>
                <a:lnTo>
                  <a:pt x="6721736" y="353512"/>
                </a:lnTo>
                <a:lnTo>
                  <a:pt x="6772024" y="352242"/>
                </a:lnTo>
                <a:lnTo>
                  <a:pt x="6922889" y="352242"/>
                </a:lnTo>
                <a:lnTo>
                  <a:pt x="6973177" y="350972"/>
                </a:lnTo>
                <a:lnTo>
                  <a:pt x="7073753" y="350972"/>
                </a:lnTo>
                <a:lnTo>
                  <a:pt x="7124041" y="349702"/>
                </a:lnTo>
                <a:lnTo>
                  <a:pt x="7174329" y="349702"/>
                </a:lnTo>
                <a:lnTo>
                  <a:pt x="7224617" y="348432"/>
                </a:lnTo>
                <a:lnTo>
                  <a:pt x="8552872" y="348432"/>
                </a:lnTo>
                <a:lnTo>
                  <a:pt x="8503053" y="350972"/>
                </a:lnTo>
                <a:lnTo>
                  <a:pt x="8453243" y="352242"/>
                </a:lnTo>
                <a:lnTo>
                  <a:pt x="8254802" y="362402"/>
                </a:lnTo>
                <a:lnTo>
                  <a:pt x="8106534" y="366212"/>
                </a:lnTo>
                <a:lnTo>
                  <a:pt x="7661869" y="366212"/>
                </a:lnTo>
                <a:lnTo>
                  <a:pt x="7612483" y="367482"/>
                </a:lnTo>
                <a:lnTo>
                  <a:pt x="7513727" y="367482"/>
                </a:lnTo>
                <a:lnTo>
                  <a:pt x="7262296" y="373832"/>
                </a:lnTo>
                <a:lnTo>
                  <a:pt x="7211779" y="373832"/>
                </a:lnTo>
                <a:lnTo>
                  <a:pt x="7060229" y="377642"/>
                </a:lnTo>
                <a:close/>
              </a:path>
              <a:path w="16268700" h="389255">
                <a:moveTo>
                  <a:pt x="6218855" y="353512"/>
                </a:moveTo>
                <a:lnTo>
                  <a:pt x="767125" y="353512"/>
                </a:lnTo>
                <a:lnTo>
                  <a:pt x="715889" y="352242"/>
                </a:lnTo>
                <a:lnTo>
                  <a:pt x="6118279" y="352242"/>
                </a:lnTo>
                <a:lnTo>
                  <a:pt x="6218855" y="353512"/>
                </a:lnTo>
                <a:close/>
              </a:path>
              <a:path w="16268700" h="389255">
                <a:moveTo>
                  <a:pt x="6908677" y="380182"/>
                </a:moveTo>
                <a:lnTo>
                  <a:pt x="2611396" y="380182"/>
                </a:lnTo>
                <a:lnTo>
                  <a:pt x="2560176" y="378912"/>
                </a:lnTo>
                <a:lnTo>
                  <a:pt x="2508956" y="378912"/>
                </a:lnTo>
                <a:lnTo>
                  <a:pt x="2457735" y="377642"/>
                </a:lnTo>
                <a:lnTo>
                  <a:pt x="7009712" y="377642"/>
                </a:lnTo>
                <a:lnTo>
                  <a:pt x="6908677" y="380182"/>
                </a:lnTo>
                <a:close/>
              </a:path>
              <a:path w="16268700" h="389255">
                <a:moveTo>
                  <a:pt x="6807642" y="381452"/>
                </a:moveTo>
                <a:lnTo>
                  <a:pt x="2816264" y="381452"/>
                </a:lnTo>
                <a:lnTo>
                  <a:pt x="2765049" y="380182"/>
                </a:lnTo>
                <a:lnTo>
                  <a:pt x="6858159" y="380182"/>
                </a:lnTo>
                <a:lnTo>
                  <a:pt x="6807642" y="381452"/>
                </a:lnTo>
                <a:close/>
              </a:path>
              <a:path w="16268700" h="389255">
                <a:moveTo>
                  <a:pt x="5898293" y="389072"/>
                </a:moveTo>
                <a:lnTo>
                  <a:pt x="4635271" y="389072"/>
                </a:lnTo>
                <a:lnTo>
                  <a:pt x="3069186" y="381452"/>
                </a:lnTo>
                <a:lnTo>
                  <a:pt x="6757123" y="381452"/>
                </a:lnTo>
                <a:lnTo>
                  <a:pt x="6706605" y="382722"/>
                </a:lnTo>
                <a:lnTo>
                  <a:pt x="6656087" y="382722"/>
                </a:lnTo>
                <a:lnTo>
                  <a:pt x="6605568" y="383992"/>
                </a:lnTo>
                <a:lnTo>
                  <a:pt x="6555049" y="383992"/>
                </a:lnTo>
                <a:lnTo>
                  <a:pt x="6504530" y="385262"/>
                </a:lnTo>
                <a:lnTo>
                  <a:pt x="6403492" y="385262"/>
                </a:lnTo>
                <a:lnTo>
                  <a:pt x="6352972" y="386532"/>
                </a:lnTo>
                <a:lnTo>
                  <a:pt x="6251933" y="386532"/>
                </a:lnTo>
                <a:lnTo>
                  <a:pt x="6201414" y="387802"/>
                </a:lnTo>
                <a:lnTo>
                  <a:pt x="5999333" y="387802"/>
                </a:lnTo>
                <a:lnTo>
                  <a:pt x="5898293" y="389072"/>
                </a:lnTo>
                <a:close/>
              </a:path>
              <a:path w="16268700" h="389255">
                <a:moveTo>
                  <a:pt x="14044057" y="124438"/>
                </a:moveTo>
                <a:lnTo>
                  <a:pt x="14029573" y="124438"/>
                </a:lnTo>
                <a:lnTo>
                  <a:pt x="14018038" y="123904"/>
                </a:lnTo>
                <a:lnTo>
                  <a:pt x="14005062" y="123035"/>
                </a:lnTo>
                <a:lnTo>
                  <a:pt x="13992019" y="122300"/>
                </a:lnTo>
                <a:lnTo>
                  <a:pt x="13992019" y="109825"/>
                </a:lnTo>
                <a:lnTo>
                  <a:pt x="14753291" y="80241"/>
                </a:lnTo>
                <a:lnTo>
                  <a:pt x="16171945" y="5747"/>
                </a:lnTo>
                <a:lnTo>
                  <a:pt x="16201122" y="2322"/>
                </a:lnTo>
                <a:lnTo>
                  <a:pt x="16231870" y="0"/>
                </a:lnTo>
                <a:lnTo>
                  <a:pt x="16256803" y="6699"/>
                </a:lnTo>
                <a:lnTo>
                  <a:pt x="16268538" y="30341"/>
                </a:lnTo>
                <a:lnTo>
                  <a:pt x="16260496" y="55241"/>
                </a:lnTo>
                <a:lnTo>
                  <a:pt x="16237083" y="65939"/>
                </a:lnTo>
                <a:lnTo>
                  <a:pt x="16208686" y="68122"/>
                </a:lnTo>
                <a:lnTo>
                  <a:pt x="16177291" y="68122"/>
                </a:lnTo>
                <a:lnTo>
                  <a:pt x="14044057" y="124082"/>
                </a:lnTo>
                <a:lnTo>
                  <a:pt x="14044057" y="124438"/>
                </a:lnTo>
                <a:close/>
              </a:path>
              <a:path w="16268700" h="389255">
                <a:moveTo>
                  <a:pt x="16206586" y="68284"/>
                </a:moveTo>
                <a:lnTo>
                  <a:pt x="16177291" y="68122"/>
                </a:lnTo>
                <a:lnTo>
                  <a:pt x="16208686" y="68122"/>
                </a:lnTo>
                <a:lnTo>
                  <a:pt x="16206586" y="68284"/>
                </a:lnTo>
                <a:close/>
              </a:path>
              <a:path w="16268700" h="389255">
                <a:moveTo>
                  <a:pt x="13973954" y="126052"/>
                </a:moveTo>
                <a:lnTo>
                  <a:pt x="13727056" y="126052"/>
                </a:lnTo>
                <a:lnTo>
                  <a:pt x="13782908" y="124438"/>
                </a:lnTo>
                <a:lnTo>
                  <a:pt x="13781348" y="124438"/>
                </a:lnTo>
                <a:lnTo>
                  <a:pt x="13833426" y="120939"/>
                </a:lnTo>
                <a:lnTo>
                  <a:pt x="13938987" y="112310"/>
                </a:lnTo>
                <a:lnTo>
                  <a:pt x="13992019" y="109468"/>
                </a:lnTo>
                <a:lnTo>
                  <a:pt x="13990237" y="109468"/>
                </a:lnTo>
                <a:lnTo>
                  <a:pt x="13988098" y="110894"/>
                </a:lnTo>
                <a:lnTo>
                  <a:pt x="13984583" y="116517"/>
                </a:lnTo>
                <a:lnTo>
                  <a:pt x="13986316" y="119092"/>
                </a:lnTo>
                <a:lnTo>
                  <a:pt x="13992019" y="121943"/>
                </a:lnTo>
                <a:lnTo>
                  <a:pt x="13973954" y="126052"/>
                </a:lnTo>
                <a:close/>
              </a:path>
              <a:path w="16268700" h="389255">
                <a:moveTo>
                  <a:pt x="13555748" y="156160"/>
                </a:moveTo>
                <a:lnTo>
                  <a:pt x="13555813" y="143658"/>
                </a:lnTo>
                <a:lnTo>
                  <a:pt x="13584157" y="131706"/>
                </a:lnTo>
                <a:lnTo>
                  <a:pt x="13613534" y="125374"/>
                </a:lnTo>
                <a:lnTo>
                  <a:pt x="13643514" y="123386"/>
                </a:lnTo>
                <a:lnTo>
                  <a:pt x="13727056" y="126052"/>
                </a:lnTo>
                <a:lnTo>
                  <a:pt x="13973954" y="126052"/>
                </a:lnTo>
                <a:lnTo>
                  <a:pt x="13944143" y="132833"/>
                </a:lnTo>
                <a:lnTo>
                  <a:pt x="13895871" y="139014"/>
                </a:lnTo>
                <a:lnTo>
                  <a:pt x="13847308" y="141745"/>
                </a:lnTo>
                <a:lnTo>
                  <a:pt x="13703476" y="141745"/>
                </a:lnTo>
                <a:lnTo>
                  <a:pt x="13652266" y="143341"/>
                </a:lnTo>
                <a:lnTo>
                  <a:pt x="13603836" y="147700"/>
                </a:lnTo>
                <a:lnTo>
                  <a:pt x="13555748" y="156160"/>
                </a:lnTo>
                <a:close/>
              </a:path>
              <a:path w="16268700" h="389255">
                <a:moveTo>
                  <a:pt x="13458643" y="161863"/>
                </a:moveTo>
                <a:lnTo>
                  <a:pt x="13259198" y="161863"/>
                </a:lnTo>
                <a:lnTo>
                  <a:pt x="13307947" y="148685"/>
                </a:lnTo>
                <a:lnTo>
                  <a:pt x="13357151" y="142101"/>
                </a:lnTo>
                <a:lnTo>
                  <a:pt x="13406671" y="140210"/>
                </a:lnTo>
                <a:lnTo>
                  <a:pt x="13456370" y="141111"/>
                </a:lnTo>
                <a:lnTo>
                  <a:pt x="13506109" y="142903"/>
                </a:lnTo>
                <a:lnTo>
                  <a:pt x="13554007" y="143658"/>
                </a:lnTo>
                <a:lnTo>
                  <a:pt x="13551828" y="145111"/>
                </a:lnTo>
                <a:lnTo>
                  <a:pt x="13548263" y="150814"/>
                </a:lnTo>
                <a:lnTo>
                  <a:pt x="13550045" y="153309"/>
                </a:lnTo>
                <a:lnTo>
                  <a:pt x="13555748" y="156160"/>
                </a:lnTo>
                <a:lnTo>
                  <a:pt x="13458643" y="161863"/>
                </a:lnTo>
                <a:close/>
              </a:path>
              <a:path w="16268700" h="389255">
                <a:moveTo>
                  <a:pt x="13798561" y="142285"/>
                </a:moveTo>
                <a:lnTo>
                  <a:pt x="13731515" y="141745"/>
                </a:lnTo>
                <a:lnTo>
                  <a:pt x="13847308" y="141745"/>
                </a:lnTo>
                <a:lnTo>
                  <a:pt x="13798561" y="142285"/>
                </a:lnTo>
                <a:close/>
              </a:path>
              <a:path w="16268700" h="389255">
                <a:moveTo>
                  <a:pt x="12999199" y="190961"/>
                </a:moveTo>
                <a:lnTo>
                  <a:pt x="13001143" y="189665"/>
                </a:lnTo>
                <a:lnTo>
                  <a:pt x="13004707" y="183962"/>
                </a:lnTo>
                <a:lnTo>
                  <a:pt x="13002925" y="181467"/>
                </a:lnTo>
                <a:lnTo>
                  <a:pt x="12997222" y="178616"/>
                </a:lnTo>
                <a:lnTo>
                  <a:pt x="13048899" y="163734"/>
                </a:lnTo>
                <a:lnTo>
                  <a:pt x="13101423" y="157906"/>
                </a:lnTo>
                <a:lnTo>
                  <a:pt x="13153741" y="157906"/>
                </a:lnTo>
                <a:lnTo>
                  <a:pt x="13206495" y="160321"/>
                </a:lnTo>
                <a:lnTo>
                  <a:pt x="13259198" y="161863"/>
                </a:lnTo>
                <a:lnTo>
                  <a:pt x="13458643" y="161863"/>
                </a:lnTo>
                <a:lnTo>
                  <a:pt x="12999199" y="190961"/>
                </a:lnTo>
                <a:close/>
              </a:path>
              <a:path w="16268700" h="389255">
                <a:moveTo>
                  <a:pt x="12999004" y="191091"/>
                </a:moveTo>
                <a:lnTo>
                  <a:pt x="12997222" y="191091"/>
                </a:lnTo>
                <a:lnTo>
                  <a:pt x="12999199" y="190961"/>
                </a:lnTo>
                <a:lnTo>
                  <a:pt x="12999004" y="191091"/>
                </a:lnTo>
                <a:close/>
              </a:path>
            </a:pathLst>
          </a:custGeom>
          <a:solidFill>
            <a:srgbClr val="F69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549" y="3306842"/>
            <a:ext cx="1438275" cy="1407160"/>
          </a:xfrm>
          <a:custGeom>
            <a:avLst/>
            <a:gdLst/>
            <a:ahLst/>
            <a:cxnLst/>
            <a:rect l="l" t="t" r="r" b="b"/>
            <a:pathLst>
              <a:path w="1438275" h="1407160">
                <a:moveTo>
                  <a:pt x="812527" y="525383"/>
                </a:moveTo>
                <a:lnTo>
                  <a:pt x="634545" y="525383"/>
                </a:lnTo>
                <a:lnTo>
                  <a:pt x="640843" y="522287"/>
                </a:lnTo>
                <a:lnTo>
                  <a:pt x="647313" y="519420"/>
                </a:lnTo>
                <a:lnTo>
                  <a:pt x="653897" y="516782"/>
                </a:lnTo>
                <a:lnTo>
                  <a:pt x="660538" y="514375"/>
                </a:lnTo>
                <a:lnTo>
                  <a:pt x="668183" y="463915"/>
                </a:lnTo>
                <a:lnTo>
                  <a:pt x="671667" y="453484"/>
                </a:lnTo>
                <a:lnTo>
                  <a:pt x="678390" y="445146"/>
                </a:lnTo>
                <a:lnTo>
                  <a:pt x="687579" y="439617"/>
                </a:lnTo>
                <a:lnTo>
                  <a:pt x="698459" y="437615"/>
                </a:lnTo>
                <a:lnTo>
                  <a:pt x="748613" y="437615"/>
                </a:lnTo>
                <a:lnTo>
                  <a:pt x="778887" y="463915"/>
                </a:lnTo>
                <a:lnTo>
                  <a:pt x="786532" y="514375"/>
                </a:lnTo>
                <a:lnTo>
                  <a:pt x="793174" y="516782"/>
                </a:lnTo>
                <a:lnTo>
                  <a:pt x="799759" y="519420"/>
                </a:lnTo>
                <a:lnTo>
                  <a:pt x="806229" y="522287"/>
                </a:lnTo>
                <a:lnTo>
                  <a:pt x="812527" y="525383"/>
                </a:lnTo>
                <a:close/>
              </a:path>
              <a:path w="1438275" h="1407160">
                <a:moveTo>
                  <a:pt x="572809" y="918007"/>
                </a:moveTo>
                <a:lnTo>
                  <a:pt x="517726" y="873397"/>
                </a:lnTo>
                <a:lnTo>
                  <a:pt x="508894" y="854092"/>
                </a:lnTo>
                <a:lnTo>
                  <a:pt x="510027" y="843509"/>
                </a:lnTo>
                <a:lnTo>
                  <a:pt x="514972" y="833642"/>
                </a:lnTo>
                <a:lnTo>
                  <a:pt x="545553" y="792357"/>
                </a:lnTo>
                <a:lnTo>
                  <a:pt x="542457" y="786059"/>
                </a:lnTo>
                <a:lnTo>
                  <a:pt x="539590" y="779589"/>
                </a:lnTo>
                <a:lnTo>
                  <a:pt x="536952" y="773005"/>
                </a:lnTo>
                <a:lnTo>
                  <a:pt x="534545" y="766363"/>
                </a:lnTo>
                <a:lnTo>
                  <a:pt x="484085" y="758717"/>
                </a:lnTo>
                <a:lnTo>
                  <a:pt x="473654" y="755234"/>
                </a:lnTo>
                <a:lnTo>
                  <a:pt x="465316" y="748511"/>
                </a:lnTo>
                <a:lnTo>
                  <a:pt x="459787" y="739323"/>
                </a:lnTo>
                <a:lnTo>
                  <a:pt x="457785" y="728443"/>
                </a:lnTo>
                <a:lnTo>
                  <a:pt x="457785" y="678289"/>
                </a:lnTo>
                <a:lnTo>
                  <a:pt x="484085" y="648015"/>
                </a:lnTo>
                <a:lnTo>
                  <a:pt x="534545" y="640368"/>
                </a:lnTo>
                <a:lnTo>
                  <a:pt x="536952" y="633726"/>
                </a:lnTo>
                <a:lnTo>
                  <a:pt x="539590" y="627142"/>
                </a:lnTo>
                <a:lnTo>
                  <a:pt x="542457" y="620672"/>
                </a:lnTo>
                <a:lnTo>
                  <a:pt x="545553" y="614374"/>
                </a:lnTo>
                <a:lnTo>
                  <a:pt x="514972" y="573089"/>
                </a:lnTo>
                <a:lnTo>
                  <a:pt x="510027" y="563222"/>
                </a:lnTo>
                <a:lnTo>
                  <a:pt x="508894" y="552638"/>
                </a:lnTo>
                <a:lnTo>
                  <a:pt x="511489" y="542341"/>
                </a:lnTo>
                <a:lnTo>
                  <a:pt x="517726" y="533334"/>
                </a:lnTo>
                <a:lnTo>
                  <a:pt x="553504" y="497554"/>
                </a:lnTo>
                <a:lnTo>
                  <a:pt x="562512" y="491319"/>
                </a:lnTo>
                <a:lnTo>
                  <a:pt x="572809" y="488724"/>
                </a:lnTo>
                <a:lnTo>
                  <a:pt x="583393" y="489857"/>
                </a:lnTo>
                <a:lnTo>
                  <a:pt x="593259" y="494802"/>
                </a:lnTo>
                <a:lnTo>
                  <a:pt x="634545" y="525383"/>
                </a:lnTo>
                <a:lnTo>
                  <a:pt x="921395" y="525383"/>
                </a:lnTo>
                <a:lnTo>
                  <a:pt x="929346" y="533334"/>
                </a:lnTo>
                <a:lnTo>
                  <a:pt x="935583" y="542341"/>
                </a:lnTo>
                <a:lnTo>
                  <a:pt x="938177" y="552638"/>
                </a:lnTo>
                <a:lnTo>
                  <a:pt x="937045" y="563222"/>
                </a:lnTo>
                <a:lnTo>
                  <a:pt x="932100" y="573089"/>
                </a:lnTo>
                <a:lnTo>
                  <a:pt x="919641" y="589908"/>
                </a:lnTo>
                <a:lnTo>
                  <a:pt x="723536" y="589908"/>
                </a:lnTo>
                <a:lnTo>
                  <a:pt x="679490" y="598863"/>
                </a:lnTo>
                <a:lnTo>
                  <a:pt x="643413" y="623242"/>
                </a:lnTo>
                <a:lnTo>
                  <a:pt x="619033" y="659319"/>
                </a:lnTo>
                <a:lnTo>
                  <a:pt x="610078" y="703366"/>
                </a:lnTo>
                <a:lnTo>
                  <a:pt x="619033" y="747412"/>
                </a:lnTo>
                <a:lnTo>
                  <a:pt x="643413" y="783487"/>
                </a:lnTo>
                <a:lnTo>
                  <a:pt x="679489" y="807866"/>
                </a:lnTo>
                <a:lnTo>
                  <a:pt x="723536" y="816820"/>
                </a:lnTo>
                <a:lnTo>
                  <a:pt x="919626" y="816820"/>
                </a:lnTo>
                <a:lnTo>
                  <a:pt x="947696" y="854743"/>
                </a:lnTo>
                <a:lnTo>
                  <a:pt x="921238" y="881349"/>
                </a:lnTo>
                <a:lnTo>
                  <a:pt x="634545" y="881349"/>
                </a:lnTo>
                <a:lnTo>
                  <a:pt x="593259" y="911930"/>
                </a:lnTo>
                <a:lnTo>
                  <a:pt x="583393" y="916875"/>
                </a:lnTo>
                <a:lnTo>
                  <a:pt x="572809" y="918007"/>
                </a:lnTo>
                <a:close/>
              </a:path>
              <a:path w="1438275" h="1407160">
                <a:moveTo>
                  <a:pt x="921395" y="525383"/>
                </a:moveTo>
                <a:lnTo>
                  <a:pt x="812527" y="525383"/>
                </a:lnTo>
                <a:lnTo>
                  <a:pt x="853811" y="494802"/>
                </a:lnTo>
                <a:lnTo>
                  <a:pt x="863678" y="489857"/>
                </a:lnTo>
                <a:lnTo>
                  <a:pt x="874262" y="488724"/>
                </a:lnTo>
                <a:lnTo>
                  <a:pt x="884560" y="491319"/>
                </a:lnTo>
                <a:lnTo>
                  <a:pt x="893566" y="497554"/>
                </a:lnTo>
                <a:lnTo>
                  <a:pt x="921395" y="525383"/>
                </a:lnTo>
                <a:close/>
              </a:path>
              <a:path w="1438275" h="1407160">
                <a:moveTo>
                  <a:pt x="919626" y="816820"/>
                </a:moveTo>
                <a:lnTo>
                  <a:pt x="723536" y="816820"/>
                </a:lnTo>
                <a:lnTo>
                  <a:pt x="767582" y="807866"/>
                </a:lnTo>
                <a:lnTo>
                  <a:pt x="803658" y="783487"/>
                </a:lnTo>
                <a:lnTo>
                  <a:pt x="828037" y="747412"/>
                </a:lnTo>
                <a:lnTo>
                  <a:pt x="836992" y="703366"/>
                </a:lnTo>
                <a:lnTo>
                  <a:pt x="828037" y="659319"/>
                </a:lnTo>
                <a:lnTo>
                  <a:pt x="803657" y="623242"/>
                </a:lnTo>
                <a:lnTo>
                  <a:pt x="767581" y="598863"/>
                </a:lnTo>
                <a:lnTo>
                  <a:pt x="723536" y="589908"/>
                </a:lnTo>
                <a:lnTo>
                  <a:pt x="919641" y="589908"/>
                </a:lnTo>
                <a:lnTo>
                  <a:pt x="901519" y="614374"/>
                </a:lnTo>
                <a:lnTo>
                  <a:pt x="904615" y="620672"/>
                </a:lnTo>
                <a:lnTo>
                  <a:pt x="907482" y="627142"/>
                </a:lnTo>
                <a:lnTo>
                  <a:pt x="910119" y="633726"/>
                </a:lnTo>
                <a:lnTo>
                  <a:pt x="912527" y="640368"/>
                </a:lnTo>
                <a:lnTo>
                  <a:pt x="962987" y="648015"/>
                </a:lnTo>
                <a:lnTo>
                  <a:pt x="973417" y="651498"/>
                </a:lnTo>
                <a:lnTo>
                  <a:pt x="981755" y="658220"/>
                </a:lnTo>
                <a:lnTo>
                  <a:pt x="987283" y="667409"/>
                </a:lnTo>
                <a:lnTo>
                  <a:pt x="989285" y="678289"/>
                </a:lnTo>
                <a:lnTo>
                  <a:pt x="989285" y="728443"/>
                </a:lnTo>
                <a:lnTo>
                  <a:pt x="962987" y="758717"/>
                </a:lnTo>
                <a:lnTo>
                  <a:pt x="912527" y="766363"/>
                </a:lnTo>
                <a:lnTo>
                  <a:pt x="910119" y="773005"/>
                </a:lnTo>
                <a:lnTo>
                  <a:pt x="907482" y="779589"/>
                </a:lnTo>
                <a:lnTo>
                  <a:pt x="904615" y="786059"/>
                </a:lnTo>
                <a:lnTo>
                  <a:pt x="901519" y="792357"/>
                </a:lnTo>
                <a:lnTo>
                  <a:pt x="919626" y="816820"/>
                </a:lnTo>
                <a:close/>
              </a:path>
              <a:path w="1438275" h="1407160">
                <a:moveTo>
                  <a:pt x="723536" y="770948"/>
                </a:moveTo>
                <a:lnTo>
                  <a:pt x="697236" y="765635"/>
                </a:lnTo>
                <a:lnTo>
                  <a:pt x="675753" y="751148"/>
                </a:lnTo>
                <a:lnTo>
                  <a:pt x="661264" y="729665"/>
                </a:lnTo>
                <a:lnTo>
                  <a:pt x="655951" y="703366"/>
                </a:lnTo>
                <a:lnTo>
                  <a:pt x="661264" y="677066"/>
                </a:lnTo>
                <a:lnTo>
                  <a:pt x="675753" y="655582"/>
                </a:lnTo>
                <a:lnTo>
                  <a:pt x="697236" y="641094"/>
                </a:lnTo>
                <a:lnTo>
                  <a:pt x="723536" y="635781"/>
                </a:lnTo>
                <a:lnTo>
                  <a:pt x="749835" y="641094"/>
                </a:lnTo>
                <a:lnTo>
                  <a:pt x="771319" y="655582"/>
                </a:lnTo>
                <a:lnTo>
                  <a:pt x="785807" y="677066"/>
                </a:lnTo>
                <a:lnTo>
                  <a:pt x="791121" y="703366"/>
                </a:lnTo>
                <a:lnTo>
                  <a:pt x="785807" y="729665"/>
                </a:lnTo>
                <a:lnTo>
                  <a:pt x="771319" y="751148"/>
                </a:lnTo>
                <a:lnTo>
                  <a:pt x="749835" y="765635"/>
                </a:lnTo>
                <a:lnTo>
                  <a:pt x="723536" y="770948"/>
                </a:lnTo>
                <a:close/>
              </a:path>
              <a:path w="1438275" h="1407160">
                <a:moveTo>
                  <a:pt x="748613" y="969117"/>
                </a:moveTo>
                <a:lnTo>
                  <a:pt x="698459" y="969117"/>
                </a:lnTo>
                <a:lnTo>
                  <a:pt x="687579" y="967114"/>
                </a:lnTo>
                <a:lnTo>
                  <a:pt x="678390" y="961586"/>
                </a:lnTo>
                <a:lnTo>
                  <a:pt x="671667" y="953247"/>
                </a:lnTo>
                <a:lnTo>
                  <a:pt x="668183" y="942816"/>
                </a:lnTo>
                <a:lnTo>
                  <a:pt x="660538" y="892357"/>
                </a:lnTo>
                <a:lnTo>
                  <a:pt x="653897" y="889949"/>
                </a:lnTo>
                <a:lnTo>
                  <a:pt x="647313" y="887311"/>
                </a:lnTo>
                <a:lnTo>
                  <a:pt x="640843" y="884444"/>
                </a:lnTo>
                <a:lnTo>
                  <a:pt x="634545" y="881349"/>
                </a:lnTo>
                <a:lnTo>
                  <a:pt x="812527" y="881349"/>
                </a:lnTo>
                <a:lnTo>
                  <a:pt x="806229" y="884444"/>
                </a:lnTo>
                <a:lnTo>
                  <a:pt x="799759" y="887311"/>
                </a:lnTo>
                <a:lnTo>
                  <a:pt x="793174" y="889949"/>
                </a:lnTo>
                <a:lnTo>
                  <a:pt x="786532" y="892357"/>
                </a:lnTo>
                <a:lnTo>
                  <a:pt x="778887" y="942816"/>
                </a:lnTo>
                <a:lnTo>
                  <a:pt x="775404" y="953247"/>
                </a:lnTo>
                <a:lnTo>
                  <a:pt x="768681" y="961586"/>
                </a:lnTo>
                <a:lnTo>
                  <a:pt x="759492" y="967114"/>
                </a:lnTo>
                <a:lnTo>
                  <a:pt x="748613" y="969117"/>
                </a:lnTo>
                <a:close/>
              </a:path>
              <a:path w="1438275" h="1407160">
                <a:moveTo>
                  <a:pt x="874262" y="918007"/>
                </a:moveTo>
                <a:lnTo>
                  <a:pt x="863678" y="916875"/>
                </a:lnTo>
                <a:lnTo>
                  <a:pt x="853811" y="911930"/>
                </a:lnTo>
                <a:lnTo>
                  <a:pt x="812527" y="881349"/>
                </a:lnTo>
                <a:lnTo>
                  <a:pt x="921238" y="881349"/>
                </a:lnTo>
                <a:lnTo>
                  <a:pt x="893566" y="909176"/>
                </a:lnTo>
                <a:lnTo>
                  <a:pt x="884560" y="915412"/>
                </a:lnTo>
                <a:lnTo>
                  <a:pt x="874262" y="918007"/>
                </a:lnTo>
                <a:close/>
              </a:path>
              <a:path w="1438275" h="1407160">
                <a:moveTo>
                  <a:pt x="549545" y="129969"/>
                </a:moveTo>
                <a:lnTo>
                  <a:pt x="484680" y="129969"/>
                </a:lnTo>
                <a:lnTo>
                  <a:pt x="462669" y="107959"/>
                </a:lnTo>
                <a:lnTo>
                  <a:pt x="457630" y="100372"/>
                </a:lnTo>
                <a:lnTo>
                  <a:pt x="455951" y="91743"/>
                </a:lnTo>
                <a:lnTo>
                  <a:pt x="457630" y="83114"/>
                </a:lnTo>
                <a:lnTo>
                  <a:pt x="462669" y="75526"/>
                </a:lnTo>
                <a:lnTo>
                  <a:pt x="470257" y="70487"/>
                </a:lnTo>
                <a:lnTo>
                  <a:pt x="478886" y="68807"/>
                </a:lnTo>
                <a:lnTo>
                  <a:pt x="487516" y="70487"/>
                </a:lnTo>
                <a:lnTo>
                  <a:pt x="495103" y="75526"/>
                </a:lnTo>
                <a:lnTo>
                  <a:pt x="549545" y="129969"/>
                </a:lnTo>
                <a:close/>
              </a:path>
              <a:path w="1438275" h="1407160">
                <a:moveTo>
                  <a:pt x="713749" y="175841"/>
                </a:moveTo>
                <a:lnTo>
                  <a:pt x="308856" y="175841"/>
                </a:lnTo>
                <a:lnTo>
                  <a:pt x="310078" y="168502"/>
                </a:lnTo>
                <a:lnTo>
                  <a:pt x="310690" y="160856"/>
                </a:lnTo>
                <a:lnTo>
                  <a:pt x="310690" y="144954"/>
                </a:lnTo>
                <a:lnTo>
                  <a:pt x="310078" y="137309"/>
                </a:lnTo>
                <a:lnTo>
                  <a:pt x="308856" y="129969"/>
                </a:lnTo>
                <a:lnTo>
                  <a:pt x="713749" y="129969"/>
                </a:lnTo>
                <a:lnTo>
                  <a:pt x="695401" y="152905"/>
                </a:lnTo>
                <a:lnTo>
                  <a:pt x="713749" y="175841"/>
                </a:lnTo>
                <a:close/>
              </a:path>
              <a:path w="1438275" h="1407160">
                <a:moveTo>
                  <a:pt x="484770" y="237003"/>
                </a:moveTo>
                <a:lnTo>
                  <a:pt x="473003" y="237003"/>
                </a:lnTo>
                <a:lnTo>
                  <a:pt x="467149" y="234763"/>
                </a:lnTo>
                <a:lnTo>
                  <a:pt x="462669" y="230284"/>
                </a:lnTo>
                <a:lnTo>
                  <a:pt x="457630" y="222697"/>
                </a:lnTo>
                <a:lnTo>
                  <a:pt x="455951" y="214067"/>
                </a:lnTo>
                <a:lnTo>
                  <a:pt x="457630" y="205438"/>
                </a:lnTo>
                <a:lnTo>
                  <a:pt x="462669" y="197850"/>
                </a:lnTo>
                <a:lnTo>
                  <a:pt x="484680" y="175841"/>
                </a:lnTo>
                <a:lnTo>
                  <a:pt x="549545" y="175841"/>
                </a:lnTo>
                <a:lnTo>
                  <a:pt x="490623" y="234763"/>
                </a:lnTo>
                <a:lnTo>
                  <a:pt x="484770" y="237003"/>
                </a:lnTo>
                <a:close/>
              </a:path>
              <a:path w="1438275" h="1407160">
                <a:moveTo>
                  <a:pt x="104895" y="990998"/>
                </a:moveTo>
                <a:lnTo>
                  <a:pt x="59023" y="990998"/>
                </a:lnTo>
                <a:lnTo>
                  <a:pt x="58857" y="987003"/>
                </a:lnTo>
                <a:lnTo>
                  <a:pt x="58396" y="982783"/>
                </a:lnTo>
                <a:lnTo>
                  <a:pt x="58396" y="978596"/>
                </a:lnTo>
                <a:lnTo>
                  <a:pt x="62090" y="931406"/>
                </a:lnTo>
                <a:lnTo>
                  <a:pt x="72977" y="886065"/>
                </a:lnTo>
                <a:lnTo>
                  <a:pt x="90763" y="843249"/>
                </a:lnTo>
                <a:lnTo>
                  <a:pt x="115154" y="803632"/>
                </a:lnTo>
                <a:lnTo>
                  <a:pt x="145857" y="767891"/>
                </a:lnTo>
                <a:lnTo>
                  <a:pt x="181599" y="737188"/>
                </a:lnTo>
                <a:lnTo>
                  <a:pt x="221215" y="712797"/>
                </a:lnTo>
                <a:lnTo>
                  <a:pt x="264031" y="695011"/>
                </a:lnTo>
                <a:lnTo>
                  <a:pt x="309372" y="684124"/>
                </a:lnTo>
                <a:lnTo>
                  <a:pt x="356562" y="680430"/>
                </a:lnTo>
                <a:lnTo>
                  <a:pt x="411913" y="680430"/>
                </a:lnTo>
                <a:lnTo>
                  <a:pt x="411913" y="726302"/>
                </a:lnTo>
                <a:lnTo>
                  <a:pt x="356562" y="726302"/>
                </a:lnTo>
                <a:lnTo>
                  <a:pt x="306857" y="731157"/>
                </a:lnTo>
                <a:lnTo>
                  <a:pt x="259848" y="745415"/>
                </a:lnTo>
                <a:lnTo>
                  <a:pt x="216624" y="768618"/>
                </a:lnTo>
                <a:lnTo>
                  <a:pt x="178273" y="800308"/>
                </a:lnTo>
                <a:lnTo>
                  <a:pt x="146583" y="838658"/>
                </a:lnTo>
                <a:lnTo>
                  <a:pt x="123380" y="881883"/>
                </a:lnTo>
                <a:lnTo>
                  <a:pt x="109122" y="928892"/>
                </a:lnTo>
                <a:lnTo>
                  <a:pt x="104267" y="978596"/>
                </a:lnTo>
                <a:lnTo>
                  <a:pt x="104267" y="982783"/>
                </a:lnTo>
                <a:lnTo>
                  <a:pt x="104556" y="985648"/>
                </a:lnTo>
                <a:lnTo>
                  <a:pt x="104681" y="986853"/>
                </a:lnTo>
                <a:lnTo>
                  <a:pt x="104895" y="990998"/>
                </a:lnTo>
                <a:close/>
              </a:path>
              <a:path w="1438275" h="1407160">
                <a:moveTo>
                  <a:pt x="163613" y="991208"/>
                </a:moveTo>
                <a:lnTo>
                  <a:pt x="104906" y="991208"/>
                </a:lnTo>
                <a:lnTo>
                  <a:pt x="126875" y="964530"/>
                </a:lnTo>
                <a:lnTo>
                  <a:pt x="133947" y="958749"/>
                </a:lnTo>
                <a:lnTo>
                  <a:pt x="142378" y="956243"/>
                </a:lnTo>
                <a:lnTo>
                  <a:pt x="151128" y="957096"/>
                </a:lnTo>
                <a:lnTo>
                  <a:pt x="159158" y="961394"/>
                </a:lnTo>
                <a:lnTo>
                  <a:pt x="164914" y="968467"/>
                </a:lnTo>
                <a:lnTo>
                  <a:pt x="167423" y="976898"/>
                </a:lnTo>
                <a:lnTo>
                  <a:pt x="166707" y="984357"/>
                </a:lnTo>
                <a:lnTo>
                  <a:pt x="166583" y="985648"/>
                </a:lnTo>
                <a:lnTo>
                  <a:pt x="163725" y="990998"/>
                </a:lnTo>
                <a:lnTo>
                  <a:pt x="163613" y="991208"/>
                </a:lnTo>
                <a:close/>
              </a:path>
              <a:path w="1438275" h="1407160">
                <a:moveTo>
                  <a:pt x="377357" y="1276763"/>
                </a:moveTo>
                <a:lnTo>
                  <a:pt x="356562" y="1276763"/>
                </a:lnTo>
                <a:lnTo>
                  <a:pt x="306483" y="1272558"/>
                </a:lnTo>
                <a:lnTo>
                  <a:pt x="259106" y="1260405"/>
                </a:lnTo>
                <a:lnTo>
                  <a:pt x="215113" y="1240994"/>
                </a:lnTo>
                <a:lnTo>
                  <a:pt x="175185" y="1215017"/>
                </a:lnTo>
                <a:lnTo>
                  <a:pt x="140004" y="1183163"/>
                </a:lnTo>
                <a:lnTo>
                  <a:pt x="110253" y="1146125"/>
                </a:lnTo>
                <a:lnTo>
                  <a:pt x="86612" y="1104592"/>
                </a:lnTo>
                <a:lnTo>
                  <a:pt x="69765" y="1059257"/>
                </a:lnTo>
                <a:lnTo>
                  <a:pt x="8253" y="1008610"/>
                </a:lnTo>
                <a:lnTo>
                  <a:pt x="2501" y="1001537"/>
                </a:lnTo>
                <a:lnTo>
                  <a:pt x="0" y="993107"/>
                </a:lnTo>
                <a:lnTo>
                  <a:pt x="586" y="987003"/>
                </a:lnTo>
                <a:lnTo>
                  <a:pt x="601" y="986853"/>
                </a:lnTo>
                <a:lnTo>
                  <a:pt x="717" y="985648"/>
                </a:lnTo>
                <a:lnTo>
                  <a:pt x="841" y="984357"/>
                </a:lnTo>
                <a:lnTo>
                  <a:pt x="5118" y="976327"/>
                </a:lnTo>
                <a:lnTo>
                  <a:pt x="12194" y="970558"/>
                </a:lnTo>
                <a:lnTo>
                  <a:pt x="20632" y="968050"/>
                </a:lnTo>
                <a:lnTo>
                  <a:pt x="29383" y="968897"/>
                </a:lnTo>
                <a:lnTo>
                  <a:pt x="37401" y="973191"/>
                </a:lnTo>
                <a:lnTo>
                  <a:pt x="59023" y="990998"/>
                </a:lnTo>
                <a:lnTo>
                  <a:pt x="104895" y="990998"/>
                </a:lnTo>
                <a:lnTo>
                  <a:pt x="104906" y="991208"/>
                </a:lnTo>
                <a:lnTo>
                  <a:pt x="163613" y="991208"/>
                </a:lnTo>
                <a:lnTo>
                  <a:pt x="162294" y="993678"/>
                </a:lnTo>
                <a:lnTo>
                  <a:pt x="115000" y="1051118"/>
                </a:lnTo>
                <a:lnTo>
                  <a:pt x="132237" y="1093783"/>
                </a:lnTo>
                <a:lnTo>
                  <a:pt x="156620" y="1132183"/>
                </a:lnTo>
                <a:lnTo>
                  <a:pt x="187316" y="1165482"/>
                </a:lnTo>
                <a:lnTo>
                  <a:pt x="223491" y="1192841"/>
                </a:lnTo>
                <a:lnTo>
                  <a:pt x="264313" y="1213421"/>
                </a:lnTo>
                <a:lnTo>
                  <a:pt x="308947" y="1226384"/>
                </a:lnTo>
                <a:lnTo>
                  <a:pt x="356562" y="1230891"/>
                </a:lnTo>
                <a:lnTo>
                  <a:pt x="377357" y="1230891"/>
                </a:lnTo>
                <a:lnTo>
                  <a:pt x="359009" y="1253827"/>
                </a:lnTo>
                <a:lnTo>
                  <a:pt x="377357" y="1276763"/>
                </a:lnTo>
                <a:close/>
              </a:path>
              <a:path w="1438275" h="1407160">
                <a:moveTo>
                  <a:pt x="1396321" y="1376151"/>
                </a:moveTo>
                <a:lnTo>
                  <a:pt x="1212834" y="1376151"/>
                </a:lnTo>
                <a:lnTo>
                  <a:pt x="1200930" y="1373747"/>
                </a:lnTo>
                <a:lnTo>
                  <a:pt x="1191210" y="1367193"/>
                </a:lnTo>
                <a:lnTo>
                  <a:pt x="1184656" y="1357473"/>
                </a:lnTo>
                <a:lnTo>
                  <a:pt x="1182253" y="1345570"/>
                </a:lnTo>
                <a:lnTo>
                  <a:pt x="1182253" y="1162083"/>
                </a:lnTo>
                <a:lnTo>
                  <a:pt x="1184656" y="1150179"/>
                </a:lnTo>
                <a:lnTo>
                  <a:pt x="1191210" y="1140459"/>
                </a:lnTo>
                <a:lnTo>
                  <a:pt x="1200930" y="1133905"/>
                </a:lnTo>
                <a:lnTo>
                  <a:pt x="1212834" y="1131502"/>
                </a:lnTo>
                <a:lnTo>
                  <a:pt x="1396321" y="1131502"/>
                </a:lnTo>
                <a:lnTo>
                  <a:pt x="1408225" y="1133905"/>
                </a:lnTo>
                <a:lnTo>
                  <a:pt x="1417945" y="1140459"/>
                </a:lnTo>
                <a:lnTo>
                  <a:pt x="1424499" y="1150179"/>
                </a:lnTo>
                <a:lnTo>
                  <a:pt x="1426902" y="1162083"/>
                </a:lnTo>
                <a:lnTo>
                  <a:pt x="1426902" y="1345570"/>
                </a:lnTo>
                <a:lnTo>
                  <a:pt x="1424499" y="1357473"/>
                </a:lnTo>
                <a:lnTo>
                  <a:pt x="1417945" y="1367193"/>
                </a:lnTo>
                <a:lnTo>
                  <a:pt x="1408225" y="1373747"/>
                </a:lnTo>
                <a:lnTo>
                  <a:pt x="1396321" y="1376151"/>
                </a:lnTo>
                <a:close/>
              </a:path>
              <a:path w="1438275" h="1407160">
                <a:moveTo>
                  <a:pt x="876441" y="305811"/>
                </a:moveTo>
                <a:lnTo>
                  <a:pt x="754117" y="152905"/>
                </a:lnTo>
                <a:lnTo>
                  <a:pt x="876441" y="0"/>
                </a:lnTo>
                <a:lnTo>
                  <a:pt x="998766" y="152905"/>
                </a:lnTo>
                <a:lnTo>
                  <a:pt x="876441" y="305811"/>
                </a:lnTo>
                <a:close/>
              </a:path>
              <a:path w="1438275" h="1407160">
                <a:moveTo>
                  <a:pt x="540049" y="1406733"/>
                </a:moveTo>
                <a:lnTo>
                  <a:pt x="417724" y="1253827"/>
                </a:lnTo>
                <a:lnTo>
                  <a:pt x="540049" y="1100921"/>
                </a:lnTo>
                <a:lnTo>
                  <a:pt x="662373" y="1253827"/>
                </a:lnTo>
                <a:lnTo>
                  <a:pt x="540049" y="1406733"/>
                </a:lnTo>
                <a:close/>
              </a:path>
              <a:path w="1438275" h="1407160">
                <a:moveTo>
                  <a:pt x="142494" y="275230"/>
                </a:moveTo>
                <a:lnTo>
                  <a:pt x="94879" y="265617"/>
                </a:lnTo>
                <a:lnTo>
                  <a:pt x="55996" y="239402"/>
                </a:lnTo>
                <a:lnTo>
                  <a:pt x="29782" y="200519"/>
                </a:lnTo>
                <a:lnTo>
                  <a:pt x="20169" y="152905"/>
                </a:lnTo>
                <a:lnTo>
                  <a:pt x="29782" y="105290"/>
                </a:lnTo>
                <a:lnTo>
                  <a:pt x="55997" y="66408"/>
                </a:lnTo>
                <a:lnTo>
                  <a:pt x="94879" y="40193"/>
                </a:lnTo>
                <a:lnTo>
                  <a:pt x="142494" y="30581"/>
                </a:lnTo>
                <a:lnTo>
                  <a:pt x="190107" y="40193"/>
                </a:lnTo>
                <a:lnTo>
                  <a:pt x="228989" y="66408"/>
                </a:lnTo>
                <a:lnTo>
                  <a:pt x="255204" y="105290"/>
                </a:lnTo>
                <a:lnTo>
                  <a:pt x="264818" y="152905"/>
                </a:lnTo>
                <a:lnTo>
                  <a:pt x="255205" y="200519"/>
                </a:lnTo>
                <a:lnTo>
                  <a:pt x="228990" y="239402"/>
                </a:lnTo>
                <a:lnTo>
                  <a:pt x="190108" y="265617"/>
                </a:lnTo>
                <a:lnTo>
                  <a:pt x="142494" y="275230"/>
                </a:lnTo>
                <a:close/>
              </a:path>
              <a:path w="1438275" h="1407160">
                <a:moveTo>
                  <a:pt x="977681" y="1230891"/>
                </a:moveTo>
                <a:lnTo>
                  <a:pt x="912816" y="1230891"/>
                </a:lnTo>
                <a:lnTo>
                  <a:pt x="890807" y="1208881"/>
                </a:lnTo>
                <a:lnTo>
                  <a:pt x="885767" y="1201294"/>
                </a:lnTo>
                <a:lnTo>
                  <a:pt x="884087" y="1192664"/>
                </a:lnTo>
                <a:lnTo>
                  <a:pt x="885767" y="1184035"/>
                </a:lnTo>
                <a:lnTo>
                  <a:pt x="890807" y="1176447"/>
                </a:lnTo>
                <a:lnTo>
                  <a:pt x="898394" y="1171408"/>
                </a:lnTo>
                <a:lnTo>
                  <a:pt x="907022" y="1169729"/>
                </a:lnTo>
                <a:lnTo>
                  <a:pt x="915651" y="1171408"/>
                </a:lnTo>
                <a:lnTo>
                  <a:pt x="923239" y="1176447"/>
                </a:lnTo>
                <a:lnTo>
                  <a:pt x="977681" y="1230891"/>
                </a:lnTo>
                <a:close/>
              </a:path>
              <a:path w="1438275" h="1407160">
                <a:moveTo>
                  <a:pt x="1136381" y="1276763"/>
                </a:moveTo>
                <a:lnTo>
                  <a:pt x="702741" y="1276763"/>
                </a:lnTo>
                <a:lnTo>
                  <a:pt x="721089" y="1253827"/>
                </a:lnTo>
                <a:lnTo>
                  <a:pt x="702741" y="1230891"/>
                </a:lnTo>
                <a:lnTo>
                  <a:pt x="1136381" y="1230891"/>
                </a:lnTo>
                <a:lnTo>
                  <a:pt x="1136381" y="1276763"/>
                </a:lnTo>
                <a:close/>
              </a:path>
              <a:path w="1438275" h="1407160">
                <a:moveTo>
                  <a:pt x="912905" y="1337925"/>
                </a:moveTo>
                <a:lnTo>
                  <a:pt x="901139" y="1337925"/>
                </a:lnTo>
                <a:lnTo>
                  <a:pt x="895285" y="1335685"/>
                </a:lnTo>
                <a:lnTo>
                  <a:pt x="890807" y="1331205"/>
                </a:lnTo>
                <a:lnTo>
                  <a:pt x="885767" y="1323617"/>
                </a:lnTo>
                <a:lnTo>
                  <a:pt x="884087" y="1314989"/>
                </a:lnTo>
                <a:lnTo>
                  <a:pt x="885767" y="1306360"/>
                </a:lnTo>
                <a:lnTo>
                  <a:pt x="890807" y="1298773"/>
                </a:lnTo>
                <a:lnTo>
                  <a:pt x="912816" y="1276763"/>
                </a:lnTo>
                <a:lnTo>
                  <a:pt x="977681" y="1276763"/>
                </a:lnTo>
                <a:lnTo>
                  <a:pt x="918759" y="1335685"/>
                </a:lnTo>
                <a:lnTo>
                  <a:pt x="912905" y="1337925"/>
                </a:lnTo>
                <a:close/>
              </a:path>
              <a:path w="1438275" h="1407160">
                <a:moveTo>
                  <a:pt x="1427320" y="380628"/>
                </a:moveTo>
                <a:lnTo>
                  <a:pt x="1338173" y="380628"/>
                </a:lnTo>
                <a:lnTo>
                  <a:pt x="1323883" y="332608"/>
                </a:lnTo>
                <a:lnTo>
                  <a:pt x="1300820" y="289090"/>
                </a:lnTo>
                <a:lnTo>
                  <a:pt x="1270031" y="251126"/>
                </a:lnTo>
                <a:lnTo>
                  <a:pt x="1232559" y="219766"/>
                </a:lnTo>
                <a:lnTo>
                  <a:pt x="1189452" y="196065"/>
                </a:lnTo>
                <a:lnTo>
                  <a:pt x="1141754" y="181072"/>
                </a:lnTo>
                <a:lnTo>
                  <a:pt x="1090510" y="175841"/>
                </a:lnTo>
                <a:lnTo>
                  <a:pt x="1039134" y="175841"/>
                </a:lnTo>
                <a:lnTo>
                  <a:pt x="1057482" y="152905"/>
                </a:lnTo>
                <a:lnTo>
                  <a:pt x="1039134" y="129969"/>
                </a:lnTo>
                <a:lnTo>
                  <a:pt x="1090510" y="129969"/>
                </a:lnTo>
                <a:lnTo>
                  <a:pt x="1137212" y="133616"/>
                </a:lnTo>
                <a:lnTo>
                  <a:pt x="1181623" y="144189"/>
                </a:lnTo>
                <a:lnTo>
                  <a:pt x="1223192" y="161129"/>
                </a:lnTo>
                <a:lnTo>
                  <a:pt x="1261364" y="183883"/>
                </a:lnTo>
                <a:lnTo>
                  <a:pt x="1295586" y="211893"/>
                </a:lnTo>
                <a:lnTo>
                  <a:pt x="1325306" y="244604"/>
                </a:lnTo>
                <a:lnTo>
                  <a:pt x="1349969" y="281460"/>
                </a:lnTo>
                <a:lnTo>
                  <a:pt x="1369024" y="321905"/>
                </a:lnTo>
                <a:lnTo>
                  <a:pt x="1381821" y="365062"/>
                </a:lnTo>
                <a:lnTo>
                  <a:pt x="1381916" y="365383"/>
                </a:lnTo>
                <a:lnTo>
                  <a:pt x="1436664" y="365383"/>
                </a:lnTo>
                <a:lnTo>
                  <a:pt x="1434338" y="370676"/>
                </a:lnTo>
                <a:lnTo>
                  <a:pt x="1427320" y="380628"/>
                </a:lnTo>
                <a:close/>
              </a:path>
              <a:path w="1438275" h="1407160">
                <a:moveTo>
                  <a:pt x="1436664" y="365383"/>
                </a:moveTo>
                <a:lnTo>
                  <a:pt x="1381916" y="365383"/>
                </a:lnTo>
                <a:lnTo>
                  <a:pt x="1396828" y="344217"/>
                </a:lnTo>
                <a:lnTo>
                  <a:pt x="1403434" y="337961"/>
                </a:lnTo>
                <a:lnTo>
                  <a:pt x="1411645" y="334824"/>
                </a:lnTo>
                <a:lnTo>
                  <a:pt x="1420443" y="335003"/>
                </a:lnTo>
                <a:lnTo>
                  <a:pt x="1428813" y="338692"/>
                </a:lnTo>
                <a:lnTo>
                  <a:pt x="1435058" y="345319"/>
                </a:lnTo>
                <a:lnTo>
                  <a:pt x="1438182" y="353541"/>
                </a:lnTo>
                <a:lnTo>
                  <a:pt x="1438060" y="359537"/>
                </a:lnTo>
                <a:lnTo>
                  <a:pt x="1438003" y="362335"/>
                </a:lnTo>
                <a:lnTo>
                  <a:pt x="1436664" y="365383"/>
                </a:lnTo>
                <a:close/>
              </a:path>
              <a:path w="1438275" h="1407160">
                <a:moveTo>
                  <a:pt x="1090510" y="726302"/>
                </a:moveTo>
                <a:lnTo>
                  <a:pt x="1035157" y="726302"/>
                </a:lnTo>
                <a:lnTo>
                  <a:pt x="1035157" y="680430"/>
                </a:lnTo>
                <a:lnTo>
                  <a:pt x="1090510" y="680430"/>
                </a:lnTo>
                <a:lnTo>
                  <a:pt x="1140214" y="675575"/>
                </a:lnTo>
                <a:lnTo>
                  <a:pt x="1187223" y="661317"/>
                </a:lnTo>
                <a:lnTo>
                  <a:pt x="1230447" y="638113"/>
                </a:lnTo>
                <a:lnTo>
                  <a:pt x="1268798" y="606422"/>
                </a:lnTo>
                <a:lnTo>
                  <a:pt x="1298849" y="570402"/>
                </a:lnTo>
                <a:lnTo>
                  <a:pt x="1321326" y="529985"/>
                </a:lnTo>
                <a:lnTo>
                  <a:pt x="1335900" y="486094"/>
                </a:lnTo>
                <a:lnTo>
                  <a:pt x="1342244" y="439652"/>
                </a:lnTo>
                <a:lnTo>
                  <a:pt x="1281820" y="397047"/>
                </a:lnTo>
                <a:lnTo>
                  <a:pt x="1275573" y="390420"/>
                </a:lnTo>
                <a:lnTo>
                  <a:pt x="1272451" y="382197"/>
                </a:lnTo>
                <a:lnTo>
                  <a:pt x="1272632" y="373403"/>
                </a:lnTo>
                <a:lnTo>
                  <a:pt x="1276296" y="365062"/>
                </a:lnTo>
                <a:lnTo>
                  <a:pt x="1282902" y="358806"/>
                </a:lnTo>
                <a:lnTo>
                  <a:pt x="1291112" y="355670"/>
                </a:lnTo>
                <a:lnTo>
                  <a:pt x="1299911" y="355848"/>
                </a:lnTo>
                <a:lnTo>
                  <a:pt x="1308281" y="359537"/>
                </a:lnTo>
                <a:lnTo>
                  <a:pt x="1338173" y="380628"/>
                </a:lnTo>
                <a:lnTo>
                  <a:pt x="1427320" y="380628"/>
                </a:lnTo>
                <a:lnTo>
                  <a:pt x="1388293" y="435978"/>
                </a:lnTo>
                <a:lnTo>
                  <a:pt x="1383697" y="481392"/>
                </a:lnTo>
                <a:lnTo>
                  <a:pt x="1372452" y="525000"/>
                </a:lnTo>
                <a:lnTo>
                  <a:pt x="1354798" y="566188"/>
                </a:lnTo>
                <a:lnTo>
                  <a:pt x="1330973" y="604340"/>
                </a:lnTo>
                <a:lnTo>
                  <a:pt x="1301214" y="638840"/>
                </a:lnTo>
                <a:lnTo>
                  <a:pt x="1265473" y="669543"/>
                </a:lnTo>
                <a:lnTo>
                  <a:pt x="1225857" y="693935"/>
                </a:lnTo>
                <a:lnTo>
                  <a:pt x="1183040" y="711721"/>
                </a:lnTo>
                <a:lnTo>
                  <a:pt x="1137700" y="722608"/>
                </a:lnTo>
                <a:lnTo>
                  <a:pt x="1090510" y="726302"/>
                </a:lnTo>
                <a:close/>
              </a:path>
            </a:pathLst>
          </a:custGeom>
          <a:solidFill>
            <a:srgbClr val="955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546980" y="3873692"/>
            <a:ext cx="271780" cy="271780"/>
            <a:chOff x="2546980" y="3873692"/>
            <a:chExt cx="271780" cy="271780"/>
          </a:xfrm>
        </p:grpSpPr>
        <p:sp>
          <p:nvSpPr>
            <p:cNvPr id="5" name="object 5"/>
            <p:cNvSpPr/>
            <p:nvPr/>
          </p:nvSpPr>
          <p:spPr>
            <a:xfrm>
              <a:off x="2555466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55466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523034" y="4930943"/>
            <a:ext cx="261620" cy="261620"/>
            <a:chOff x="2523034" y="4930943"/>
            <a:chExt cx="261620" cy="261620"/>
          </a:xfrm>
        </p:grpSpPr>
        <p:sp>
          <p:nvSpPr>
            <p:cNvPr id="8" name="object 8"/>
            <p:cNvSpPr/>
            <p:nvPr/>
          </p:nvSpPr>
          <p:spPr>
            <a:xfrm>
              <a:off x="2531196" y="4939105"/>
              <a:ext cx="245110" cy="245110"/>
            </a:xfrm>
            <a:custGeom>
              <a:avLst/>
              <a:gdLst/>
              <a:ahLst/>
              <a:cxnLst/>
              <a:rect l="l" t="t" r="r" b="b"/>
              <a:pathLst>
                <a:path w="245110" h="245110">
                  <a:moveTo>
                    <a:pt x="0" y="244872"/>
                  </a:moveTo>
                  <a:lnTo>
                    <a:pt x="81624" y="122436"/>
                  </a:lnTo>
                  <a:lnTo>
                    <a:pt x="0" y="0"/>
                  </a:lnTo>
                  <a:lnTo>
                    <a:pt x="244872" y="122436"/>
                  </a:lnTo>
                  <a:lnTo>
                    <a:pt x="0" y="244872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31196" y="4939105"/>
              <a:ext cx="245110" cy="245110"/>
            </a:xfrm>
            <a:custGeom>
              <a:avLst/>
              <a:gdLst/>
              <a:ahLst/>
              <a:cxnLst/>
              <a:rect l="l" t="t" r="r" b="b"/>
              <a:pathLst>
                <a:path w="245110" h="245110">
                  <a:moveTo>
                    <a:pt x="0" y="0"/>
                  </a:moveTo>
                  <a:lnTo>
                    <a:pt x="244872" y="122436"/>
                  </a:lnTo>
                  <a:lnTo>
                    <a:pt x="0" y="244872"/>
                  </a:lnTo>
                  <a:lnTo>
                    <a:pt x="81624" y="122436"/>
                  </a:lnTo>
                  <a:lnTo>
                    <a:pt x="0" y="0"/>
                  </a:lnTo>
                  <a:close/>
                </a:path>
              </a:pathLst>
            </a:custGeom>
            <a:ln w="16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368013" y="2750595"/>
            <a:ext cx="6187440" cy="3528695"/>
          </a:xfrm>
          <a:prstGeom prst="rect">
            <a:avLst/>
          </a:prstGeom>
        </p:spPr>
        <p:txBody>
          <a:bodyPr vert="horz" wrap="square" lIns="0" tIns="323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50"/>
              </a:spcBef>
              <a:tabLst>
                <a:tab pos="6080125" algn="l"/>
              </a:tabLst>
            </a:pPr>
            <a:r>
              <a:rPr sz="4250" u="heavy" spc="-40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4250" u="heavy" spc="200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Uniqueness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435609" marR="5080" indent="-59690">
              <a:lnSpc>
                <a:spcPct val="121700"/>
              </a:lnSpc>
              <a:spcBef>
                <a:spcPts val="605"/>
              </a:spcBef>
            </a:pPr>
            <a:r>
              <a:rPr sz="1900" dirty="0">
                <a:latin typeface="Tahoma"/>
                <a:cs typeface="Tahoma"/>
              </a:rPr>
              <a:t>First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70" dirty="0">
                <a:latin typeface="Tahoma"/>
                <a:cs typeface="Tahoma"/>
              </a:rPr>
              <a:t>GAN-</a:t>
            </a:r>
            <a:r>
              <a:rPr sz="1900" spc="95" dirty="0">
                <a:latin typeface="Tahoma"/>
                <a:cs typeface="Tahoma"/>
              </a:rPr>
              <a:t>based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95" dirty="0">
                <a:latin typeface="Tahoma"/>
                <a:cs typeface="Tahoma"/>
              </a:rPr>
              <a:t>approach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for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super-</a:t>
            </a:r>
            <a:r>
              <a:rPr sz="1900" spc="45" dirty="0">
                <a:latin typeface="Tahoma"/>
                <a:cs typeface="Tahoma"/>
              </a:rPr>
              <a:t>resolution. </a:t>
            </a:r>
            <a:r>
              <a:rPr sz="1900" spc="65" dirty="0">
                <a:latin typeface="Tahoma"/>
                <a:cs typeface="Tahoma"/>
              </a:rPr>
              <a:t>Uses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spc="85" dirty="0">
                <a:latin typeface="Tahoma"/>
                <a:cs typeface="Tahoma"/>
              </a:rPr>
              <a:t>perceptual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loss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(VGG-</a:t>
            </a:r>
            <a:r>
              <a:rPr sz="1900" spc="70" dirty="0">
                <a:latin typeface="Tahoma"/>
                <a:cs typeface="Tahoma"/>
              </a:rPr>
              <a:t>based)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spc="70" dirty="0">
                <a:latin typeface="Tahoma"/>
                <a:cs typeface="Tahoma"/>
              </a:rPr>
              <a:t>instead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pixel-</a:t>
            </a:r>
            <a:endParaRPr sz="1900">
              <a:latin typeface="Tahoma"/>
              <a:cs typeface="Tahoma"/>
            </a:endParaRPr>
          </a:p>
          <a:p>
            <a:pPr marL="20955">
              <a:lnSpc>
                <a:spcPct val="100000"/>
              </a:lnSpc>
              <a:spcBef>
                <a:spcPts val="495"/>
              </a:spcBef>
            </a:pPr>
            <a:r>
              <a:rPr sz="1900" spc="75" dirty="0">
                <a:latin typeface="Tahoma"/>
                <a:cs typeface="Tahoma"/>
              </a:rPr>
              <a:t>wise</a:t>
            </a:r>
            <a:r>
              <a:rPr sz="1900" spc="-75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loss</a:t>
            </a:r>
            <a:r>
              <a:rPr sz="1900" spc="-7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(MSE).</a:t>
            </a:r>
            <a:endParaRPr sz="1900">
              <a:latin typeface="Tahoma"/>
              <a:cs typeface="Tahoma"/>
            </a:endParaRPr>
          </a:p>
          <a:p>
            <a:pPr marL="20955" marR="494665" indent="414655">
              <a:lnSpc>
                <a:spcPct val="121700"/>
              </a:lnSpc>
            </a:pPr>
            <a:r>
              <a:rPr sz="1900" spc="65" dirty="0">
                <a:latin typeface="Tahoma"/>
                <a:cs typeface="Tahoma"/>
              </a:rPr>
              <a:t>Generates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65" dirty="0">
                <a:latin typeface="Tahoma"/>
                <a:cs typeface="Tahoma"/>
              </a:rPr>
              <a:t>high-</a:t>
            </a:r>
            <a:r>
              <a:rPr sz="1900" spc="85" dirty="0">
                <a:latin typeface="Tahoma"/>
                <a:cs typeface="Tahoma"/>
              </a:rPr>
              <a:t>frequency</a:t>
            </a:r>
            <a:r>
              <a:rPr sz="1900" spc="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textures,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improving </a:t>
            </a:r>
            <a:r>
              <a:rPr sz="1900" spc="-10" dirty="0">
                <a:latin typeface="Tahoma"/>
                <a:cs typeface="Tahoma"/>
              </a:rPr>
              <a:t>realism.</a:t>
            </a:r>
            <a:endParaRPr sz="1900">
              <a:latin typeface="Tahoma"/>
              <a:cs typeface="Tahoma"/>
            </a:endParaRPr>
          </a:p>
          <a:p>
            <a:pPr marL="20955" marR="433705" indent="414655">
              <a:lnSpc>
                <a:spcPct val="121700"/>
              </a:lnSpc>
            </a:pPr>
            <a:r>
              <a:rPr sz="1900" spc="60" dirty="0">
                <a:latin typeface="Tahoma"/>
                <a:cs typeface="Tahoma"/>
              </a:rPr>
              <a:t>Outperforms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traditional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85" dirty="0">
                <a:latin typeface="Tahoma"/>
                <a:cs typeface="Tahoma"/>
              </a:rPr>
              <a:t>methods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in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perceptual </a:t>
            </a:r>
            <a:r>
              <a:rPr sz="1900" spc="40" dirty="0">
                <a:latin typeface="Tahoma"/>
                <a:cs typeface="Tahoma"/>
              </a:rPr>
              <a:t>quality.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390328" y="3873692"/>
            <a:ext cx="271780" cy="271780"/>
            <a:chOff x="11390328" y="3873692"/>
            <a:chExt cx="271780" cy="271780"/>
          </a:xfrm>
        </p:grpSpPr>
        <p:sp>
          <p:nvSpPr>
            <p:cNvPr id="12" name="object 12"/>
            <p:cNvSpPr/>
            <p:nvPr/>
          </p:nvSpPr>
          <p:spPr>
            <a:xfrm>
              <a:off x="11398814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98814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32385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2550"/>
              </a:spcBef>
              <a:tabLst>
                <a:tab pos="6095365" algn="l"/>
              </a:tabLst>
            </a:pPr>
            <a:r>
              <a:rPr spc="160" dirty="0"/>
              <a:t>Architecture</a:t>
            </a:r>
            <a:r>
              <a:rPr dirty="0"/>
              <a:t>	</a:t>
            </a:r>
          </a:p>
          <a:p>
            <a:pPr marL="36195" marR="5080" indent="373380" algn="just">
              <a:lnSpc>
                <a:spcPct val="121700"/>
              </a:lnSpc>
              <a:spcBef>
                <a:spcPts val="605"/>
              </a:spcBef>
            </a:pPr>
            <a:r>
              <a:rPr sz="1900" u="none" dirty="0">
                <a:solidFill>
                  <a:srgbClr val="000000"/>
                </a:solidFill>
              </a:rPr>
              <a:t>Generator:</a:t>
            </a:r>
            <a:r>
              <a:rPr sz="1900" u="none" spc="-25" dirty="0">
                <a:solidFill>
                  <a:srgbClr val="000000"/>
                </a:solidFill>
              </a:rPr>
              <a:t>  </a:t>
            </a:r>
            <a:r>
              <a:rPr sz="1900" u="none" spc="100" dirty="0">
                <a:solidFill>
                  <a:srgbClr val="000000"/>
                </a:solidFill>
              </a:rPr>
              <a:t>Deep</a:t>
            </a:r>
            <a:r>
              <a:rPr sz="1900" u="none" spc="-25" dirty="0">
                <a:solidFill>
                  <a:srgbClr val="000000"/>
                </a:solidFill>
              </a:rPr>
              <a:t>  </a:t>
            </a:r>
            <a:r>
              <a:rPr sz="1900" u="none" spc="50" dirty="0">
                <a:solidFill>
                  <a:srgbClr val="000000"/>
                </a:solidFill>
              </a:rPr>
              <a:t>ResNet-</a:t>
            </a:r>
            <a:r>
              <a:rPr sz="1900" u="none" spc="95" dirty="0">
                <a:solidFill>
                  <a:srgbClr val="000000"/>
                </a:solidFill>
              </a:rPr>
              <a:t>based</a:t>
            </a:r>
            <a:r>
              <a:rPr sz="1900" u="none" spc="-20" dirty="0">
                <a:solidFill>
                  <a:srgbClr val="000000"/>
                </a:solidFill>
              </a:rPr>
              <a:t>  </a:t>
            </a:r>
            <a:r>
              <a:rPr sz="1900" u="none" spc="65" dirty="0">
                <a:solidFill>
                  <a:srgbClr val="000000"/>
                </a:solidFill>
              </a:rPr>
              <a:t>architecture</a:t>
            </a:r>
            <a:r>
              <a:rPr sz="1900" u="none" spc="-25" dirty="0">
                <a:solidFill>
                  <a:srgbClr val="000000"/>
                </a:solidFill>
              </a:rPr>
              <a:t>  </a:t>
            </a:r>
            <a:r>
              <a:rPr sz="1900" u="none" spc="40" dirty="0">
                <a:solidFill>
                  <a:srgbClr val="000000"/>
                </a:solidFill>
              </a:rPr>
              <a:t>with </a:t>
            </a:r>
            <a:r>
              <a:rPr sz="1900" u="none" spc="80" dirty="0">
                <a:solidFill>
                  <a:srgbClr val="000000"/>
                </a:solidFill>
              </a:rPr>
              <a:t>skip</a:t>
            </a:r>
            <a:r>
              <a:rPr sz="1900" u="none" spc="70" dirty="0">
                <a:solidFill>
                  <a:srgbClr val="000000"/>
                </a:solidFill>
              </a:rPr>
              <a:t> </a:t>
            </a:r>
            <a:r>
              <a:rPr sz="1900" u="none" spc="100" dirty="0">
                <a:solidFill>
                  <a:srgbClr val="000000"/>
                </a:solidFill>
              </a:rPr>
              <a:t>connections</a:t>
            </a:r>
            <a:r>
              <a:rPr sz="1900" u="none" spc="70" dirty="0">
                <a:solidFill>
                  <a:srgbClr val="000000"/>
                </a:solidFill>
              </a:rPr>
              <a:t> </a:t>
            </a:r>
            <a:r>
              <a:rPr sz="1900" u="none" spc="90" dirty="0">
                <a:solidFill>
                  <a:srgbClr val="000000"/>
                </a:solidFill>
              </a:rPr>
              <a:t>and</a:t>
            </a:r>
            <a:r>
              <a:rPr sz="1900" u="none" spc="75" dirty="0">
                <a:solidFill>
                  <a:srgbClr val="000000"/>
                </a:solidFill>
              </a:rPr>
              <a:t> </a:t>
            </a:r>
            <a:r>
              <a:rPr sz="1900" u="none" spc="70" dirty="0">
                <a:solidFill>
                  <a:srgbClr val="000000"/>
                </a:solidFill>
              </a:rPr>
              <a:t>uses </a:t>
            </a:r>
            <a:r>
              <a:rPr sz="1900" u="none" spc="55" dirty="0">
                <a:solidFill>
                  <a:srgbClr val="000000"/>
                </a:solidFill>
              </a:rPr>
              <a:t>sub-</a:t>
            </a:r>
            <a:r>
              <a:rPr sz="1900" u="none" spc="75" dirty="0">
                <a:solidFill>
                  <a:srgbClr val="000000"/>
                </a:solidFill>
              </a:rPr>
              <a:t>pixel </a:t>
            </a:r>
            <a:r>
              <a:rPr sz="1900" u="none" spc="95" dirty="0">
                <a:solidFill>
                  <a:srgbClr val="000000"/>
                </a:solidFill>
              </a:rPr>
              <a:t>convolutions</a:t>
            </a:r>
            <a:r>
              <a:rPr sz="1900" u="none" spc="70" dirty="0">
                <a:solidFill>
                  <a:srgbClr val="000000"/>
                </a:solidFill>
              </a:rPr>
              <a:t> </a:t>
            </a:r>
            <a:r>
              <a:rPr sz="1900" u="none" spc="-25" dirty="0">
                <a:solidFill>
                  <a:srgbClr val="000000"/>
                </a:solidFill>
              </a:rPr>
              <a:t>for </a:t>
            </a:r>
            <a:r>
              <a:rPr sz="1900" u="none" spc="105" dirty="0">
                <a:solidFill>
                  <a:srgbClr val="000000"/>
                </a:solidFill>
              </a:rPr>
              <a:t>upscaling</a:t>
            </a:r>
            <a:r>
              <a:rPr sz="1900" u="none" spc="-40" dirty="0">
                <a:solidFill>
                  <a:srgbClr val="000000"/>
                </a:solidFill>
              </a:rPr>
              <a:t> </a:t>
            </a:r>
            <a:r>
              <a:rPr sz="1900" u="none" spc="70" dirty="0">
                <a:solidFill>
                  <a:srgbClr val="000000"/>
                </a:solidFill>
              </a:rPr>
              <a:t>instead</a:t>
            </a:r>
            <a:r>
              <a:rPr sz="1900" u="none" spc="-35" dirty="0">
                <a:solidFill>
                  <a:srgbClr val="000000"/>
                </a:solidFill>
              </a:rPr>
              <a:t> </a:t>
            </a:r>
            <a:r>
              <a:rPr sz="1900" u="none" dirty="0">
                <a:solidFill>
                  <a:srgbClr val="000000"/>
                </a:solidFill>
              </a:rPr>
              <a:t>of</a:t>
            </a:r>
            <a:r>
              <a:rPr sz="1900" u="none" spc="-40" dirty="0">
                <a:solidFill>
                  <a:srgbClr val="000000"/>
                </a:solidFill>
              </a:rPr>
              <a:t> </a:t>
            </a:r>
            <a:r>
              <a:rPr sz="1900" u="none" spc="75" dirty="0">
                <a:solidFill>
                  <a:srgbClr val="000000"/>
                </a:solidFill>
              </a:rPr>
              <a:t>deconvolution.</a:t>
            </a:r>
            <a:endParaRPr sz="1900"/>
          </a:p>
          <a:p>
            <a:pPr marL="36195" marR="5080" indent="384175" algn="just">
              <a:lnSpc>
                <a:spcPct val="121700"/>
              </a:lnSpc>
            </a:pPr>
            <a:r>
              <a:rPr sz="1900" u="none" spc="45" dirty="0">
                <a:solidFill>
                  <a:srgbClr val="000000"/>
                </a:solidFill>
              </a:rPr>
              <a:t>Discriminator:</a:t>
            </a:r>
            <a:r>
              <a:rPr sz="1900" u="none" spc="440" dirty="0">
                <a:solidFill>
                  <a:srgbClr val="000000"/>
                </a:solidFill>
              </a:rPr>
              <a:t>   </a:t>
            </a:r>
            <a:r>
              <a:rPr sz="1900" u="none" spc="100" dirty="0">
                <a:solidFill>
                  <a:srgbClr val="000000"/>
                </a:solidFill>
              </a:rPr>
              <a:t>CNN-</a:t>
            </a:r>
            <a:r>
              <a:rPr sz="1900" u="none" spc="95" dirty="0">
                <a:solidFill>
                  <a:srgbClr val="000000"/>
                </a:solidFill>
              </a:rPr>
              <a:t>based</a:t>
            </a:r>
            <a:r>
              <a:rPr sz="1900" u="none" spc="445" dirty="0">
                <a:solidFill>
                  <a:srgbClr val="000000"/>
                </a:solidFill>
              </a:rPr>
              <a:t>   </a:t>
            </a:r>
            <a:r>
              <a:rPr sz="1900" u="none" spc="65" dirty="0">
                <a:solidFill>
                  <a:srgbClr val="000000"/>
                </a:solidFill>
              </a:rPr>
              <a:t>binary</a:t>
            </a:r>
            <a:r>
              <a:rPr sz="1900" u="none" spc="445" dirty="0">
                <a:solidFill>
                  <a:srgbClr val="000000"/>
                </a:solidFill>
              </a:rPr>
              <a:t>   </a:t>
            </a:r>
            <a:r>
              <a:rPr sz="1900" u="none" spc="40" dirty="0">
                <a:solidFill>
                  <a:srgbClr val="000000"/>
                </a:solidFill>
              </a:rPr>
              <a:t>classifier </a:t>
            </a:r>
            <a:r>
              <a:rPr sz="1900" u="none" spc="90" dirty="0">
                <a:solidFill>
                  <a:srgbClr val="000000"/>
                </a:solidFill>
              </a:rPr>
              <a:t>distinguishing</a:t>
            </a:r>
            <a:r>
              <a:rPr sz="1900" u="none" spc="-20" dirty="0">
                <a:solidFill>
                  <a:srgbClr val="000000"/>
                </a:solidFill>
              </a:rPr>
              <a:t>  </a:t>
            </a:r>
            <a:r>
              <a:rPr sz="1900" u="none" dirty="0">
                <a:solidFill>
                  <a:srgbClr val="000000"/>
                </a:solidFill>
              </a:rPr>
              <a:t>real</a:t>
            </a:r>
            <a:r>
              <a:rPr sz="1900" u="none" spc="-15" dirty="0">
                <a:solidFill>
                  <a:srgbClr val="000000"/>
                </a:solidFill>
              </a:rPr>
              <a:t>  </a:t>
            </a:r>
            <a:r>
              <a:rPr sz="1900" u="none" dirty="0">
                <a:solidFill>
                  <a:srgbClr val="000000"/>
                </a:solidFill>
              </a:rPr>
              <a:t>vs.</a:t>
            </a:r>
            <a:r>
              <a:rPr sz="1900" u="none" spc="-15" dirty="0">
                <a:solidFill>
                  <a:srgbClr val="000000"/>
                </a:solidFill>
              </a:rPr>
              <a:t>  </a:t>
            </a:r>
            <a:r>
              <a:rPr sz="1900" u="none" spc="80" dirty="0">
                <a:solidFill>
                  <a:srgbClr val="000000"/>
                </a:solidFill>
              </a:rPr>
              <a:t>generated</a:t>
            </a:r>
            <a:r>
              <a:rPr sz="1900" u="none" spc="-15" dirty="0">
                <a:solidFill>
                  <a:srgbClr val="000000"/>
                </a:solidFill>
              </a:rPr>
              <a:t>  </a:t>
            </a:r>
            <a:r>
              <a:rPr sz="1900" u="none" spc="75" dirty="0">
                <a:solidFill>
                  <a:srgbClr val="000000"/>
                </a:solidFill>
              </a:rPr>
              <a:t>images</a:t>
            </a:r>
            <a:r>
              <a:rPr sz="1900" u="none" spc="-15" dirty="0">
                <a:solidFill>
                  <a:srgbClr val="000000"/>
                </a:solidFill>
              </a:rPr>
              <a:t>  </a:t>
            </a:r>
            <a:r>
              <a:rPr sz="1900" u="none" spc="90" dirty="0">
                <a:solidFill>
                  <a:srgbClr val="000000"/>
                </a:solidFill>
              </a:rPr>
              <a:t>and</a:t>
            </a:r>
            <a:r>
              <a:rPr sz="1900" u="none" spc="-15" dirty="0">
                <a:solidFill>
                  <a:srgbClr val="000000"/>
                </a:solidFill>
              </a:rPr>
              <a:t>  </a:t>
            </a:r>
            <a:r>
              <a:rPr sz="1900" u="none" spc="50" dirty="0">
                <a:solidFill>
                  <a:srgbClr val="000000"/>
                </a:solidFill>
              </a:rPr>
              <a:t>uses </a:t>
            </a:r>
            <a:r>
              <a:rPr sz="1900" u="none" spc="95" dirty="0">
                <a:solidFill>
                  <a:srgbClr val="000000"/>
                </a:solidFill>
              </a:rPr>
              <a:t>LeakyReLU</a:t>
            </a:r>
            <a:r>
              <a:rPr sz="1900" u="none" spc="-55" dirty="0">
                <a:solidFill>
                  <a:srgbClr val="000000"/>
                </a:solidFill>
              </a:rPr>
              <a:t> </a:t>
            </a:r>
            <a:r>
              <a:rPr sz="1900" u="none" spc="65" dirty="0">
                <a:solidFill>
                  <a:srgbClr val="000000"/>
                </a:solidFill>
              </a:rPr>
              <a:t>activation</a:t>
            </a:r>
            <a:r>
              <a:rPr sz="1900" u="none" spc="-55" dirty="0">
                <a:solidFill>
                  <a:srgbClr val="000000"/>
                </a:solidFill>
              </a:rPr>
              <a:t> </a:t>
            </a:r>
            <a:r>
              <a:rPr sz="1900" u="none" spc="90" dirty="0">
                <a:solidFill>
                  <a:srgbClr val="000000"/>
                </a:solidFill>
              </a:rPr>
              <a:t>and</a:t>
            </a:r>
            <a:r>
              <a:rPr sz="1900" u="none" spc="-50" dirty="0">
                <a:solidFill>
                  <a:srgbClr val="000000"/>
                </a:solidFill>
              </a:rPr>
              <a:t> </a:t>
            </a:r>
            <a:r>
              <a:rPr sz="1900" u="none" spc="90" dirty="0">
                <a:solidFill>
                  <a:srgbClr val="000000"/>
                </a:solidFill>
              </a:rPr>
              <a:t>batch</a:t>
            </a:r>
            <a:r>
              <a:rPr sz="1900" u="none" spc="-55" dirty="0">
                <a:solidFill>
                  <a:srgbClr val="000000"/>
                </a:solidFill>
              </a:rPr>
              <a:t> </a:t>
            </a:r>
            <a:r>
              <a:rPr sz="1900" u="none" spc="45" dirty="0">
                <a:solidFill>
                  <a:srgbClr val="000000"/>
                </a:solidFill>
              </a:rPr>
              <a:t>normalization.</a:t>
            </a:r>
            <a:endParaRPr sz="1900"/>
          </a:p>
          <a:p>
            <a:pPr marL="36195" marR="5080" indent="400050" algn="just">
              <a:lnSpc>
                <a:spcPct val="121700"/>
              </a:lnSpc>
              <a:buSzPct val="94736"/>
              <a:buChar char="•"/>
              <a:tabLst>
                <a:tab pos="436245" algn="l"/>
              </a:tabLst>
            </a:pPr>
            <a:r>
              <a:rPr sz="1900" u="none" spc="100" dirty="0">
                <a:solidFill>
                  <a:srgbClr val="000000"/>
                </a:solidFill>
              </a:rPr>
              <a:t>Loss</a:t>
            </a:r>
            <a:r>
              <a:rPr sz="1900" u="none" spc="-10" dirty="0">
                <a:solidFill>
                  <a:srgbClr val="000000"/>
                </a:solidFill>
              </a:rPr>
              <a:t> </a:t>
            </a:r>
            <a:r>
              <a:rPr sz="1900" u="none" spc="65" dirty="0">
                <a:solidFill>
                  <a:srgbClr val="000000"/>
                </a:solidFill>
              </a:rPr>
              <a:t>Functions:</a:t>
            </a:r>
            <a:r>
              <a:rPr sz="1900" u="none" spc="-5" dirty="0">
                <a:solidFill>
                  <a:srgbClr val="000000"/>
                </a:solidFill>
              </a:rPr>
              <a:t> </a:t>
            </a:r>
            <a:r>
              <a:rPr sz="1900" u="none" spc="90" dirty="0">
                <a:solidFill>
                  <a:srgbClr val="000000"/>
                </a:solidFill>
              </a:rPr>
              <a:t>Content</a:t>
            </a:r>
            <a:r>
              <a:rPr sz="1900" u="none" spc="-10" dirty="0">
                <a:solidFill>
                  <a:srgbClr val="000000"/>
                </a:solidFill>
              </a:rPr>
              <a:t> </a:t>
            </a:r>
            <a:r>
              <a:rPr sz="1900" u="none" spc="100" dirty="0">
                <a:solidFill>
                  <a:srgbClr val="000000"/>
                </a:solidFill>
              </a:rPr>
              <a:t>Loss</a:t>
            </a:r>
            <a:r>
              <a:rPr sz="1900" u="none" spc="-5" dirty="0">
                <a:solidFill>
                  <a:srgbClr val="000000"/>
                </a:solidFill>
              </a:rPr>
              <a:t> </a:t>
            </a:r>
            <a:r>
              <a:rPr sz="1900" u="none" spc="55" dirty="0">
                <a:solidFill>
                  <a:srgbClr val="000000"/>
                </a:solidFill>
              </a:rPr>
              <a:t>(VGG</a:t>
            </a:r>
            <a:r>
              <a:rPr sz="1900" u="none" spc="-10" dirty="0">
                <a:solidFill>
                  <a:srgbClr val="000000"/>
                </a:solidFill>
              </a:rPr>
              <a:t> </a:t>
            </a:r>
            <a:r>
              <a:rPr sz="1900" u="none" dirty="0">
                <a:solidFill>
                  <a:srgbClr val="000000"/>
                </a:solidFill>
              </a:rPr>
              <a:t>feature-</a:t>
            </a:r>
            <a:r>
              <a:rPr sz="1900" u="none" spc="60" dirty="0">
                <a:solidFill>
                  <a:srgbClr val="000000"/>
                </a:solidFill>
              </a:rPr>
              <a:t>based) </a:t>
            </a:r>
            <a:r>
              <a:rPr sz="1900" u="none" spc="90" dirty="0">
                <a:solidFill>
                  <a:srgbClr val="000000"/>
                </a:solidFill>
              </a:rPr>
              <a:t>and</a:t>
            </a:r>
            <a:r>
              <a:rPr sz="1900" u="none" dirty="0">
                <a:solidFill>
                  <a:srgbClr val="000000"/>
                </a:solidFill>
              </a:rPr>
              <a:t> </a:t>
            </a:r>
            <a:r>
              <a:rPr sz="1900" u="none" spc="65" dirty="0">
                <a:solidFill>
                  <a:srgbClr val="000000"/>
                </a:solidFill>
              </a:rPr>
              <a:t>Adversarial</a:t>
            </a:r>
            <a:r>
              <a:rPr sz="1900" u="none" spc="5" dirty="0">
                <a:solidFill>
                  <a:srgbClr val="000000"/>
                </a:solidFill>
              </a:rPr>
              <a:t> </a:t>
            </a:r>
            <a:r>
              <a:rPr sz="1900" u="none" spc="100" dirty="0">
                <a:solidFill>
                  <a:srgbClr val="000000"/>
                </a:solidFill>
              </a:rPr>
              <a:t>Loss</a:t>
            </a:r>
            <a:r>
              <a:rPr sz="1900" u="none" dirty="0">
                <a:solidFill>
                  <a:srgbClr val="000000"/>
                </a:solidFill>
              </a:rPr>
              <a:t> (GAN-</a:t>
            </a:r>
            <a:r>
              <a:rPr sz="1900" u="none" spc="60" dirty="0">
                <a:solidFill>
                  <a:srgbClr val="000000"/>
                </a:solidFill>
              </a:rPr>
              <a:t>based)</a:t>
            </a:r>
            <a:endParaRPr sz="1900"/>
          </a:p>
          <a:p>
            <a:pPr>
              <a:lnSpc>
                <a:spcPct val="100000"/>
              </a:lnSpc>
            </a:pPr>
            <a:endParaRPr sz="1900"/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900"/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095365" algn="l"/>
              </a:tabLst>
            </a:pPr>
            <a:r>
              <a:rPr spc="155" dirty="0"/>
              <a:t>Limitations</a:t>
            </a:r>
            <a:r>
              <a:rPr dirty="0"/>
              <a:t>	</a:t>
            </a:r>
          </a:p>
          <a:p>
            <a:pPr marL="36195" marR="79375" indent="473709">
              <a:lnSpc>
                <a:spcPct val="121700"/>
              </a:lnSpc>
              <a:spcBef>
                <a:spcPts val="600"/>
              </a:spcBef>
            </a:pPr>
            <a:r>
              <a:rPr sz="1900" u="none" spc="90" dirty="0">
                <a:solidFill>
                  <a:srgbClr val="000000"/>
                </a:solidFill>
              </a:rPr>
              <a:t>Lower</a:t>
            </a:r>
            <a:r>
              <a:rPr sz="1900" u="none" spc="-55" dirty="0">
                <a:solidFill>
                  <a:srgbClr val="000000"/>
                </a:solidFill>
              </a:rPr>
              <a:t> </a:t>
            </a:r>
            <a:r>
              <a:rPr sz="1900" u="none" spc="95" dirty="0">
                <a:solidFill>
                  <a:srgbClr val="000000"/>
                </a:solidFill>
              </a:rPr>
              <a:t>PSNR</a:t>
            </a:r>
            <a:r>
              <a:rPr sz="1900" u="none" spc="-50" dirty="0">
                <a:solidFill>
                  <a:srgbClr val="000000"/>
                </a:solidFill>
              </a:rPr>
              <a:t> </a:t>
            </a:r>
            <a:r>
              <a:rPr sz="1900" u="none" dirty="0">
                <a:solidFill>
                  <a:srgbClr val="000000"/>
                </a:solidFill>
              </a:rPr>
              <a:t>&amp;</a:t>
            </a:r>
            <a:r>
              <a:rPr sz="1900" u="none" spc="-50" dirty="0">
                <a:solidFill>
                  <a:srgbClr val="000000"/>
                </a:solidFill>
              </a:rPr>
              <a:t> </a:t>
            </a:r>
            <a:r>
              <a:rPr sz="1900" u="none" spc="50" dirty="0">
                <a:solidFill>
                  <a:srgbClr val="000000"/>
                </a:solidFill>
              </a:rPr>
              <a:t>SSIM</a:t>
            </a:r>
            <a:r>
              <a:rPr sz="1900" u="none" spc="-50" dirty="0">
                <a:solidFill>
                  <a:srgbClr val="000000"/>
                </a:solidFill>
              </a:rPr>
              <a:t> </a:t>
            </a:r>
            <a:r>
              <a:rPr sz="1900" u="none" spc="75" dirty="0">
                <a:solidFill>
                  <a:srgbClr val="000000"/>
                </a:solidFill>
              </a:rPr>
              <a:t>(compared</a:t>
            </a:r>
            <a:r>
              <a:rPr sz="1900" u="none" spc="-55" dirty="0">
                <a:solidFill>
                  <a:srgbClr val="000000"/>
                </a:solidFill>
              </a:rPr>
              <a:t> </a:t>
            </a:r>
            <a:r>
              <a:rPr sz="1900" u="none" dirty="0">
                <a:solidFill>
                  <a:srgbClr val="000000"/>
                </a:solidFill>
              </a:rPr>
              <a:t>to</a:t>
            </a:r>
            <a:r>
              <a:rPr sz="1900" u="none" spc="-50" dirty="0">
                <a:solidFill>
                  <a:srgbClr val="000000"/>
                </a:solidFill>
              </a:rPr>
              <a:t> </a:t>
            </a:r>
            <a:r>
              <a:rPr sz="1900" u="none" spc="60" dirty="0">
                <a:solidFill>
                  <a:srgbClr val="000000"/>
                </a:solidFill>
              </a:rPr>
              <a:t>PSNR-</a:t>
            </a:r>
            <a:r>
              <a:rPr sz="1900" u="none" spc="65" dirty="0">
                <a:solidFill>
                  <a:srgbClr val="000000"/>
                </a:solidFill>
              </a:rPr>
              <a:t>oriented </a:t>
            </a:r>
            <a:r>
              <a:rPr sz="1900" u="none" spc="85" dirty="0">
                <a:solidFill>
                  <a:srgbClr val="000000"/>
                </a:solidFill>
              </a:rPr>
              <a:t>methods</a:t>
            </a:r>
            <a:r>
              <a:rPr sz="1900" u="none" spc="-70" dirty="0">
                <a:solidFill>
                  <a:srgbClr val="000000"/>
                </a:solidFill>
              </a:rPr>
              <a:t> </a:t>
            </a:r>
            <a:r>
              <a:rPr sz="1900" u="none" spc="70" dirty="0">
                <a:solidFill>
                  <a:srgbClr val="000000"/>
                </a:solidFill>
              </a:rPr>
              <a:t>like</a:t>
            </a:r>
            <a:r>
              <a:rPr sz="1900" u="none" spc="-70" dirty="0">
                <a:solidFill>
                  <a:srgbClr val="000000"/>
                </a:solidFill>
              </a:rPr>
              <a:t> </a:t>
            </a:r>
            <a:r>
              <a:rPr sz="1900" u="none" spc="-10" dirty="0">
                <a:solidFill>
                  <a:srgbClr val="000000"/>
                </a:solidFill>
              </a:rPr>
              <a:t>EDSR).</a:t>
            </a:r>
            <a:endParaRPr sz="1900"/>
          </a:p>
          <a:p>
            <a:pPr marL="36195" marR="981710" indent="414655">
              <a:lnSpc>
                <a:spcPct val="121700"/>
              </a:lnSpc>
            </a:pPr>
            <a:r>
              <a:rPr sz="1900" u="none" spc="80" dirty="0">
                <a:solidFill>
                  <a:srgbClr val="000000"/>
                </a:solidFill>
              </a:rPr>
              <a:t>Hallucinates</a:t>
            </a:r>
            <a:r>
              <a:rPr sz="1900" u="none" spc="10" dirty="0">
                <a:solidFill>
                  <a:srgbClr val="000000"/>
                </a:solidFill>
              </a:rPr>
              <a:t> </a:t>
            </a:r>
            <a:r>
              <a:rPr sz="1900" u="none" spc="75" dirty="0">
                <a:solidFill>
                  <a:srgbClr val="000000"/>
                </a:solidFill>
              </a:rPr>
              <a:t>incorrect</a:t>
            </a:r>
            <a:r>
              <a:rPr sz="1900" u="none" spc="15" dirty="0">
                <a:solidFill>
                  <a:srgbClr val="000000"/>
                </a:solidFill>
              </a:rPr>
              <a:t> </a:t>
            </a:r>
            <a:r>
              <a:rPr sz="1900" u="none" dirty="0">
                <a:solidFill>
                  <a:srgbClr val="000000"/>
                </a:solidFill>
              </a:rPr>
              <a:t>textures,</a:t>
            </a:r>
            <a:r>
              <a:rPr sz="1900" u="none" spc="15" dirty="0">
                <a:solidFill>
                  <a:srgbClr val="000000"/>
                </a:solidFill>
              </a:rPr>
              <a:t> </a:t>
            </a:r>
            <a:r>
              <a:rPr sz="1900" u="none" spc="95" dirty="0">
                <a:solidFill>
                  <a:srgbClr val="000000"/>
                </a:solidFill>
              </a:rPr>
              <a:t>leading</a:t>
            </a:r>
            <a:r>
              <a:rPr sz="1900" u="none" spc="10" dirty="0">
                <a:solidFill>
                  <a:srgbClr val="000000"/>
                </a:solidFill>
              </a:rPr>
              <a:t> </a:t>
            </a:r>
            <a:r>
              <a:rPr sz="1900" u="none" spc="-25" dirty="0">
                <a:solidFill>
                  <a:srgbClr val="000000"/>
                </a:solidFill>
              </a:rPr>
              <a:t>to </a:t>
            </a:r>
            <a:r>
              <a:rPr sz="1900" u="none" spc="-10" dirty="0">
                <a:solidFill>
                  <a:srgbClr val="000000"/>
                </a:solidFill>
              </a:rPr>
              <a:t>artifacts.</a:t>
            </a:r>
            <a:endParaRPr sz="1900"/>
          </a:p>
          <a:p>
            <a:pPr marL="451484">
              <a:lnSpc>
                <a:spcPct val="100000"/>
              </a:lnSpc>
              <a:spcBef>
                <a:spcPts val="495"/>
              </a:spcBef>
            </a:pPr>
            <a:r>
              <a:rPr sz="1900" u="none" spc="75" dirty="0">
                <a:solidFill>
                  <a:srgbClr val="000000"/>
                </a:solidFill>
              </a:rPr>
              <a:t>Training</a:t>
            </a:r>
            <a:r>
              <a:rPr sz="1900" u="none" spc="-55" dirty="0">
                <a:solidFill>
                  <a:srgbClr val="000000"/>
                </a:solidFill>
              </a:rPr>
              <a:t> </a:t>
            </a:r>
            <a:r>
              <a:rPr sz="1900" u="none" spc="65" dirty="0">
                <a:solidFill>
                  <a:srgbClr val="000000"/>
                </a:solidFill>
              </a:rPr>
              <a:t>instability</a:t>
            </a:r>
            <a:r>
              <a:rPr sz="1900" u="none" spc="-50" dirty="0">
                <a:solidFill>
                  <a:srgbClr val="000000"/>
                </a:solidFill>
              </a:rPr>
              <a:t> </a:t>
            </a:r>
            <a:r>
              <a:rPr sz="1900" u="none" spc="105" dirty="0">
                <a:solidFill>
                  <a:srgbClr val="000000"/>
                </a:solidFill>
              </a:rPr>
              <a:t>due</a:t>
            </a:r>
            <a:r>
              <a:rPr sz="1900" u="none" spc="-55" dirty="0">
                <a:solidFill>
                  <a:srgbClr val="000000"/>
                </a:solidFill>
              </a:rPr>
              <a:t> </a:t>
            </a:r>
            <a:r>
              <a:rPr sz="1900" u="none" dirty="0">
                <a:solidFill>
                  <a:srgbClr val="000000"/>
                </a:solidFill>
              </a:rPr>
              <a:t>to</a:t>
            </a:r>
            <a:r>
              <a:rPr sz="1900" u="none" spc="-50" dirty="0">
                <a:solidFill>
                  <a:srgbClr val="000000"/>
                </a:solidFill>
              </a:rPr>
              <a:t> </a:t>
            </a:r>
            <a:r>
              <a:rPr sz="1900" u="none" spc="60" dirty="0">
                <a:solidFill>
                  <a:srgbClr val="000000"/>
                </a:solidFill>
              </a:rPr>
              <a:t>adversarial</a:t>
            </a:r>
            <a:r>
              <a:rPr sz="1900" u="none" spc="-55" dirty="0">
                <a:solidFill>
                  <a:srgbClr val="000000"/>
                </a:solidFill>
              </a:rPr>
              <a:t> </a:t>
            </a:r>
            <a:r>
              <a:rPr sz="1900" u="none" spc="-10" dirty="0">
                <a:solidFill>
                  <a:srgbClr val="000000"/>
                </a:solidFill>
              </a:rPr>
              <a:t>loss.</a:t>
            </a:r>
            <a:endParaRPr sz="1900"/>
          </a:p>
        </p:txBody>
      </p:sp>
      <p:grpSp>
        <p:nvGrpSpPr>
          <p:cNvPr id="15" name="object 15"/>
          <p:cNvGrpSpPr/>
          <p:nvPr/>
        </p:nvGrpSpPr>
        <p:grpSpPr>
          <a:xfrm>
            <a:off x="2546980" y="8021084"/>
            <a:ext cx="271780" cy="271780"/>
            <a:chOff x="2546980" y="8021084"/>
            <a:chExt cx="271780" cy="271780"/>
          </a:xfrm>
        </p:grpSpPr>
        <p:sp>
          <p:nvSpPr>
            <p:cNvPr id="16" name="object 16"/>
            <p:cNvSpPr/>
            <p:nvPr/>
          </p:nvSpPr>
          <p:spPr>
            <a:xfrm>
              <a:off x="2555466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55466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5768" y="3234506"/>
            <a:ext cx="1257299" cy="155255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816" y="7514676"/>
            <a:ext cx="1562099" cy="13430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2546980" y="5974931"/>
            <a:ext cx="271780" cy="271780"/>
            <a:chOff x="2546980" y="5974931"/>
            <a:chExt cx="271780" cy="271780"/>
          </a:xfrm>
        </p:grpSpPr>
        <p:sp>
          <p:nvSpPr>
            <p:cNvPr id="21" name="object 21"/>
            <p:cNvSpPr/>
            <p:nvPr/>
          </p:nvSpPr>
          <p:spPr>
            <a:xfrm>
              <a:off x="2555466" y="5983417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55466" y="5983417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1420534" y="4261358"/>
            <a:ext cx="271780" cy="271780"/>
            <a:chOff x="11420534" y="4261358"/>
            <a:chExt cx="271780" cy="271780"/>
          </a:xfrm>
        </p:grpSpPr>
        <p:sp>
          <p:nvSpPr>
            <p:cNvPr id="24" name="object 24"/>
            <p:cNvSpPr/>
            <p:nvPr/>
          </p:nvSpPr>
          <p:spPr>
            <a:xfrm>
              <a:off x="11429020" y="4269844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29020" y="4269844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1420534" y="4930961"/>
            <a:ext cx="271780" cy="271780"/>
            <a:chOff x="11420534" y="4930961"/>
            <a:chExt cx="271780" cy="271780"/>
          </a:xfrm>
        </p:grpSpPr>
        <p:sp>
          <p:nvSpPr>
            <p:cNvPr id="27" name="object 27"/>
            <p:cNvSpPr/>
            <p:nvPr/>
          </p:nvSpPr>
          <p:spPr>
            <a:xfrm>
              <a:off x="11429020" y="4939447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429020" y="4939447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1420534" y="5670131"/>
            <a:ext cx="271780" cy="271780"/>
            <a:chOff x="11420534" y="5670131"/>
            <a:chExt cx="271780" cy="271780"/>
          </a:xfrm>
        </p:grpSpPr>
        <p:sp>
          <p:nvSpPr>
            <p:cNvPr id="30" name="object 30"/>
            <p:cNvSpPr/>
            <p:nvPr/>
          </p:nvSpPr>
          <p:spPr>
            <a:xfrm>
              <a:off x="11429020" y="5678617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29020" y="5678617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2546980" y="8775312"/>
            <a:ext cx="271780" cy="271780"/>
            <a:chOff x="2546980" y="8775312"/>
            <a:chExt cx="271780" cy="271780"/>
          </a:xfrm>
        </p:grpSpPr>
        <p:sp>
          <p:nvSpPr>
            <p:cNvPr id="33" name="object 33"/>
            <p:cNvSpPr/>
            <p:nvPr/>
          </p:nvSpPr>
          <p:spPr>
            <a:xfrm>
              <a:off x="2555466" y="878379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55466" y="878379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546980" y="9529509"/>
            <a:ext cx="271780" cy="271780"/>
            <a:chOff x="2546980" y="9529509"/>
            <a:chExt cx="271780" cy="271780"/>
          </a:xfrm>
        </p:grpSpPr>
        <p:sp>
          <p:nvSpPr>
            <p:cNvPr id="36" name="object 36"/>
            <p:cNvSpPr/>
            <p:nvPr/>
          </p:nvSpPr>
          <p:spPr>
            <a:xfrm>
              <a:off x="2555466" y="9537994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55466" y="9537994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85119" y="6488826"/>
            <a:ext cx="6772289" cy="3609959"/>
          </a:xfrm>
          <a:prstGeom prst="rect">
            <a:avLst/>
          </a:prstGeom>
        </p:spPr>
      </p:pic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13865" y="157559"/>
            <a:ext cx="15852775" cy="217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7050" dirty="0"/>
              <a:t>SRGAN:</a:t>
            </a:r>
            <a:r>
              <a:rPr sz="7050" spc="-135" dirty="0"/>
              <a:t> </a:t>
            </a:r>
            <a:r>
              <a:rPr sz="7050" spc="70" dirty="0"/>
              <a:t>Photo-</a:t>
            </a:r>
            <a:r>
              <a:rPr sz="7050" spc="60" dirty="0"/>
              <a:t>Realistic</a:t>
            </a:r>
            <a:r>
              <a:rPr sz="7050" spc="-130" dirty="0"/>
              <a:t> </a:t>
            </a:r>
            <a:r>
              <a:rPr sz="7050" spc="-20" dirty="0"/>
              <a:t>Single</a:t>
            </a:r>
            <a:r>
              <a:rPr sz="7050" spc="-130" dirty="0"/>
              <a:t> </a:t>
            </a:r>
            <a:r>
              <a:rPr sz="7050" spc="65" dirty="0"/>
              <a:t>Image </a:t>
            </a:r>
            <a:r>
              <a:rPr sz="7050" spc="-45" dirty="0"/>
              <a:t>Super-</a:t>
            </a:r>
            <a:r>
              <a:rPr sz="7050" dirty="0"/>
              <a:t>Resolution</a:t>
            </a:r>
            <a:r>
              <a:rPr sz="7050" spc="-25" dirty="0"/>
              <a:t> </a:t>
            </a:r>
            <a:r>
              <a:rPr sz="7050" dirty="0"/>
              <a:t>Using</a:t>
            </a:r>
            <a:r>
              <a:rPr sz="7050" spc="-25" dirty="0"/>
              <a:t> </a:t>
            </a:r>
            <a:r>
              <a:rPr sz="7050" spc="-20" dirty="0"/>
              <a:t>GANs</a:t>
            </a:r>
            <a:endParaRPr sz="70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0758" y="2474496"/>
            <a:ext cx="11755755" cy="281940"/>
          </a:xfrm>
          <a:custGeom>
            <a:avLst/>
            <a:gdLst/>
            <a:ahLst/>
            <a:cxnLst/>
            <a:rect l="l" t="t" r="r" b="b"/>
            <a:pathLst>
              <a:path w="11755755" h="281939">
                <a:moveTo>
                  <a:pt x="6686519" y="249676"/>
                </a:moveTo>
                <a:lnTo>
                  <a:pt x="5371750" y="249676"/>
                </a:lnTo>
                <a:lnTo>
                  <a:pt x="5573979" y="244596"/>
                </a:lnTo>
                <a:lnTo>
                  <a:pt x="5623609" y="244596"/>
                </a:lnTo>
                <a:lnTo>
                  <a:pt x="5673235" y="243326"/>
                </a:lnTo>
                <a:lnTo>
                  <a:pt x="5970954" y="242056"/>
                </a:lnTo>
                <a:lnTo>
                  <a:pt x="6119824" y="242056"/>
                </a:lnTo>
                <a:lnTo>
                  <a:pt x="6169453" y="240786"/>
                </a:lnTo>
                <a:lnTo>
                  <a:pt x="6219088" y="240786"/>
                </a:lnTo>
                <a:lnTo>
                  <a:pt x="6977443" y="228086"/>
                </a:lnTo>
                <a:lnTo>
                  <a:pt x="7129311" y="224276"/>
                </a:lnTo>
                <a:lnTo>
                  <a:pt x="7179933" y="224276"/>
                </a:lnTo>
                <a:lnTo>
                  <a:pt x="7733144" y="210306"/>
                </a:lnTo>
                <a:lnTo>
                  <a:pt x="7781958" y="207766"/>
                </a:lnTo>
                <a:lnTo>
                  <a:pt x="7879599" y="205226"/>
                </a:lnTo>
                <a:lnTo>
                  <a:pt x="8074895" y="196336"/>
                </a:lnTo>
                <a:lnTo>
                  <a:pt x="8123714" y="195066"/>
                </a:lnTo>
                <a:lnTo>
                  <a:pt x="8172528" y="192526"/>
                </a:lnTo>
                <a:lnTo>
                  <a:pt x="8221336" y="191256"/>
                </a:lnTo>
                <a:lnTo>
                  <a:pt x="8321237" y="187446"/>
                </a:lnTo>
                <a:lnTo>
                  <a:pt x="8423415" y="182366"/>
                </a:lnTo>
                <a:lnTo>
                  <a:pt x="8474492" y="181096"/>
                </a:lnTo>
                <a:lnTo>
                  <a:pt x="8576623" y="176016"/>
                </a:lnTo>
                <a:lnTo>
                  <a:pt x="8627677" y="172206"/>
                </a:lnTo>
                <a:lnTo>
                  <a:pt x="8729761" y="167126"/>
                </a:lnTo>
                <a:lnTo>
                  <a:pt x="8780791" y="163316"/>
                </a:lnTo>
                <a:lnTo>
                  <a:pt x="8882827" y="158236"/>
                </a:lnTo>
                <a:lnTo>
                  <a:pt x="9086327" y="142996"/>
                </a:lnTo>
                <a:lnTo>
                  <a:pt x="9137033" y="137916"/>
                </a:lnTo>
                <a:lnTo>
                  <a:pt x="9238500" y="130296"/>
                </a:lnTo>
                <a:lnTo>
                  <a:pt x="9289315" y="127756"/>
                </a:lnTo>
                <a:lnTo>
                  <a:pt x="9340220" y="127756"/>
                </a:lnTo>
                <a:lnTo>
                  <a:pt x="9391244" y="129026"/>
                </a:lnTo>
                <a:lnTo>
                  <a:pt x="9391244" y="137916"/>
                </a:lnTo>
                <a:lnTo>
                  <a:pt x="9190900" y="148076"/>
                </a:lnTo>
                <a:lnTo>
                  <a:pt x="9090777" y="155696"/>
                </a:lnTo>
                <a:lnTo>
                  <a:pt x="8990664" y="162046"/>
                </a:lnTo>
                <a:lnTo>
                  <a:pt x="8940605" y="164586"/>
                </a:lnTo>
                <a:lnTo>
                  <a:pt x="8890541" y="168396"/>
                </a:lnTo>
                <a:lnTo>
                  <a:pt x="8840471" y="170936"/>
                </a:lnTo>
                <a:lnTo>
                  <a:pt x="8790392" y="174746"/>
                </a:lnTo>
                <a:lnTo>
                  <a:pt x="8344368" y="197606"/>
                </a:lnTo>
                <a:lnTo>
                  <a:pt x="8245542" y="201416"/>
                </a:lnTo>
                <a:lnTo>
                  <a:pt x="8047846" y="211576"/>
                </a:lnTo>
                <a:lnTo>
                  <a:pt x="7998410" y="212846"/>
                </a:lnTo>
                <a:lnTo>
                  <a:pt x="7899523" y="217926"/>
                </a:lnTo>
                <a:lnTo>
                  <a:pt x="7848852" y="219196"/>
                </a:lnTo>
                <a:lnTo>
                  <a:pt x="7798177" y="221736"/>
                </a:lnTo>
                <a:lnTo>
                  <a:pt x="6987440" y="242056"/>
                </a:lnTo>
                <a:lnTo>
                  <a:pt x="6936808" y="244596"/>
                </a:lnTo>
                <a:lnTo>
                  <a:pt x="6786640" y="248406"/>
                </a:lnTo>
                <a:lnTo>
                  <a:pt x="6736580" y="248406"/>
                </a:lnTo>
                <a:lnTo>
                  <a:pt x="6686519" y="249676"/>
                </a:lnTo>
                <a:close/>
              </a:path>
              <a:path w="11755755" h="281939">
                <a:moveTo>
                  <a:pt x="55887" y="262376"/>
                </a:moveTo>
                <a:lnTo>
                  <a:pt x="36362" y="262376"/>
                </a:lnTo>
                <a:lnTo>
                  <a:pt x="17513" y="258566"/>
                </a:lnTo>
                <a:lnTo>
                  <a:pt x="3879" y="248406"/>
                </a:lnTo>
                <a:lnTo>
                  <a:pt x="0" y="229356"/>
                </a:lnTo>
                <a:lnTo>
                  <a:pt x="7553" y="210306"/>
                </a:lnTo>
                <a:lnTo>
                  <a:pt x="22953" y="202686"/>
                </a:lnTo>
                <a:lnTo>
                  <a:pt x="42266" y="202686"/>
                </a:lnTo>
                <a:lnTo>
                  <a:pt x="61554" y="205226"/>
                </a:lnTo>
                <a:lnTo>
                  <a:pt x="105445" y="211576"/>
                </a:lnTo>
                <a:lnTo>
                  <a:pt x="149410" y="214116"/>
                </a:lnTo>
                <a:lnTo>
                  <a:pt x="237459" y="214116"/>
                </a:lnTo>
                <a:lnTo>
                  <a:pt x="341266" y="216656"/>
                </a:lnTo>
                <a:lnTo>
                  <a:pt x="445070" y="216656"/>
                </a:lnTo>
                <a:lnTo>
                  <a:pt x="652661" y="219196"/>
                </a:lnTo>
                <a:lnTo>
                  <a:pt x="704553" y="220466"/>
                </a:lnTo>
                <a:lnTo>
                  <a:pt x="756442" y="220466"/>
                </a:lnTo>
                <a:lnTo>
                  <a:pt x="808329" y="221736"/>
                </a:lnTo>
                <a:lnTo>
                  <a:pt x="860211" y="221736"/>
                </a:lnTo>
                <a:lnTo>
                  <a:pt x="1067702" y="226816"/>
                </a:lnTo>
                <a:lnTo>
                  <a:pt x="1119562" y="229356"/>
                </a:lnTo>
                <a:lnTo>
                  <a:pt x="1221831" y="231896"/>
                </a:lnTo>
                <a:lnTo>
                  <a:pt x="1272966" y="234436"/>
                </a:lnTo>
                <a:lnTo>
                  <a:pt x="1630921" y="243326"/>
                </a:lnTo>
                <a:lnTo>
                  <a:pt x="1682059" y="243326"/>
                </a:lnTo>
                <a:lnTo>
                  <a:pt x="1835475" y="247136"/>
                </a:lnTo>
                <a:lnTo>
                  <a:pt x="1886614" y="247136"/>
                </a:lnTo>
                <a:lnTo>
                  <a:pt x="1937753" y="248406"/>
                </a:lnTo>
                <a:lnTo>
                  <a:pt x="1988893" y="248406"/>
                </a:lnTo>
                <a:lnTo>
                  <a:pt x="2040033" y="249676"/>
                </a:lnTo>
                <a:lnTo>
                  <a:pt x="2091174" y="249676"/>
                </a:lnTo>
                <a:lnTo>
                  <a:pt x="2142314" y="250946"/>
                </a:lnTo>
                <a:lnTo>
                  <a:pt x="2244597" y="250946"/>
                </a:lnTo>
                <a:lnTo>
                  <a:pt x="2295738" y="252216"/>
                </a:lnTo>
                <a:lnTo>
                  <a:pt x="2500307" y="252216"/>
                </a:lnTo>
                <a:lnTo>
                  <a:pt x="2551450" y="253486"/>
                </a:lnTo>
                <a:lnTo>
                  <a:pt x="4188099" y="253486"/>
                </a:lnTo>
                <a:lnTo>
                  <a:pt x="247273" y="254756"/>
                </a:lnTo>
                <a:lnTo>
                  <a:pt x="199433" y="257296"/>
                </a:lnTo>
                <a:lnTo>
                  <a:pt x="151605" y="258566"/>
                </a:lnTo>
                <a:lnTo>
                  <a:pt x="103765" y="261106"/>
                </a:lnTo>
                <a:lnTo>
                  <a:pt x="55887" y="262376"/>
                </a:lnTo>
                <a:close/>
              </a:path>
              <a:path w="11755755" h="281939">
                <a:moveTo>
                  <a:pt x="5189169" y="271266"/>
                </a:moveTo>
                <a:lnTo>
                  <a:pt x="1615164" y="271266"/>
                </a:lnTo>
                <a:lnTo>
                  <a:pt x="1513639" y="268726"/>
                </a:lnTo>
                <a:lnTo>
                  <a:pt x="1462875" y="268726"/>
                </a:lnTo>
                <a:lnTo>
                  <a:pt x="1361345" y="266186"/>
                </a:lnTo>
                <a:lnTo>
                  <a:pt x="1107507" y="262376"/>
                </a:lnTo>
                <a:lnTo>
                  <a:pt x="1005967" y="259836"/>
                </a:lnTo>
                <a:lnTo>
                  <a:pt x="955196" y="259836"/>
                </a:lnTo>
                <a:lnTo>
                  <a:pt x="904425" y="258566"/>
                </a:lnTo>
                <a:lnTo>
                  <a:pt x="853654" y="258566"/>
                </a:lnTo>
                <a:lnTo>
                  <a:pt x="802882" y="257296"/>
                </a:lnTo>
                <a:lnTo>
                  <a:pt x="752110" y="257296"/>
                </a:lnTo>
                <a:lnTo>
                  <a:pt x="701337" y="256026"/>
                </a:lnTo>
                <a:lnTo>
                  <a:pt x="650565" y="256026"/>
                </a:lnTo>
                <a:lnTo>
                  <a:pt x="599792" y="254756"/>
                </a:lnTo>
                <a:lnTo>
                  <a:pt x="4959931" y="254756"/>
                </a:lnTo>
                <a:lnTo>
                  <a:pt x="5011408" y="253486"/>
                </a:lnTo>
                <a:lnTo>
                  <a:pt x="5114363" y="253486"/>
                </a:lnTo>
                <a:lnTo>
                  <a:pt x="5165841" y="252216"/>
                </a:lnTo>
                <a:lnTo>
                  <a:pt x="5217318" y="252216"/>
                </a:lnTo>
                <a:lnTo>
                  <a:pt x="5320273" y="249676"/>
                </a:lnTo>
                <a:lnTo>
                  <a:pt x="6286140" y="249676"/>
                </a:lnTo>
                <a:lnTo>
                  <a:pt x="6136117" y="253486"/>
                </a:lnTo>
                <a:lnTo>
                  <a:pt x="6036161" y="258566"/>
                </a:lnTo>
                <a:lnTo>
                  <a:pt x="5986712" y="259836"/>
                </a:lnTo>
                <a:lnTo>
                  <a:pt x="5937263" y="262376"/>
                </a:lnTo>
                <a:lnTo>
                  <a:pt x="5838371" y="264916"/>
                </a:lnTo>
                <a:lnTo>
                  <a:pt x="5492375" y="264916"/>
                </a:lnTo>
                <a:lnTo>
                  <a:pt x="5442972" y="266186"/>
                </a:lnTo>
                <a:lnTo>
                  <a:pt x="5393578" y="266186"/>
                </a:lnTo>
                <a:lnTo>
                  <a:pt x="5189169" y="271266"/>
                </a:lnTo>
                <a:close/>
              </a:path>
              <a:path w="11755755" h="281939">
                <a:moveTo>
                  <a:pt x="5035858" y="273806"/>
                </a:moveTo>
                <a:lnTo>
                  <a:pt x="1818202" y="273806"/>
                </a:lnTo>
                <a:lnTo>
                  <a:pt x="1767444" y="272536"/>
                </a:lnTo>
                <a:lnTo>
                  <a:pt x="1716685" y="272536"/>
                </a:lnTo>
                <a:lnTo>
                  <a:pt x="1665925" y="271266"/>
                </a:lnTo>
                <a:lnTo>
                  <a:pt x="5138066" y="271266"/>
                </a:lnTo>
                <a:lnTo>
                  <a:pt x="5035858" y="273806"/>
                </a:lnTo>
                <a:close/>
              </a:path>
              <a:path w="11755755" h="281939">
                <a:moveTo>
                  <a:pt x="4933650" y="275076"/>
                </a:moveTo>
                <a:lnTo>
                  <a:pt x="1919715" y="275076"/>
                </a:lnTo>
                <a:lnTo>
                  <a:pt x="1868960" y="273806"/>
                </a:lnTo>
                <a:lnTo>
                  <a:pt x="4984754" y="273806"/>
                </a:lnTo>
                <a:lnTo>
                  <a:pt x="4933650" y="275076"/>
                </a:lnTo>
                <a:close/>
              </a:path>
              <a:path w="11755755" h="281939">
                <a:moveTo>
                  <a:pt x="4831441" y="276346"/>
                </a:moveTo>
                <a:lnTo>
                  <a:pt x="2225025" y="276346"/>
                </a:lnTo>
                <a:lnTo>
                  <a:pt x="2122820" y="275076"/>
                </a:lnTo>
                <a:lnTo>
                  <a:pt x="4882546" y="275076"/>
                </a:lnTo>
                <a:lnTo>
                  <a:pt x="4831441" y="276346"/>
                </a:lnTo>
                <a:close/>
              </a:path>
              <a:path w="11755755" h="281939">
                <a:moveTo>
                  <a:pt x="4473701" y="280156"/>
                </a:moveTo>
                <a:lnTo>
                  <a:pt x="3093808" y="280156"/>
                </a:lnTo>
                <a:lnTo>
                  <a:pt x="2378334" y="276346"/>
                </a:lnTo>
                <a:lnTo>
                  <a:pt x="4780336" y="276346"/>
                </a:lnTo>
                <a:lnTo>
                  <a:pt x="4729231" y="277616"/>
                </a:lnTo>
                <a:lnTo>
                  <a:pt x="4678125" y="277616"/>
                </a:lnTo>
                <a:lnTo>
                  <a:pt x="4627019" y="278886"/>
                </a:lnTo>
                <a:lnTo>
                  <a:pt x="4524808" y="278886"/>
                </a:lnTo>
                <a:lnTo>
                  <a:pt x="4473701" y="280156"/>
                </a:lnTo>
                <a:close/>
              </a:path>
              <a:path w="11755755" h="281939">
                <a:moveTo>
                  <a:pt x="4218168" y="281426"/>
                </a:moveTo>
                <a:lnTo>
                  <a:pt x="3451557" y="281426"/>
                </a:lnTo>
                <a:lnTo>
                  <a:pt x="3298236" y="280156"/>
                </a:lnTo>
                <a:lnTo>
                  <a:pt x="4269275" y="280156"/>
                </a:lnTo>
                <a:lnTo>
                  <a:pt x="4218168" y="281426"/>
                </a:lnTo>
                <a:close/>
              </a:path>
              <a:path w="11755755" h="281939">
                <a:moveTo>
                  <a:pt x="10147921" y="89916"/>
                </a:moveTo>
                <a:lnTo>
                  <a:pt x="10137454" y="89916"/>
                </a:lnTo>
                <a:lnTo>
                  <a:pt x="10129120" y="89530"/>
                </a:lnTo>
                <a:lnTo>
                  <a:pt x="10119743" y="88902"/>
                </a:lnTo>
                <a:lnTo>
                  <a:pt x="10110319" y="88371"/>
                </a:lnTo>
                <a:lnTo>
                  <a:pt x="10110319" y="79357"/>
                </a:lnTo>
                <a:lnTo>
                  <a:pt x="10657779" y="58092"/>
                </a:lnTo>
                <a:lnTo>
                  <a:pt x="11685485" y="4152"/>
                </a:lnTo>
                <a:lnTo>
                  <a:pt x="11706567" y="1678"/>
                </a:lnTo>
                <a:lnTo>
                  <a:pt x="11728785" y="0"/>
                </a:lnTo>
                <a:lnTo>
                  <a:pt x="11746801" y="4841"/>
                </a:lnTo>
                <a:lnTo>
                  <a:pt x="11755280" y="21923"/>
                </a:lnTo>
                <a:lnTo>
                  <a:pt x="11749469" y="39915"/>
                </a:lnTo>
                <a:lnTo>
                  <a:pt x="11732552" y="47646"/>
                </a:lnTo>
                <a:lnTo>
                  <a:pt x="11712033" y="49223"/>
                </a:lnTo>
                <a:lnTo>
                  <a:pt x="11689348" y="49223"/>
                </a:lnTo>
                <a:lnTo>
                  <a:pt x="10147921" y="89659"/>
                </a:lnTo>
                <a:lnTo>
                  <a:pt x="10147921" y="89916"/>
                </a:lnTo>
                <a:close/>
              </a:path>
              <a:path w="11755755" h="281939">
                <a:moveTo>
                  <a:pt x="10095900" y="91016"/>
                </a:moveTo>
                <a:lnTo>
                  <a:pt x="9926549" y="91016"/>
                </a:lnTo>
                <a:lnTo>
                  <a:pt x="9972559" y="89075"/>
                </a:lnTo>
                <a:lnTo>
                  <a:pt x="10064345" y="81707"/>
                </a:lnTo>
                <a:lnTo>
                  <a:pt x="10110319" y="79099"/>
                </a:lnTo>
                <a:lnTo>
                  <a:pt x="10109031" y="79099"/>
                </a:lnTo>
                <a:lnTo>
                  <a:pt x="10107486" y="80129"/>
                </a:lnTo>
                <a:lnTo>
                  <a:pt x="10104910" y="84250"/>
                </a:lnTo>
                <a:lnTo>
                  <a:pt x="10106198" y="86053"/>
                </a:lnTo>
                <a:lnTo>
                  <a:pt x="10110319" y="88113"/>
                </a:lnTo>
                <a:lnTo>
                  <a:pt x="10095900" y="91016"/>
                </a:lnTo>
                <a:close/>
              </a:path>
              <a:path w="11755755" h="281939">
                <a:moveTo>
                  <a:pt x="9795080" y="112838"/>
                </a:moveTo>
                <a:lnTo>
                  <a:pt x="9795146" y="103796"/>
                </a:lnTo>
                <a:lnTo>
                  <a:pt x="9815607" y="95168"/>
                </a:lnTo>
                <a:lnTo>
                  <a:pt x="9836835" y="90592"/>
                </a:lnTo>
                <a:lnTo>
                  <a:pt x="9859704" y="89075"/>
                </a:lnTo>
                <a:lnTo>
                  <a:pt x="9856199" y="89075"/>
                </a:lnTo>
                <a:lnTo>
                  <a:pt x="9880328" y="89916"/>
                </a:lnTo>
                <a:lnTo>
                  <a:pt x="9926549" y="91016"/>
                </a:lnTo>
                <a:lnTo>
                  <a:pt x="10095900" y="91016"/>
                </a:lnTo>
                <a:lnTo>
                  <a:pt x="10058315" y="98583"/>
                </a:lnTo>
                <a:lnTo>
                  <a:pt x="10005754" y="102421"/>
                </a:lnTo>
                <a:lnTo>
                  <a:pt x="9901267" y="102421"/>
                </a:lnTo>
                <a:lnTo>
                  <a:pt x="9847298" y="104836"/>
                </a:lnTo>
                <a:lnTo>
                  <a:pt x="9795080" y="112838"/>
                </a:lnTo>
                <a:close/>
              </a:path>
              <a:path w="11755755" h="281939">
                <a:moveTo>
                  <a:pt x="9724845" y="116959"/>
                </a:moveTo>
                <a:lnTo>
                  <a:pt x="9580799" y="116959"/>
                </a:lnTo>
                <a:lnTo>
                  <a:pt x="9633766" y="104548"/>
                </a:lnTo>
                <a:lnTo>
                  <a:pt x="9687360" y="101313"/>
                </a:lnTo>
                <a:lnTo>
                  <a:pt x="9793834" y="103796"/>
                </a:lnTo>
                <a:lnTo>
                  <a:pt x="9792273" y="104836"/>
                </a:lnTo>
                <a:lnTo>
                  <a:pt x="9789671" y="108975"/>
                </a:lnTo>
                <a:lnTo>
                  <a:pt x="9790959" y="110777"/>
                </a:lnTo>
                <a:lnTo>
                  <a:pt x="9795080" y="112838"/>
                </a:lnTo>
                <a:lnTo>
                  <a:pt x="9724845" y="116959"/>
                </a:lnTo>
                <a:close/>
              </a:path>
              <a:path w="11755755" h="281939">
                <a:moveTo>
                  <a:pt x="9968339" y="102616"/>
                </a:moveTo>
                <a:lnTo>
                  <a:pt x="9933378" y="102616"/>
                </a:lnTo>
                <a:lnTo>
                  <a:pt x="9886111" y="102421"/>
                </a:lnTo>
                <a:lnTo>
                  <a:pt x="10005754" y="102421"/>
                </a:lnTo>
                <a:lnTo>
                  <a:pt x="9968339" y="102616"/>
                </a:lnTo>
                <a:close/>
              </a:path>
              <a:path w="11755755" h="281939">
                <a:moveTo>
                  <a:pt x="9392930" y="137984"/>
                </a:moveTo>
                <a:lnTo>
                  <a:pt x="9394334" y="137047"/>
                </a:lnTo>
                <a:lnTo>
                  <a:pt x="9396910" y="132927"/>
                </a:lnTo>
                <a:lnTo>
                  <a:pt x="9395622" y="131124"/>
                </a:lnTo>
                <a:lnTo>
                  <a:pt x="9391501" y="129063"/>
                </a:lnTo>
                <a:lnTo>
                  <a:pt x="9438246" y="116741"/>
                </a:lnTo>
                <a:lnTo>
                  <a:pt x="9485571" y="113739"/>
                </a:lnTo>
                <a:lnTo>
                  <a:pt x="9580799" y="116959"/>
                </a:lnTo>
                <a:lnTo>
                  <a:pt x="9724845" y="116959"/>
                </a:lnTo>
                <a:lnTo>
                  <a:pt x="9392930" y="137984"/>
                </a:lnTo>
                <a:close/>
              </a:path>
            </a:pathLst>
          </a:custGeom>
          <a:solidFill>
            <a:srgbClr val="F69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549" y="3306842"/>
            <a:ext cx="1438275" cy="1407160"/>
          </a:xfrm>
          <a:custGeom>
            <a:avLst/>
            <a:gdLst/>
            <a:ahLst/>
            <a:cxnLst/>
            <a:rect l="l" t="t" r="r" b="b"/>
            <a:pathLst>
              <a:path w="1438275" h="1407160">
                <a:moveTo>
                  <a:pt x="812527" y="525383"/>
                </a:moveTo>
                <a:lnTo>
                  <a:pt x="634545" y="525383"/>
                </a:lnTo>
                <a:lnTo>
                  <a:pt x="640843" y="522287"/>
                </a:lnTo>
                <a:lnTo>
                  <a:pt x="647313" y="519420"/>
                </a:lnTo>
                <a:lnTo>
                  <a:pt x="653897" y="516782"/>
                </a:lnTo>
                <a:lnTo>
                  <a:pt x="660538" y="514375"/>
                </a:lnTo>
                <a:lnTo>
                  <a:pt x="668183" y="463915"/>
                </a:lnTo>
                <a:lnTo>
                  <a:pt x="671667" y="453484"/>
                </a:lnTo>
                <a:lnTo>
                  <a:pt x="678390" y="445146"/>
                </a:lnTo>
                <a:lnTo>
                  <a:pt x="687579" y="439617"/>
                </a:lnTo>
                <a:lnTo>
                  <a:pt x="698459" y="437615"/>
                </a:lnTo>
                <a:lnTo>
                  <a:pt x="748613" y="437615"/>
                </a:lnTo>
                <a:lnTo>
                  <a:pt x="778887" y="463915"/>
                </a:lnTo>
                <a:lnTo>
                  <a:pt x="786532" y="514375"/>
                </a:lnTo>
                <a:lnTo>
                  <a:pt x="793174" y="516782"/>
                </a:lnTo>
                <a:lnTo>
                  <a:pt x="799759" y="519420"/>
                </a:lnTo>
                <a:lnTo>
                  <a:pt x="806229" y="522287"/>
                </a:lnTo>
                <a:lnTo>
                  <a:pt x="812527" y="525383"/>
                </a:lnTo>
                <a:close/>
              </a:path>
              <a:path w="1438275" h="1407160">
                <a:moveTo>
                  <a:pt x="572809" y="918007"/>
                </a:moveTo>
                <a:lnTo>
                  <a:pt x="517726" y="873397"/>
                </a:lnTo>
                <a:lnTo>
                  <a:pt x="508894" y="854092"/>
                </a:lnTo>
                <a:lnTo>
                  <a:pt x="510027" y="843509"/>
                </a:lnTo>
                <a:lnTo>
                  <a:pt x="514972" y="833642"/>
                </a:lnTo>
                <a:lnTo>
                  <a:pt x="545553" y="792357"/>
                </a:lnTo>
                <a:lnTo>
                  <a:pt x="542457" y="786059"/>
                </a:lnTo>
                <a:lnTo>
                  <a:pt x="539590" y="779589"/>
                </a:lnTo>
                <a:lnTo>
                  <a:pt x="536952" y="773005"/>
                </a:lnTo>
                <a:lnTo>
                  <a:pt x="534545" y="766363"/>
                </a:lnTo>
                <a:lnTo>
                  <a:pt x="484085" y="758717"/>
                </a:lnTo>
                <a:lnTo>
                  <a:pt x="473654" y="755234"/>
                </a:lnTo>
                <a:lnTo>
                  <a:pt x="465316" y="748511"/>
                </a:lnTo>
                <a:lnTo>
                  <a:pt x="459787" y="739323"/>
                </a:lnTo>
                <a:lnTo>
                  <a:pt x="457785" y="728443"/>
                </a:lnTo>
                <a:lnTo>
                  <a:pt x="457785" y="678289"/>
                </a:lnTo>
                <a:lnTo>
                  <a:pt x="484085" y="648015"/>
                </a:lnTo>
                <a:lnTo>
                  <a:pt x="534545" y="640368"/>
                </a:lnTo>
                <a:lnTo>
                  <a:pt x="536952" y="633726"/>
                </a:lnTo>
                <a:lnTo>
                  <a:pt x="539590" y="627142"/>
                </a:lnTo>
                <a:lnTo>
                  <a:pt x="542457" y="620672"/>
                </a:lnTo>
                <a:lnTo>
                  <a:pt x="545553" y="614374"/>
                </a:lnTo>
                <a:lnTo>
                  <a:pt x="514972" y="573089"/>
                </a:lnTo>
                <a:lnTo>
                  <a:pt x="510027" y="563222"/>
                </a:lnTo>
                <a:lnTo>
                  <a:pt x="508894" y="552638"/>
                </a:lnTo>
                <a:lnTo>
                  <a:pt x="511489" y="542341"/>
                </a:lnTo>
                <a:lnTo>
                  <a:pt x="517726" y="533334"/>
                </a:lnTo>
                <a:lnTo>
                  <a:pt x="553504" y="497554"/>
                </a:lnTo>
                <a:lnTo>
                  <a:pt x="562512" y="491319"/>
                </a:lnTo>
                <a:lnTo>
                  <a:pt x="572809" y="488724"/>
                </a:lnTo>
                <a:lnTo>
                  <a:pt x="583393" y="489857"/>
                </a:lnTo>
                <a:lnTo>
                  <a:pt x="593259" y="494802"/>
                </a:lnTo>
                <a:lnTo>
                  <a:pt x="634545" y="525383"/>
                </a:lnTo>
                <a:lnTo>
                  <a:pt x="921395" y="525383"/>
                </a:lnTo>
                <a:lnTo>
                  <a:pt x="929346" y="533334"/>
                </a:lnTo>
                <a:lnTo>
                  <a:pt x="935583" y="542341"/>
                </a:lnTo>
                <a:lnTo>
                  <a:pt x="938177" y="552638"/>
                </a:lnTo>
                <a:lnTo>
                  <a:pt x="937045" y="563222"/>
                </a:lnTo>
                <a:lnTo>
                  <a:pt x="932100" y="573089"/>
                </a:lnTo>
                <a:lnTo>
                  <a:pt x="919641" y="589908"/>
                </a:lnTo>
                <a:lnTo>
                  <a:pt x="723536" y="589908"/>
                </a:lnTo>
                <a:lnTo>
                  <a:pt x="679490" y="598863"/>
                </a:lnTo>
                <a:lnTo>
                  <a:pt x="643413" y="623242"/>
                </a:lnTo>
                <a:lnTo>
                  <a:pt x="619033" y="659319"/>
                </a:lnTo>
                <a:lnTo>
                  <a:pt x="610078" y="703366"/>
                </a:lnTo>
                <a:lnTo>
                  <a:pt x="619033" y="747412"/>
                </a:lnTo>
                <a:lnTo>
                  <a:pt x="643413" y="783487"/>
                </a:lnTo>
                <a:lnTo>
                  <a:pt x="679489" y="807866"/>
                </a:lnTo>
                <a:lnTo>
                  <a:pt x="723536" y="816820"/>
                </a:lnTo>
                <a:lnTo>
                  <a:pt x="919626" y="816820"/>
                </a:lnTo>
                <a:lnTo>
                  <a:pt x="947696" y="854743"/>
                </a:lnTo>
                <a:lnTo>
                  <a:pt x="921238" y="881349"/>
                </a:lnTo>
                <a:lnTo>
                  <a:pt x="634545" y="881349"/>
                </a:lnTo>
                <a:lnTo>
                  <a:pt x="593259" y="911930"/>
                </a:lnTo>
                <a:lnTo>
                  <a:pt x="583393" y="916875"/>
                </a:lnTo>
                <a:lnTo>
                  <a:pt x="572809" y="918007"/>
                </a:lnTo>
                <a:close/>
              </a:path>
              <a:path w="1438275" h="1407160">
                <a:moveTo>
                  <a:pt x="921395" y="525383"/>
                </a:moveTo>
                <a:lnTo>
                  <a:pt x="812527" y="525383"/>
                </a:lnTo>
                <a:lnTo>
                  <a:pt x="853811" y="494802"/>
                </a:lnTo>
                <a:lnTo>
                  <a:pt x="863678" y="489857"/>
                </a:lnTo>
                <a:lnTo>
                  <a:pt x="874262" y="488724"/>
                </a:lnTo>
                <a:lnTo>
                  <a:pt x="884560" y="491319"/>
                </a:lnTo>
                <a:lnTo>
                  <a:pt x="893566" y="497554"/>
                </a:lnTo>
                <a:lnTo>
                  <a:pt x="921395" y="525383"/>
                </a:lnTo>
                <a:close/>
              </a:path>
              <a:path w="1438275" h="1407160">
                <a:moveTo>
                  <a:pt x="919626" y="816820"/>
                </a:moveTo>
                <a:lnTo>
                  <a:pt x="723536" y="816820"/>
                </a:lnTo>
                <a:lnTo>
                  <a:pt x="767582" y="807866"/>
                </a:lnTo>
                <a:lnTo>
                  <a:pt x="803658" y="783487"/>
                </a:lnTo>
                <a:lnTo>
                  <a:pt x="828037" y="747412"/>
                </a:lnTo>
                <a:lnTo>
                  <a:pt x="836992" y="703366"/>
                </a:lnTo>
                <a:lnTo>
                  <a:pt x="828037" y="659319"/>
                </a:lnTo>
                <a:lnTo>
                  <a:pt x="803657" y="623242"/>
                </a:lnTo>
                <a:lnTo>
                  <a:pt x="767581" y="598863"/>
                </a:lnTo>
                <a:lnTo>
                  <a:pt x="723536" y="589908"/>
                </a:lnTo>
                <a:lnTo>
                  <a:pt x="919641" y="589908"/>
                </a:lnTo>
                <a:lnTo>
                  <a:pt x="901519" y="614374"/>
                </a:lnTo>
                <a:lnTo>
                  <a:pt x="904615" y="620672"/>
                </a:lnTo>
                <a:lnTo>
                  <a:pt x="907482" y="627142"/>
                </a:lnTo>
                <a:lnTo>
                  <a:pt x="910119" y="633726"/>
                </a:lnTo>
                <a:lnTo>
                  <a:pt x="912527" y="640368"/>
                </a:lnTo>
                <a:lnTo>
                  <a:pt x="962987" y="648015"/>
                </a:lnTo>
                <a:lnTo>
                  <a:pt x="973417" y="651498"/>
                </a:lnTo>
                <a:lnTo>
                  <a:pt x="981755" y="658220"/>
                </a:lnTo>
                <a:lnTo>
                  <a:pt x="987283" y="667409"/>
                </a:lnTo>
                <a:lnTo>
                  <a:pt x="989285" y="678289"/>
                </a:lnTo>
                <a:lnTo>
                  <a:pt x="989285" y="728443"/>
                </a:lnTo>
                <a:lnTo>
                  <a:pt x="962987" y="758717"/>
                </a:lnTo>
                <a:lnTo>
                  <a:pt x="912527" y="766363"/>
                </a:lnTo>
                <a:lnTo>
                  <a:pt x="910119" y="773005"/>
                </a:lnTo>
                <a:lnTo>
                  <a:pt x="907482" y="779589"/>
                </a:lnTo>
                <a:lnTo>
                  <a:pt x="904615" y="786059"/>
                </a:lnTo>
                <a:lnTo>
                  <a:pt x="901519" y="792357"/>
                </a:lnTo>
                <a:lnTo>
                  <a:pt x="919626" y="816820"/>
                </a:lnTo>
                <a:close/>
              </a:path>
              <a:path w="1438275" h="1407160">
                <a:moveTo>
                  <a:pt x="723536" y="770948"/>
                </a:moveTo>
                <a:lnTo>
                  <a:pt x="697236" y="765635"/>
                </a:lnTo>
                <a:lnTo>
                  <a:pt x="675753" y="751148"/>
                </a:lnTo>
                <a:lnTo>
                  <a:pt x="661264" y="729665"/>
                </a:lnTo>
                <a:lnTo>
                  <a:pt x="655951" y="703366"/>
                </a:lnTo>
                <a:lnTo>
                  <a:pt x="661264" y="677066"/>
                </a:lnTo>
                <a:lnTo>
                  <a:pt x="675753" y="655582"/>
                </a:lnTo>
                <a:lnTo>
                  <a:pt x="697236" y="641094"/>
                </a:lnTo>
                <a:lnTo>
                  <a:pt x="723536" y="635781"/>
                </a:lnTo>
                <a:lnTo>
                  <a:pt x="749835" y="641094"/>
                </a:lnTo>
                <a:lnTo>
                  <a:pt x="771319" y="655582"/>
                </a:lnTo>
                <a:lnTo>
                  <a:pt x="785807" y="677066"/>
                </a:lnTo>
                <a:lnTo>
                  <a:pt x="791121" y="703366"/>
                </a:lnTo>
                <a:lnTo>
                  <a:pt x="785807" y="729665"/>
                </a:lnTo>
                <a:lnTo>
                  <a:pt x="771319" y="751148"/>
                </a:lnTo>
                <a:lnTo>
                  <a:pt x="749835" y="765635"/>
                </a:lnTo>
                <a:lnTo>
                  <a:pt x="723536" y="770948"/>
                </a:lnTo>
                <a:close/>
              </a:path>
              <a:path w="1438275" h="1407160">
                <a:moveTo>
                  <a:pt x="748613" y="969117"/>
                </a:moveTo>
                <a:lnTo>
                  <a:pt x="698459" y="969117"/>
                </a:lnTo>
                <a:lnTo>
                  <a:pt x="687579" y="967114"/>
                </a:lnTo>
                <a:lnTo>
                  <a:pt x="678390" y="961586"/>
                </a:lnTo>
                <a:lnTo>
                  <a:pt x="671667" y="953247"/>
                </a:lnTo>
                <a:lnTo>
                  <a:pt x="668183" y="942816"/>
                </a:lnTo>
                <a:lnTo>
                  <a:pt x="660538" y="892357"/>
                </a:lnTo>
                <a:lnTo>
                  <a:pt x="653897" y="889949"/>
                </a:lnTo>
                <a:lnTo>
                  <a:pt x="647313" y="887311"/>
                </a:lnTo>
                <a:lnTo>
                  <a:pt x="640843" y="884444"/>
                </a:lnTo>
                <a:lnTo>
                  <a:pt x="634545" y="881349"/>
                </a:lnTo>
                <a:lnTo>
                  <a:pt x="812527" y="881349"/>
                </a:lnTo>
                <a:lnTo>
                  <a:pt x="806229" y="884444"/>
                </a:lnTo>
                <a:lnTo>
                  <a:pt x="799759" y="887311"/>
                </a:lnTo>
                <a:lnTo>
                  <a:pt x="793174" y="889949"/>
                </a:lnTo>
                <a:lnTo>
                  <a:pt x="786532" y="892357"/>
                </a:lnTo>
                <a:lnTo>
                  <a:pt x="778887" y="942816"/>
                </a:lnTo>
                <a:lnTo>
                  <a:pt x="775404" y="953247"/>
                </a:lnTo>
                <a:lnTo>
                  <a:pt x="768681" y="961586"/>
                </a:lnTo>
                <a:lnTo>
                  <a:pt x="759492" y="967114"/>
                </a:lnTo>
                <a:lnTo>
                  <a:pt x="748613" y="969117"/>
                </a:lnTo>
                <a:close/>
              </a:path>
              <a:path w="1438275" h="1407160">
                <a:moveTo>
                  <a:pt x="874262" y="918007"/>
                </a:moveTo>
                <a:lnTo>
                  <a:pt x="863678" y="916875"/>
                </a:lnTo>
                <a:lnTo>
                  <a:pt x="853811" y="911930"/>
                </a:lnTo>
                <a:lnTo>
                  <a:pt x="812527" y="881349"/>
                </a:lnTo>
                <a:lnTo>
                  <a:pt x="921238" y="881349"/>
                </a:lnTo>
                <a:lnTo>
                  <a:pt x="893566" y="909176"/>
                </a:lnTo>
                <a:lnTo>
                  <a:pt x="884560" y="915412"/>
                </a:lnTo>
                <a:lnTo>
                  <a:pt x="874262" y="918007"/>
                </a:lnTo>
                <a:close/>
              </a:path>
              <a:path w="1438275" h="1407160">
                <a:moveTo>
                  <a:pt x="549545" y="129969"/>
                </a:moveTo>
                <a:lnTo>
                  <a:pt x="484680" y="129969"/>
                </a:lnTo>
                <a:lnTo>
                  <a:pt x="462669" y="107959"/>
                </a:lnTo>
                <a:lnTo>
                  <a:pt x="457630" y="100372"/>
                </a:lnTo>
                <a:lnTo>
                  <a:pt x="455951" y="91743"/>
                </a:lnTo>
                <a:lnTo>
                  <a:pt x="457630" y="83114"/>
                </a:lnTo>
                <a:lnTo>
                  <a:pt x="462669" y="75526"/>
                </a:lnTo>
                <a:lnTo>
                  <a:pt x="470257" y="70487"/>
                </a:lnTo>
                <a:lnTo>
                  <a:pt x="478886" y="68807"/>
                </a:lnTo>
                <a:lnTo>
                  <a:pt x="487516" y="70487"/>
                </a:lnTo>
                <a:lnTo>
                  <a:pt x="495103" y="75526"/>
                </a:lnTo>
                <a:lnTo>
                  <a:pt x="549545" y="129969"/>
                </a:lnTo>
                <a:close/>
              </a:path>
              <a:path w="1438275" h="1407160">
                <a:moveTo>
                  <a:pt x="713749" y="175841"/>
                </a:moveTo>
                <a:lnTo>
                  <a:pt x="308856" y="175841"/>
                </a:lnTo>
                <a:lnTo>
                  <a:pt x="310078" y="168502"/>
                </a:lnTo>
                <a:lnTo>
                  <a:pt x="310690" y="160856"/>
                </a:lnTo>
                <a:lnTo>
                  <a:pt x="310690" y="144954"/>
                </a:lnTo>
                <a:lnTo>
                  <a:pt x="310078" y="137309"/>
                </a:lnTo>
                <a:lnTo>
                  <a:pt x="308856" y="129969"/>
                </a:lnTo>
                <a:lnTo>
                  <a:pt x="713749" y="129969"/>
                </a:lnTo>
                <a:lnTo>
                  <a:pt x="695401" y="152905"/>
                </a:lnTo>
                <a:lnTo>
                  <a:pt x="713749" y="175841"/>
                </a:lnTo>
                <a:close/>
              </a:path>
              <a:path w="1438275" h="1407160">
                <a:moveTo>
                  <a:pt x="484770" y="237003"/>
                </a:moveTo>
                <a:lnTo>
                  <a:pt x="473003" y="237003"/>
                </a:lnTo>
                <a:lnTo>
                  <a:pt x="467149" y="234763"/>
                </a:lnTo>
                <a:lnTo>
                  <a:pt x="462669" y="230284"/>
                </a:lnTo>
                <a:lnTo>
                  <a:pt x="457630" y="222697"/>
                </a:lnTo>
                <a:lnTo>
                  <a:pt x="455951" y="214067"/>
                </a:lnTo>
                <a:lnTo>
                  <a:pt x="457630" y="205438"/>
                </a:lnTo>
                <a:lnTo>
                  <a:pt x="462669" y="197850"/>
                </a:lnTo>
                <a:lnTo>
                  <a:pt x="484680" y="175841"/>
                </a:lnTo>
                <a:lnTo>
                  <a:pt x="549545" y="175841"/>
                </a:lnTo>
                <a:lnTo>
                  <a:pt x="490623" y="234763"/>
                </a:lnTo>
                <a:lnTo>
                  <a:pt x="484770" y="237003"/>
                </a:lnTo>
                <a:close/>
              </a:path>
              <a:path w="1438275" h="1407160">
                <a:moveTo>
                  <a:pt x="104895" y="990998"/>
                </a:moveTo>
                <a:lnTo>
                  <a:pt x="59023" y="990998"/>
                </a:lnTo>
                <a:lnTo>
                  <a:pt x="58857" y="987003"/>
                </a:lnTo>
                <a:lnTo>
                  <a:pt x="58396" y="982783"/>
                </a:lnTo>
                <a:lnTo>
                  <a:pt x="58396" y="978596"/>
                </a:lnTo>
                <a:lnTo>
                  <a:pt x="62090" y="931406"/>
                </a:lnTo>
                <a:lnTo>
                  <a:pt x="72977" y="886065"/>
                </a:lnTo>
                <a:lnTo>
                  <a:pt x="90763" y="843249"/>
                </a:lnTo>
                <a:lnTo>
                  <a:pt x="115154" y="803632"/>
                </a:lnTo>
                <a:lnTo>
                  <a:pt x="145857" y="767891"/>
                </a:lnTo>
                <a:lnTo>
                  <a:pt x="181599" y="737188"/>
                </a:lnTo>
                <a:lnTo>
                  <a:pt x="221215" y="712797"/>
                </a:lnTo>
                <a:lnTo>
                  <a:pt x="264031" y="695011"/>
                </a:lnTo>
                <a:lnTo>
                  <a:pt x="309372" y="684124"/>
                </a:lnTo>
                <a:lnTo>
                  <a:pt x="356562" y="680430"/>
                </a:lnTo>
                <a:lnTo>
                  <a:pt x="411913" y="680430"/>
                </a:lnTo>
                <a:lnTo>
                  <a:pt x="411913" y="726302"/>
                </a:lnTo>
                <a:lnTo>
                  <a:pt x="356562" y="726302"/>
                </a:lnTo>
                <a:lnTo>
                  <a:pt x="306857" y="731157"/>
                </a:lnTo>
                <a:lnTo>
                  <a:pt x="259848" y="745415"/>
                </a:lnTo>
                <a:lnTo>
                  <a:pt x="216624" y="768618"/>
                </a:lnTo>
                <a:lnTo>
                  <a:pt x="178273" y="800308"/>
                </a:lnTo>
                <a:lnTo>
                  <a:pt x="146583" y="838658"/>
                </a:lnTo>
                <a:lnTo>
                  <a:pt x="123380" y="881883"/>
                </a:lnTo>
                <a:lnTo>
                  <a:pt x="109122" y="928892"/>
                </a:lnTo>
                <a:lnTo>
                  <a:pt x="104267" y="978596"/>
                </a:lnTo>
                <a:lnTo>
                  <a:pt x="104267" y="982783"/>
                </a:lnTo>
                <a:lnTo>
                  <a:pt x="104556" y="985648"/>
                </a:lnTo>
                <a:lnTo>
                  <a:pt x="104681" y="986853"/>
                </a:lnTo>
                <a:lnTo>
                  <a:pt x="104895" y="990998"/>
                </a:lnTo>
                <a:close/>
              </a:path>
              <a:path w="1438275" h="1407160">
                <a:moveTo>
                  <a:pt x="163613" y="991208"/>
                </a:moveTo>
                <a:lnTo>
                  <a:pt x="104906" y="991208"/>
                </a:lnTo>
                <a:lnTo>
                  <a:pt x="126875" y="964530"/>
                </a:lnTo>
                <a:lnTo>
                  <a:pt x="133947" y="958749"/>
                </a:lnTo>
                <a:lnTo>
                  <a:pt x="142378" y="956243"/>
                </a:lnTo>
                <a:lnTo>
                  <a:pt x="151128" y="957096"/>
                </a:lnTo>
                <a:lnTo>
                  <a:pt x="159158" y="961394"/>
                </a:lnTo>
                <a:lnTo>
                  <a:pt x="164914" y="968467"/>
                </a:lnTo>
                <a:lnTo>
                  <a:pt x="167423" y="976898"/>
                </a:lnTo>
                <a:lnTo>
                  <a:pt x="166707" y="984357"/>
                </a:lnTo>
                <a:lnTo>
                  <a:pt x="166583" y="985648"/>
                </a:lnTo>
                <a:lnTo>
                  <a:pt x="163725" y="990998"/>
                </a:lnTo>
                <a:lnTo>
                  <a:pt x="163613" y="991208"/>
                </a:lnTo>
                <a:close/>
              </a:path>
              <a:path w="1438275" h="1407160">
                <a:moveTo>
                  <a:pt x="377357" y="1276763"/>
                </a:moveTo>
                <a:lnTo>
                  <a:pt x="356562" y="1276763"/>
                </a:lnTo>
                <a:lnTo>
                  <a:pt x="306483" y="1272558"/>
                </a:lnTo>
                <a:lnTo>
                  <a:pt x="259106" y="1260405"/>
                </a:lnTo>
                <a:lnTo>
                  <a:pt x="215113" y="1240994"/>
                </a:lnTo>
                <a:lnTo>
                  <a:pt x="175185" y="1215017"/>
                </a:lnTo>
                <a:lnTo>
                  <a:pt x="140004" y="1183163"/>
                </a:lnTo>
                <a:lnTo>
                  <a:pt x="110253" y="1146125"/>
                </a:lnTo>
                <a:lnTo>
                  <a:pt x="86612" y="1104592"/>
                </a:lnTo>
                <a:lnTo>
                  <a:pt x="69765" y="1059257"/>
                </a:lnTo>
                <a:lnTo>
                  <a:pt x="8253" y="1008610"/>
                </a:lnTo>
                <a:lnTo>
                  <a:pt x="2501" y="1001537"/>
                </a:lnTo>
                <a:lnTo>
                  <a:pt x="0" y="993107"/>
                </a:lnTo>
                <a:lnTo>
                  <a:pt x="586" y="987003"/>
                </a:lnTo>
                <a:lnTo>
                  <a:pt x="601" y="986853"/>
                </a:lnTo>
                <a:lnTo>
                  <a:pt x="717" y="985648"/>
                </a:lnTo>
                <a:lnTo>
                  <a:pt x="841" y="984357"/>
                </a:lnTo>
                <a:lnTo>
                  <a:pt x="5118" y="976327"/>
                </a:lnTo>
                <a:lnTo>
                  <a:pt x="12194" y="970558"/>
                </a:lnTo>
                <a:lnTo>
                  <a:pt x="20632" y="968050"/>
                </a:lnTo>
                <a:lnTo>
                  <a:pt x="29383" y="968897"/>
                </a:lnTo>
                <a:lnTo>
                  <a:pt x="37401" y="973191"/>
                </a:lnTo>
                <a:lnTo>
                  <a:pt x="59023" y="990998"/>
                </a:lnTo>
                <a:lnTo>
                  <a:pt x="104895" y="990998"/>
                </a:lnTo>
                <a:lnTo>
                  <a:pt x="104906" y="991208"/>
                </a:lnTo>
                <a:lnTo>
                  <a:pt x="163613" y="991208"/>
                </a:lnTo>
                <a:lnTo>
                  <a:pt x="162294" y="993678"/>
                </a:lnTo>
                <a:lnTo>
                  <a:pt x="115000" y="1051118"/>
                </a:lnTo>
                <a:lnTo>
                  <a:pt x="132237" y="1093783"/>
                </a:lnTo>
                <a:lnTo>
                  <a:pt x="156620" y="1132183"/>
                </a:lnTo>
                <a:lnTo>
                  <a:pt x="187316" y="1165482"/>
                </a:lnTo>
                <a:lnTo>
                  <a:pt x="223491" y="1192841"/>
                </a:lnTo>
                <a:lnTo>
                  <a:pt x="264313" y="1213421"/>
                </a:lnTo>
                <a:lnTo>
                  <a:pt x="308947" y="1226384"/>
                </a:lnTo>
                <a:lnTo>
                  <a:pt x="356562" y="1230891"/>
                </a:lnTo>
                <a:lnTo>
                  <a:pt x="377357" y="1230891"/>
                </a:lnTo>
                <a:lnTo>
                  <a:pt x="359009" y="1253827"/>
                </a:lnTo>
                <a:lnTo>
                  <a:pt x="377357" y="1276763"/>
                </a:lnTo>
                <a:close/>
              </a:path>
              <a:path w="1438275" h="1407160">
                <a:moveTo>
                  <a:pt x="1396321" y="1376151"/>
                </a:moveTo>
                <a:lnTo>
                  <a:pt x="1212834" y="1376151"/>
                </a:lnTo>
                <a:lnTo>
                  <a:pt x="1200930" y="1373747"/>
                </a:lnTo>
                <a:lnTo>
                  <a:pt x="1191210" y="1367193"/>
                </a:lnTo>
                <a:lnTo>
                  <a:pt x="1184656" y="1357473"/>
                </a:lnTo>
                <a:lnTo>
                  <a:pt x="1182253" y="1345570"/>
                </a:lnTo>
                <a:lnTo>
                  <a:pt x="1182253" y="1162083"/>
                </a:lnTo>
                <a:lnTo>
                  <a:pt x="1184656" y="1150179"/>
                </a:lnTo>
                <a:lnTo>
                  <a:pt x="1191210" y="1140459"/>
                </a:lnTo>
                <a:lnTo>
                  <a:pt x="1200930" y="1133905"/>
                </a:lnTo>
                <a:lnTo>
                  <a:pt x="1212834" y="1131502"/>
                </a:lnTo>
                <a:lnTo>
                  <a:pt x="1396321" y="1131502"/>
                </a:lnTo>
                <a:lnTo>
                  <a:pt x="1408225" y="1133905"/>
                </a:lnTo>
                <a:lnTo>
                  <a:pt x="1417945" y="1140459"/>
                </a:lnTo>
                <a:lnTo>
                  <a:pt x="1424499" y="1150179"/>
                </a:lnTo>
                <a:lnTo>
                  <a:pt x="1426902" y="1162083"/>
                </a:lnTo>
                <a:lnTo>
                  <a:pt x="1426902" y="1345570"/>
                </a:lnTo>
                <a:lnTo>
                  <a:pt x="1424499" y="1357473"/>
                </a:lnTo>
                <a:lnTo>
                  <a:pt x="1417945" y="1367193"/>
                </a:lnTo>
                <a:lnTo>
                  <a:pt x="1408225" y="1373747"/>
                </a:lnTo>
                <a:lnTo>
                  <a:pt x="1396321" y="1376151"/>
                </a:lnTo>
                <a:close/>
              </a:path>
              <a:path w="1438275" h="1407160">
                <a:moveTo>
                  <a:pt x="876441" y="305811"/>
                </a:moveTo>
                <a:lnTo>
                  <a:pt x="754117" y="152905"/>
                </a:lnTo>
                <a:lnTo>
                  <a:pt x="876441" y="0"/>
                </a:lnTo>
                <a:lnTo>
                  <a:pt x="998766" y="152905"/>
                </a:lnTo>
                <a:lnTo>
                  <a:pt x="876441" y="305811"/>
                </a:lnTo>
                <a:close/>
              </a:path>
              <a:path w="1438275" h="1407160">
                <a:moveTo>
                  <a:pt x="540049" y="1406733"/>
                </a:moveTo>
                <a:lnTo>
                  <a:pt x="417724" y="1253827"/>
                </a:lnTo>
                <a:lnTo>
                  <a:pt x="540049" y="1100921"/>
                </a:lnTo>
                <a:lnTo>
                  <a:pt x="662373" y="1253827"/>
                </a:lnTo>
                <a:lnTo>
                  <a:pt x="540049" y="1406733"/>
                </a:lnTo>
                <a:close/>
              </a:path>
              <a:path w="1438275" h="1407160">
                <a:moveTo>
                  <a:pt x="142494" y="275230"/>
                </a:moveTo>
                <a:lnTo>
                  <a:pt x="94879" y="265617"/>
                </a:lnTo>
                <a:lnTo>
                  <a:pt x="55996" y="239402"/>
                </a:lnTo>
                <a:lnTo>
                  <a:pt x="29782" y="200519"/>
                </a:lnTo>
                <a:lnTo>
                  <a:pt x="20169" y="152905"/>
                </a:lnTo>
                <a:lnTo>
                  <a:pt x="29782" y="105290"/>
                </a:lnTo>
                <a:lnTo>
                  <a:pt x="55997" y="66408"/>
                </a:lnTo>
                <a:lnTo>
                  <a:pt x="94879" y="40193"/>
                </a:lnTo>
                <a:lnTo>
                  <a:pt x="142494" y="30581"/>
                </a:lnTo>
                <a:lnTo>
                  <a:pt x="190107" y="40193"/>
                </a:lnTo>
                <a:lnTo>
                  <a:pt x="228989" y="66408"/>
                </a:lnTo>
                <a:lnTo>
                  <a:pt x="255204" y="105290"/>
                </a:lnTo>
                <a:lnTo>
                  <a:pt x="264818" y="152905"/>
                </a:lnTo>
                <a:lnTo>
                  <a:pt x="255205" y="200519"/>
                </a:lnTo>
                <a:lnTo>
                  <a:pt x="228990" y="239402"/>
                </a:lnTo>
                <a:lnTo>
                  <a:pt x="190108" y="265617"/>
                </a:lnTo>
                <a:lnTo>
                  <a:pt x="142494" y="275230"/>
                </a:lnTo>
                <a:close/>
              </a:path>
              <a:path w="1438275" h="1407160">
                <a:moveTo>
                  <a:pt x="977681" y="1230891"/>
                </a:moveTo>
                <a:lnTo>
                  <a:pt x="912816" y="1230891"/>
                </a:lnTo>
                <a:lnTo>
                  <a:pt x="890807" y="1208881"/>
                </a:lnTo>
                <a:lnTo>
                  <a:pt x="885767" y="1201294"/>
                </a:lnTo>
                <a:lnTo>
                  <a:pt x="884087" y="1192664"/>
                </a:lnTo>
                <a:lnTo>
                  <a:pt x="885767" y="1184035"/>
                </a:lnTo>
                <a:lnTo>
                  <a:pt x="890807" y="1176447"/>
                </a:lnTo>
                <a:lnTo>
                  <a:pt x="898394" y="1171408"/>
                </a:lnTo>
                <a:lnTo>
                  <a:pt x="907022" y="1169729"/>
                </a:lnTo>
                <a:lnTo>
                  <a:pt x="915651" y="1171408"/>
                </a:lnTo>
                <a:lnTo>
                  <a:pt x="923239" y="1176447"/>
                </a:lnTo>
                <a:lnTo>
                  <a:pt x="977681" y="1230891"/>
                </a:lnTo>
                <a:close/>
              </a:path>
              <a:path w="1438275" h="1407160">
                <a:moveTo>
                  <a:pt x="1136381" y="1276763"/>
                </a:moveTo>
                <a:lnTo>
                  <a:pt x="702741" y="1276763"/>
                </a:lnTo>
                <a:lnTo>
                  <a:pt x="721089" y="1253827"/>
                </a:lnTo>
                <a:lnTo>
                  <a:pt x="702741" y="1230891"/>
                </a:lnTo>
                <a:lnTo>
                  <a:pt x="1136381" y="1230891"/>
                </a:lnTo>
                <a:lnTo>
                  <a:pt x="1136381" y="1276763"/>
                </a:lnTo>
                <a:close/>
              </a:path>
              <a:path w="1438275" h="1407160">
                <a:moveTo>
                  <a:pt x="912905" y="1337925"/>
                </a:moveTo>
                <a:lnTo>
                  <a:pt x="901139" y="1337925"/>
                </a:lnTo>
                <a:lnTo>
                  <a:pt x="895285" y="1335685"/>
                </a:lnTo>
                <a:lnTo>
                  <a:pt x="890807" y="1331205"/>
                </a:lnTo>
                <a:lnTo>
                  <a:pt x="885767" y="1323617"/>
                </a:lnTo>
                <a:lnTo>
                  <a:pt x="884087" y="1314989"/>
                </a:lnTo>
                <a:lnTo>
                  <a:pt x="885767" y="1306360"/>
                </a:lnTo>
                <a:lnTo>
                  <a:pt x="890807" y="1298773"/>
                </a:lnTo>
                <a:lnTo>
                  <a:pt x="912816" y="1276763"/>
                </a:lnTo>
                <a:lnTo>
                  <a:pt x="977681" y="1276763"/>
                </a:lnTo>
                <a:lnTo>
                  <a:pt x="918759" y="1335685"/>
                </a:lnTo>
                <a:lnTo>
                  <a:pt x="912905" y="1337925"/>
                </a:lnTo>
                <a:close/>
              </a:path>
              <a:path w="1438275" h="1407160">
                <a:moveTo>
                  <a:pt x="1427320" y="380628"/>
                </a:moveTo>
                <a:lnTo>
                  <a:pt x="1338173" y="380628"/>
                </a:lnTo>
                <a:lnTo>
                  <a:pt x="1323883" y="332608"/>
                </a:lnTo>
                <a:lnTo>
                  <a:pt x="1300820" y="289090"/>
                </a:lnTo>
                <a:lnTo>
                  <a:pt x="1270031" y="251126"/>
                </a:lnTo>
                <a:lnTo>
                  <a:pt x="1232559" y="219766"/>
                </a:lnTo>
                <a:lnTo>
                  <a:pt x="1189452" y="196065"/>
                </a:lnTo>
                <a:lnTo>
                  <a:pt x="1141754" y="181072"/>
                </a:lnTo>
                <a:lnTo>
                  <a:pt x="1090510" y="175841"/>
                </a:lnTo>
                <a:lnTo>
                  <a:pt x="1039134" y="175841"/>
                </a:lnTo>
                <a:lnTo>
                  <a:pt x="1057482" y="152905"/>
                </a:lnTo>
                <a:lnTo>
                  <a:pt x="1039134" y="129969"/>
                </a:lnTo>
                <a:lnTo>
                  <a:pt x="1090510" y="129969"/>
                </a:lnTo>
                <a:lnTo>
                  <a:pt x="1137212" y="133616"/>
                </a:lnTo>
                <a:lnTo>
                  <a:pt x="1181623" y="144189"/>
                </a:lnTo>
                <a:lnTo>
                  <a:pt x="1223192" y="161129"/>
                </a:lnTo>
                <a:lnTo>
                  <a:pt x="1261364" y="183883"/>
                </a:lnTo>
                <a:lnTo>
                  <a:pt x="1295586" y="211893"/>
                </a:lnTo>
                <a:lnTo>
                  <a:pt x="1325306" y="244604"/>
                </a:lnTo>
                <a:lnTo>
                  <a:pt x="1349969" y="281460"/>
                </a:lnTo>
                <a:lnTo>
                  <a:pt x="1369024" y="321905"/>
                </a:lnTo>
                <a:lnTo>
                  <a:pt x="1381821" y="365062"/>
                </a:lnTo>
                <a:lnTo>
                  <a:pt x="1381916" y="365383"/>
                </a:lnTo>
                <a:lnTo>
                  <a:pt x="1436664" y="365383"/>
                </a:lnTo>
                <a:lnTo>
                  <a:pt x="1434338" y="370676"/>
                </a:lnTo>
                <a:lnTo>
                  <a:pt x="1427320" y="380628"/>
                </a:lnTo>
                <a:close/>
              </a:path>
              <a:path w="1438275" h="1407160">
                <a:moveTo>
                  <a:pt x="1436664" y="365383"/>
                </a:moveTo>
                <a:lnTo>
                  <a:pt x="1381916" y="365383"/>
                </a:lnTo>
                <a:lnTo>
                  <a:pt x="1396828" y="344217"/>
                </a:lnTo>
                <a:lnTo>
                  <a:pt x="1403434" y="337961"/>
                </a:lnTo>
                <a:lnTo>
                  <a:pt x="1411645" y="334824"/>
                </a:lnTo>
                <a:lnTo>
                  <a:pt x="1420443" y="335003"/>
                </a:lnTo>
                <a:lnTo>
                  <a:pt x="1428813" y="338692"/>
                </a:lnTo>
                <a:lnTo>
                  <a:pt x="1435058" y="345319"/>
                </a:lnTo>
                <a:lnTo>
                  <a:pt x="1438182" y="353541"/>
                </a:lnTo>
                <a:lnTo>
                  <a:pt x="1438060" y="359537"/>
                </a:lnTo>
                <a:lnTo>
                  <a:pt x="1438003" y="362335"/>
                </a:lnTo>
                <a:lnTo>
                  <a:pt x="1436664" y="365383"/>
                </a:lnTo>
                <a:close/>
              </a:path>
              <a:path w="1438275" h="1407160">
                <a:moveTo>
                  <a:pt x="1090510" y="726302"/>
                </a:moveTo>
                <a:lnTo>
                  <a:pt x="1035157" y="726302"/>
                </a:lnTo>
                <a:lnTo>
                  <a:pt x="1035157" y="680430"/>
                </a:lnTo>
                <a:lnTo>
                  <a:pt x="1090510" y="680430"/>
                </a:lnTo>
                <a:lnTo>
                  <a:pt x="1140214" y="675575"/>
                </a:lnTo>
                <a:lnTo>
                  <a:pt x="1187223" y="661317"/>
                </a:lnTo>
                <a:lnTo>
                  <a:pt x="1230447" y="638113"/>
                </a:lnTo>
                <a:lnTo>
                  <a:pt x="1268798" y="606422"/>
                </a:lnTo>
                <a:lnTo>
                  <a:pt x="1298849" y="570402"/>
                </a:lnTo>
                <a:lnTo>
                  <a:pt x="1321326" y="529985"/>
                </a:lnTo>
                <a:lnTo>
                  <a:pt x="1335900" y="486094"/>
                </a:lnTo>
                <a:lnTo>
                  <a:pt x="1342244" y="439652"/>
                </a:lnTo>
                <a:lnTo>
                  <a:pt x="1281820" y="397047"/>
                </a:lnTo>
                <a:lnTo>
                  <a:pt x="1275573" y="390420"/>
                </a:lnTo>
                <a:lnTo>
                  <a:pt x="1272451" y="382197"/>
                </a:lnTo>
                <a:lnTo>
                  <a:pt x="1272632" y="373403"/>
                </a:lnTo>
                <a:lnTo>
                  <a:pt x="1276296" y="365062"/>
                </a:lnTo>
                <a:lnTo>
                  <a:pt x="1282902" y="358806"/>
                </a:lnTo>
                <a:lnTo>
                  <a:pt x="1291112" y="355670"/>
                </a:lnTo>
                <a:lnTo>
                  <a:pt x="1299911" y="355848"/>
                </a:lnTo>
                <a:lnTo>
                  <a:pt x="1308281" y="359537"/>
                </a:lnTo>
                <a:lnTo>
                  <a:pt x="1338173" y="380628"/>
                </a:lnTo>
                <a:lnTo>
                  <a:pt x="1427320" y="380628"/>
                </a:lnTo>
                <a:lnTo>
                  <a:pt x="1388293" y="435978"/>
                </a:lnTo>
                <a:lnTo>
                  <a:pt x="1383697" y="481392"/>
                </a:lnTo>
                <a:lnTo>
                  <a:pt x="1372452" y="525000"/>
                </a:lnTo>
                <a:lnTo>
                  <a:pt x="1354798" y="566188"/>
                </a:lnTo>
                <a:lnTo>
                  <a:pt x="1330973" y="604340"/>
                </a:lnTo>
                <a:lnTo>
                  <a:pt x="1301214" y="638840"/>
                </a:lnTo>
                <a:lnTo>
                  <a:pt x="1265473" y="669543"/>
                </a:lnTo>
                <a:lnTo>
                  <a:pt x="1225857" y="693935"/>
                </a:lnTo>
                <a:lnTo>
                  <a:pt x="1183040" y="711721"/>
                </a:lnTo>
                <a:lnTo>
                  <a:pt x="1137700" y="722608"/>
                </a:lnTo>
                <a:lnTo>
                  <a:pt x="1090510" y="726302"/>
                </a:lnTo>
                <a:close/>
              </a:path>
            </a:pathLst>
          </a:custGeom>
          <a:solidFill>
            <a:srgbClr val="955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546980" y="3873692"/>
            <a:ext cx="271780" cy="271780"/>
            <a:chOff x="2546980" y="3873692"/>
            <a:chExt cx="271780" cy="271780"/>
          </a:xfrm>
        </p:grpSpPr>
        <p:sp>
          <p:nvSpPr>
            <p:cNvPr id="5" name="object 5"/>
            <p:cNvSpPr/>
            <p:nvPr/>
          </p:nvSpPr>
          <p:spPr>
            <a:xfrm>
              <a:off x="2555466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55466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523034" y="4930943"/>
            <a:ext cx="261620" cy="261620"/>
            <a:chOff x="2523034" y="4930943"/>
            <a:chExt cx="261620" cy="261620"/>
          </a:xfrm>
        </p:grpSpPr>
        <p:sp>
          <p:nvSpPr>
            <p:cNvPr id="8" name="object 8"/>
            <p:cNvSpPr/>
            <p:nvPr/>
          </p:nvSpPr>
          <p:spPr>
            <a:xfrm>
              <a:off x="2531196" y="4939105"/>
              <a:ext cx="245110" cy="245110"/>
            </a:xfrm>
            <a:custGeom>
              <a:avLst/>
              <a:gdLst/>
              <a:ahLst/>
              <a:cxnLst/>
              <a:rect l="l" t="t" r="r" b="b"/>
              <a:pathLst>
                <a:path w="245110" h="245110">
                  <a:moveTo>
                    <a:pt x="0" y="244872"/>
                  </a:moveTo>
                  <a:lnTo>
                    <a:pt x="81624" y="122436"/>
                  </a:lnTo>
                  <a:lnTo>
                    <a:pt x="0" y="0"/>
                  </a:lnTo>
                  <a:lnTo>
                    <a:pt x="244872" y="122436"/>
                  </a:lnTo>
                  <a:lnTo>
                    <a:pt x="0" y="244872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31196" y="4939105"/>
              <a:ext cx="245110" cy="245110"/>
            </a:xfrm>
            <a:custGeom>
              <a:avLst/>
              <a:gdLst/>
              <a:ahLst/>
              <a:cxnLst/>
              <a:rect l="l" t="t" r="r" b="b"/>
              <a:pathLst>
                <a:path w="245110" h="245110">
                  <a:moveTo>
                    <a:pt x="0" y="0"/>
                  </a:moveTo>
                  <a:lnTo>
                    <a:pt x="244872" y="122436"/>
                  </a:lnTo>
                  <a:lnTo>
                    <a:pt x="0" y="244872"/>
                  </a:lnTo>
                  <a:lnTo>
                    <a:pt x="81624" y="122436"/>
                  </a:lnTo>
                  <a:lnTo>
                    <a:pt x="0" y="0"/>
                  </a:lnTo>
                  <a:close/>
                </a:path>
              </a:pathLst>
            </a:custGeom>
            <a:ln w="16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368013" y="2750595"/>
            <a:ext cx="6093460" cy="3176270"/>
          </a:xfrm>
          <a:prstGeom prst="rect">
            <a:avLst/>
          </a:prstGeom>
        </p:spPr>
        <p:txBody>
          <a:bodyPr vert="horz" wrap="square" lIns="0" tIns="323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50"/>
              </a:spcBef>
              <a:tabLst>
                <a:tab pos="6080125" algn="l"/>
              </a:tabLst>
            </a:pPr>
            <a:r>
              <a:rPr sz="4250" u="heavy" spc="-40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4250" u="heavy" spc="200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Uniqueness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456565" marR="54610" indent="-59690">
              <a:lnSpc>
                <a:spcPct val="121700"/>
              </a:lnSpc>
              <a:spcBef>
                <a:spcPts val="605"/>
              </a:spcBef>
            </a:pPr>
            <a:r>
              <a:rPr sz="1900" spc="60" dirty="0">
                <a:latin typeface="Tahoma"/>
                <a:cs typeface="Tahoma"/>
              </a:rPr>
              <a:t>Sharper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&amp;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55" dirty="0">
                <a:latin typeface="Tahoma"/>
                <a:cs typeface="Tahoma"/>
              </a:rPr>
              <a:t>more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realistic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textures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55" dirty="0">
                <a:latin typeface="Tahoma"/>
                <a:cs typeface="Tahoma"/>
              </a:rPr>
              <a:t>than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SRGAN. </a:t>
            </a:r>
            <a:r>
              <a:rPr sz="1900" spc="75" dirty="0">
                <a:latin typeface="Tahoma"/>
                <a:cs typeface="Tahoma"/>
              </a:rPr>
              <a:t>Removes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Batch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55" dirty="0">
                <a:latin typeface="Tahoma"/>
                <a:cs typeface="Tahoma"/>
              </a:rPr>
              <a:t>Normalization,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95" dirty="0">
                <a:latin typeface="Tahoma"/>
                <a:cs typeface="Tahoma"/>
              </a:rPr>
              <a:t>avoiding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artifacts.</a:t>
            </a:r>
            <a:endParaRPr sz="1900">
              <a:latin typeface="Tahoma"/>
              <a:cs typeface="Tahoma"/>
            </a:endParaRPr>
          </a:p>
          <a:p>
            <a:pPr marL="41275" marR="1056640" indent="414655">
              <a:lnSpc>
                <a:spcPct val="121700"/>
              </a:lnSpc>
            </a:pPr>
            <a:r>
              <a:rPr sz="1900" spc="65" dirty="0">
                <a:latin typeface="Tahoma"/>
                <a:cs typeface="Tahoma"/>
              </a:rPr>
              <a:t>Uses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65" dirty="0">
                <a:latin typeface="Tahoma"/>
                <a:cs typeface="Tahoma"/>
              </a:rPr>
              <a:t>Relativistic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110" dirty="0">
                <a:latin typeface="Tahoma"/>
                <a:cs typeface="Tahoma"/>
              </a:rPr>
              <a:t>GAN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(RaGAN)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for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40" dirty="0">
                <a:latin typeface="Tahoma"/>
                <a:cs typeface="Tahoma"/>
              </a:rPr>
              <a:t>better </a:t>
            </a:r>
            <a:r>
              <a:rPr sz="1900" spc="70" dirty="0">
                <a:latin typeface="Tahoma"/>
                <a:cs typeface="Tahoma"/>
              </a:rPr>
              <a:t>discriminator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45" dirty="0">
                <a:latin typeface="Tahoma"/>
                <a:cs typeface="Tahoma"/>
              </a:rPr>
              <a:t>learning.</a:t>
            </a:r>
            <a:endParaRPr sz="1900">
              <a:latin typeface="Tahoma"/>
              <a:cs typeface="Tahoma"/>
            </a:endParaRPr>
          </a:p>
          <a:p>
            <a:pPr marL="41275" marR="186690" indent="414655">
              <a:lnSpc>
                <a:spcPct val="121700"/>
              </a:lnSpc>
            </a:pPr>
            <a:r>
              <a:rPr sz="1900" spc="85" dirty="0">
                <a:latin typeface="Tahoma"/>
                <a:cs typeface="Tahoma"/>
              </a:rPr>
              <a:t>Higher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85" dirty="0">
                <a:latin typeface="Tahoma"/>
                <a:cs typeface="Tahoma"/>
              </a:rPr>
              <a:t>perceptual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70" dirty="0">
                <a:latin typeface="Tahoma"/>
                <a:cs typeface="Tahoma"/>
              </a:rPr>
              <a:t>quality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dirty="0">
                <a:latin typeface="Arial"/>
                <a:cs typeface="Arial"/>
              </a:rPr>
              <a:t>→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105" dirty="0">
                <a:latin typeface="Tahoma"/>
                <a:cs typeface="Tahoma"/>
              </a:rPr>
              <a:t>Won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65" dirty="0">
                <a:latin typeface="Tahoma"/>
                <a:cs typeface="Tahoma"/>
              </a:rPr>
              <a:t>PIRM2018-</a:t>
            </a:r>
            <a:r>
              <a:rPr sz="1900" spc="-25" dirty="0">
                <a:latin typeface="Tahoma"/>
                <a:cs typeface="Tahoma"/>
              </a:rPr>
              <a:t>SR </a:t>
            </a:r>
            <a:r>
              <a:rPr sz="1900" spc="75" dirty="0">
                <a:latin typeface="Tahoma"/>
                <a:cs typeface="Tahoma"/>
              </a:rPr>
              <a:t>Challenge.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390328" y="3873692"/>
            <a:ext cx="271780" cy="271780"/>
            <a:chOff x="11390328" y="3873692"/>
            <a:chExt cx="271780" cy="271780"/>
          </a:xfrm>
        </p:grpSpPr>
        <p:sp>
          <p:nvSpPr>
            <p:cNvPr id="12" name="object 12"/>
            <p:cNvSpPr/>
            <p:nvPr/>
          </p:nvSpPr>
          <p:spPr>
            <a:xfrm>
              <a:off x="11398814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98814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32385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2550"/>
              </a:spcBef>
              <a:tabLst>
                <a:tab pos="6095365" algn="l"/>
              </a:tabLst>
            </a:pPr>
            <a:r>
              <a:rPr spc="160" dirty="0"/>
              <a:t>Architecture</a:t>
            </a:r>
            <a:r>
              <a:rPr dirty="0"/>
              <a:t>	</a:t>
            </a:r>
          </a:p>
          <a:p>
            <a:pPr marL="36195" marR="5080" indent="438784" algn="just">
              <a:lnSpc>
                <a:spcPct val="121700"/>
              </a:lnSpc>
              <a:spcBef>
                <a:spcPts val="605"/>
              </a:spcBef>
            </a:pPr>
            <a:r>
              <a:rPr sz="1900" u="none" spc="60" dirty="0">
                <a:solidFill>
                  <a:srgbClr val="000000"/>
                </a:solidFill>
              </a:rPr>
              <a:t>Generator</a:t>
            </a:r>
            <a:r>
              <a:rPr sz="1900" u="none" spc="25" dirty="0">
                <a:solidFill>
                  <a:srgbClr val="000000"/>
                </a:solidFill>
              </a:rPr>
              <a:t>  </a:t>
            </a:r>
            <a:r>
              <a:rPr sz="1900" u="none" spc="70" dirty="0">
                <a:solidFill>
                  <a:srgbClr val="000000"/>
                </a:solidFill>
              </a:rPr>
              <a:t>uses</a:t>
            </a:r>
            <a:r>
              <a:rPr sz="1900" u="none" spc="30" dirty="0">
                <a:solidFill>
                  <a:srgbClr val="000000"/>
                </a:solidFill>
              </a:rPr>
              <a:t>  </a:t>
            </a:r>
            <a:r>
              <a:rPr sz="1900" u="none" spc="65" dirty="0">
                <a:solidFill>
                  <a:srgbClr val="000000"/>
                </a:solidFill>
              </a:rPr>
              <a:t>RRDB</a:t>
            </a:r>
            <a:r>
              <a:rPr sz="1900" u="none" spc="30" dirty="0">
                <a:solidFill>
                  <a:srgbClr val="000000"/>
                </a:solidFill>
              </a:rPr>
              <a:t>  </a:t>
            </a:r>
            <a:r>
              <a:rPr sz="1900" u="none" dirty="0">
                <a:solidFill>
                  <a:srgbClr val="000000"/>
                </a:solidFill>
              </a:rPr>
              <a:t>(no</a:t>
            </a:r>
            <a:r>
              <a:rPr sz="1900" u="none" spc="25" dirty="0">
                <a:solidFill>
                  <a:srgbClr val="000000"/>
                </a:solidFill>
              </a:rPr>
              <a:t>  </a:t>
            </a:r>
            <a:r>
              <a:rPr sz="1900" u="none" dirty="0">
                <a:solidFill>
                  <a:srgbClr val="000000"/>
                </a:solidFill>
              </a:rPr>
              <a:t>BN),</a:t>
            </a:r>
            <a:r>
              <a:rPr sz="1900" u="none" spc="30" dirty="0">
                <a:solidFill>
                  <a:srgbClr val="000000"/>
                </a:solidFill>
              </a:rPr>
              <a:t>  </a:t>
            </a:r>
            <a:r>
              <a:rPr sz="1900" u="none" dirty="0">
                <a:solidFill>
                  <a:srgbClr val="000000"/>
                </a:solidFill>
              </a:rPr>
              <a:t>is</a:t>
            </a:r>
            <a:r>
              <a:rPr sz="1900" u="none" spc="30" dirty="0">
                <a:solidFill>
                  <a:srgbClr val="000000"/>
                </a:solidFill>
              </a:rPr>
              <a:t>  </a:t>
            </a:r>
            <a:r>
              <a:rPr sz="1900" u="none" spc="90" dirty="0">
                <a:solidFill>
                  <a:srgbClr val="000000"/>
                </a:solidFill>
              </a:rPr>
              <a:t>deeper</a:t>
            </a:r>
            <a:r>
              <a:rPr sz="1900" u="none" spc="30" dirty="0">
                <a:solidFill>
                  <a:srgbClr val="000000"/>
                </a:solidFill>
              </a:rPr>
              <a:t>  </a:t>
            </a:r>
            <a:r>
              <a:rPr sz="1900" u="none" spc="-20" dirty="0">
                <a:solidFill>
                  <a:srgbClr val="000000"/>
                </a:solidFill>
              </a:rPr>
              <a:t>than </a:t>
            </a:r>
            <a:r>
              <a:rPr sz="1900" u="none" spc="95" dirty="0">
                <a:solidFill>
                  <a:srgbClr val="000000"/>
                </a:solidFill>
              </a:rPr>
              <a:t>SRGAN</a:t>
            </a:r>
            <a:r>
              <a:rPr sz="1900" u="none" spc="-40" dirty="0">
                <a:solidFill>
                  <a:srgbClr val="000000"/>
                </a:solidFill>
              </a:rPr>
              <a:t> </a:t>
            </a:r>
            <a:r>
              <a:rPr sz="1900" u="none" dirty="0">
                <a:solidFill>
                  <a:srgbClr val="000000"/>
                </a:solidFill>
              </a:rPr>
              <a:t>(23</a:t>
            </a:r>
            <a:r>
              <a:rPr sz="1900" u="none" spc="-40" dirty="0">
                <a:solidFill>
                  <a:srgbClr val="000000"/>
                </a:solidFill>
              </a:rPr>
              <a:t> </a:t>
            </a:r>
            <a:r>
              <a:rPr sz="1900" u="none" spc="55" dirty="0">
                <a:solidFill>
                  <a:srgbClr val="000000"/>
                </a:solidFill>
              </a:rPr>
              <a:t>blocks),</a:t>
            </a:r>
            <a:r>
              <a:rPr sz="1900" u="none" spc="-40" dirty="0">
                <a:solidFill>
                  <a:srgbClr val="000000"/>
                </a:solidFill>
              </a:rPr>
              <a:t> </a:t>
            </a:r>
            <a:r>
              <a:rPr sz="1900" u="none" spc="90" dirty="0">
                <a:solidFill>
                  <a:srgbClr val="000000"/>
                </a:solidFill>
              </a:rPr>
              <a:t>and</a:t>
            </a:r>
            <a:r>
              <a:rPr sz="1900" u="none" spc="-35" dirty="0">
                <a:solidFill>
                  <a:srgbClr val="000000"/>
                </a:solidFill>
              </a:rPr>
              <a:t> </a:t>
            </a:r>
            <a:r>
              <a:rPr sz="1900" u="none" spc="90" dirty="0">
                <a:solidFill>
                  <a:srgbClr val="000000"/>
                </a:solidFill>
              </a:rPr>
              <a:t>employs</a:t>
            </a:r>
            <a:r>
              <a:rPr sz="1900" u="none" spc="-40" dirty="0">
                <a:solidFill>
                  <a:srgbClr val="000000"/>
                </a:solidFill>
              </a:rPr>
              <a:t> </a:t>
            </a:r>
            <a:r>
              <a:rPr sz="1900" u="none" spc="70" dirty="0">
                <a:solidFill>
                  <a:srgbClr val="000000"/>
                </a:solidFill>
              </a:rPr>
              <a:t>residual</a:t>
            </a:r>
            <a:r>
              <a:rPr sz="1900" u="none" spc="-40" dirty="0">
                <a:solidFill>
                  <a:srgbClr val="000000"/>
                </a:solidFill>
              </a:rPr>
              <a:t> </a:t>
            </a:r>
            <a:r>
              <a:rPr sz="1900" u="none" spc="95" dirty="0">
                <a:solidFill>
                  <a:srgbClr val="000000"/>
                </a:solidFill>
              </a:rPr>
              <a:t>scaling</a:t>
            </a:r>
            <a:r>
              <a:rPr sz="1900" u="none" spc="-35" dirty="0">
                <a:solidFill>
                  <a:srgbClr val="000000"/>
                </a:solidFill>
              </a:rPr>
              <a:t> </a:t>
            </a:r>
            <a:r>
              <a:rPr sz="1900" u="none" spc="40" dirty="0">
                <a:solidFill>
                  <a:srgbClr val="000000"/>
                </a:solidFill>
              </a:rPr>
              <a:t>with </a:t>
            </a:r>
            <a:r>
              <a:rPr sz="1900" u="none" spc="55" dirty="0">
                <a:solidFill>
                  <a:srgbClr val="000000"/>
                </a:solidFill>
              </a:rPr>
              <a:t>smaller</a:t>
            </a:r>
            <a:r>
              <a:rPr sz="1900" u="none" spc="-60" dirty="0">
                <a:solidFill>
                  <a:srgbClr val="000000"/>
                </a:solidFill>
              </a:rPr>
              <a:t> </a:t>
            </a:r>
            <a:r>
              <a:rPr sz="1900" u="none" spc="40" dirty="0">
                <a:solidFill>
                  <a:srgbClr val="000000"/>
                </a:solidFill>
              </a:rPr>
              <a:t>initialization.</a:t>
            </a:r>
            <a:endParaRPr sz="1900"/>
          </a:p>
          <a:p>
            <a:pPr marL="36195" marR="5080" indent="283210" algn="just">
              <a:lnSpc>
                <a:spcPct val="121700"/>
              </a:lnSpc>
              <a:buChar char="•"/>
              <a:tabLst>
                <a:tab pos="319405" algn="l"/>
              </a:tabLst>
            </a:pPr>
            <a:r>
              <a:rPr sz="1900" u="none" spc="45" dirty="0">
                <a:solidFill>
                  <a:srgbClr val="000000"/>
                </a:solidFill>
              </a:rPr>
              <a:t>Discriminator:</a:t>
            </a:r>
            <a:r>
              <a:rPr sz="1900" u="none" spc="15" dirty="0">
                <a:solidFill>
                  <a:srgbClr val="000000"/>
                </a:solidFill>
              </a:rPr>
              <a:t> </a:t>
            </a:r>
            <a:r>
              <a:rPr sz="1900" u="none" spc="65" dirty="0">
                <a:solidFill>
                  <a:srgbClr val="000000"/>
                </a:solidFill>
              </a:rPr>
              <a:t>Uses</a:t>
            </a:r>
            <a:r>
              <a:rPr sz="1900" u="none" spc="25" dirty="0">
                <a:solidFill>
                  <a:srgbClr val="000000"/>
                </a:solidFill>
              </a:rPr>
              <a:t> </a:t>
            </a:r>
            <a:r>
              <a:rPr sz="1900" u="none" spc="65" dirty="0">
                <a:solidFill>
                  <a:srgbClr val="000000"/>
                </a:solidFill>
              </a:rPr>
              <a:t>Relativistic</a:t>
            </a:r>
            <a:r>
              <a:rPr sz="1900" u="none" spc="30" dirty="0">
                <a:solidFill>
                  <a:srgbClr val="000000"/>
                </a:solidFill>
              </a:rPr>
              <a:t> </a:t>
            </a:r>
            <a:r>
              <a:rPr sz="1900" u="none" spc="110" dirty="0">
                <a:solidFill>
                  <a:srgbClr val="000000"/>
                </a:solidFill>
              </a:rPr>
              <a:t>GAN</a:t>
            </a:r>
            <a:r>
              <a:rPr sz="1900" u="none" spc="25" dirty="0">
                <a:solidFill>
                  <a:srgbClr val="000000"/>
                </a:solidFill>
              </a:rPr>
              <a:t> </a:t>
            </a:r>
            <a:r>
              <a:rPr sz="1900" u="none" dirty="0">
                <a:solidFill>
                  <a:srgbClr val="000000"/>
                </a:solidFill>
              </a:rPr>
              <a:t>(RaGAN)</a:t>
            </a:r>
            <a:r>
              <a:rPr sz="1900" u="none" spc="30" dirty="0">
                <a:solidFill>
                  <a:srgbClr val="000000"/>
                </a:solidFill>
              </a:rPr>
              <a:t> </a:t>
            </a:r>
            <a:r>
              <a:rPr sz="1900" u="none" spc="95" dirty="0">
                <a:solidFill>
                  <a:srgbClr val="000000"/>
                </a:solidFill>
              </a:rPr>
              <a:t>which </a:t>
            </a:r>
            <a:r>
              <a:rPr sz="1900" u="none" spc="85" dirty="0">
                <a:solidFill>
                  <a:srgbClr val="000000"/>
                </a:solidFill>
              </a:rPr>
              <a:t>predicts</a:t>
            </a:r>
            <a:r>
              <a:rPr sz="1900" u="none" spc="5" dirty="0">
                <a:solidFill>
                  <a:srgbClr val="000000"/>
                </a:solidFill>
              </a:rPr>
              <a:t> </a:t>
            </a:r>
            <a:r>
              <a:rPr sz="1900" u="none" spc="50" dirty="0">
                <a:solidFill>
                  <a:srgbClr val="000000"/>
                </a:solidFill>
              </a:rPr>
              <a:t>relative</a:t>
            </a:r>
            <a:r>
              <a:rPr sz="1900" u="none" spc="5" dirty="0">
                <a:solidFill>
                  <a:srgbClr val="000000"/>
                </a:solidFill>
              </a:rPr>
              <a:t> </a:t>
            </a:r>
            <a:r>
              <a:rPr sz="1900" u="none" dirty="0">
                <a:solidFill>
                  <a:srgbClr val="000000"/>
                </a:solidFill>
              </a:rPr>
              <a:t>realism,</a:t>
            </a:r>
            <a:r>
              <a:rPr sz="1900" u="none" spc="10" dirty="0">
                <a:solidFill>
                  <a:srgbClr val="000000"/>
                </a:solidFill>
              </a:rPr>
              <a:t> </a:t>
            </a:r>
            <a:r>
              <a:rPr sz="1900" u="none" spc="60" dirty="0">
                <a:solidFill>
                  <a:srgbClr val="000000"/>
                </a:solidFill>
              </a:rPr>
              <a:t>not</a:t>
            </a:r>
            <a:r>
              <a:rPr sz="1900" u="none" spc="5" dirty="0">
                <a:solidFill>
                  <a:srgbClr val="000000"/>
                </a:solidFill>
              </a:rPr>
              <a:t> </a:t>
            </a:r>
            <a:r>
              <a:rPr sz="1900" u="none" dirty="0">
                <a:solidFill>
                  <a:srgbClr val="000000"/>
                </a:solidFill>
              </a:rPr>
              <a:t>just</a:t>
            </a:r>
            <a:r>
              <a:rPr sz="1900" u="none" spc="10" dirty="0">
                <a:solidFill>
                  <a:srgbClr val="000000"/>
                </a:solidFill>
              </a:rPr>
              <a:t> </a:t>
            </a:r>
            <a:r>
              <a:rPr sz="1900" u="none" dirty="0">
                <a:solidFill>
                  <a:srgbClr val="000000"/>
                </a:solidFill>
              </a:rPr>
              <a:t>real</a:t>
            </a:r>
            <a:r>
              <a:rPr sz="1900" u="none" spc="5" dirty="0">
                <a:solidFill>
                  <a:srgbClr val="000000"/>
                </a:solidFill>
              </a:rPr>
              <a:t> </a:t>
            </a:r>
            <a:r>
              <a:rPr sz="1900" u="none" dirty="0">
                <a:solidFill>
                  <a:srgbClr val="000000"/>
                </a:solidFill>
              </a:rPr>
              <a:t>vs.</a:t>
            </a:r>
            <a:r>
              <a:rPr sz="1900" u="none" spc="10" dirty="0">
                <a:solidFill>
                  <a:srgbClr val="000000"/>
                </a:solidFill>
              </a:rPr>
              <a:t> </a:t>
            </a:r>
            <a:r>
              <a:rPr sz="1900" u="none" spc="-10" dirty="0">
                <a:solidFill>
                  <a:srgbClr val="000000"/>
                </a:solidFill>
              </a:rPr>
              <a:t>fake.</a:t>
            </a:r>
            <a:endParaRPr sz="1900"/>
          </a:p>
          <a:p>
            <a:pPr marL="36195" marR="5080" indent="517525" algn="just">
              <a:lnSpc>
                <a:spcPct val="121700"/>
              </a:lnSpc>
            </a:pPr>
            <a:r>
              <a:rPr sz="1900" u="none" spc="100" dirty="0">
                <a:solidFill>
                  <a:srgbClr val="000000"/>
                </a:solidFill>
              </a:rPr>
              <a:t>Loss</a:t>
            </a:r>
            <a:r>
              <a:rPr sz="1900" u="none" spc="285" dirty="0">
                <a:solidFill>
                  <a:srgbClr val="000000"/>
                </a:solidFill>
              </a:rPr>
              <a:t> </a:t>
            </a:r>
            <a:r>
              <a:rPr sz="1900" u="none" spc="65" dirty="0">
                <a:solidFill>
                  <a:srgbClr val="000000"/>
                </a:solidFill>
              </a:rPr>
              <a:t>Functions:</a:t>
            </a:r>
            <a:r>
              <a:rPr sz="1900" u="none" spc="285" dirty="0">
                <a:solidFill>
                  <a:srgbClr val="000000"/>
                </a:solidFill>
              </a:rPr>
              <a:t> </a:t>
            </a:r>
            <a:r>
              <a:rPr sz="1900" u="none" spc="55" dirty="0">
                <a:solidFill>
                  <a:srgbClr val="000000"/>
                </a:solidFill>
              </a:rPr>
              <a:t>Improved</a:t>
            </a:r>
            <a:r>
              <a:rPr sz="1900" u="none" spc="290" dirty="0">
                <a:solidFill>
                  <a:srgbClr val="000000"/>
                </a:solidFill>
              </a:rPr>
              <a:t> </a:t>
            </a:r>
            <a:r>
              <a:rPr sz="1900" u="none" spc="85" dirty="0">
                <a:solidFill>
                  <a:srgbClr val="000000"/>
                </a:solidFill>
              </a:rPr>
              <a:t>Perceptual</a:t>
            </a:r>
            <a:r>
              <a:rPr sz="1900" u="none" spc="285" dirty="0">
                <a:solidFill>
                  <a:srgbClr val="000000"/>
                </a:solidFill>
              </a:rPr>
              <a:t> </a:t>
            </a:r>
            <a:r>
              <a:rPr sz="1900" u="none" spc="100" dirty="0">
                <a:solidFill>
                  <a:srgbClr val="000000"/>
                </a:solidFill>
              </a:rPr>
              <a:t>Loss</a:t>
            </a:r>
            <a:r>
              <a:rPr sz="1900" u="none" spc="290" dirty="0">
                <a:solidFill>
                  <a:srgbClr val="000000"/>
                </a:solidFill>
              </a:rPr>
              <a:t> </a:t>
            </a:r>
            <a:r>
              <a:rPr sz="1900" u="none" spc="50" dirty="0">
                <a:solidFill>
                  <a:srgbClr val="000000"/>
                </a:solidFill>
              </a:rPr>
              <a:t>uses </a:t>
            </a:r>
            <a:r>
              <a:rPr sz="1900" u="none" spc="95" dirty="0">
                <a:solidFill>
                  <a:srgbClr val="000000"/>
                </a:solidFill>
              </a:rPr>
              <a:t>VGG</a:t>
            </a:r>
            <a:r>
              <a:rPr sz="1900" u="none" spc="30" dirty="0">
                <a:solidFill>
                  <a:srgbClr val="000000"/>
                </a:solidFill>
              </a:rPr>
              <a:t>  </a:t>
            </a:r>
            <a:r>
              <a:rPr sz="1900" u="none" spc="45" dirty="0">
                <a:solidFill>
                  <a:srgbClr val="000000"/>
                </a:solidFill>
              </a:rPr>
              <a:t>features</a:t>
            </a:r>
            <a:r>
              <a:rPr sz="1900" u="none" spc="30" dirty="0">
                <a:solidFill>
                  <a:srgbClr val="000000"/>
                </a:solidFill>
              </a:rPr>
              <a:t>  </a:t>
            </a:r>
            <a:r>
              <a:rPr sz="1900" u="none" spc="65" dirty="0">
                <a:solidFill>
                  <a:srgbClr val="000000"/>
                </a:solidFill>
              </a:rPr>
              <a:t>before</a:t>
            </a:r>
            <a:r>
              <a:rPr sz="1900" u="none" spc="30" dirty="0">
                <a:solidFill>
                  <a:srgbClr val="000000"/>
                </a:solidFill>
              </a:rPr>
              <a:t>  </a:t>
            </a:r>
            <a:r>
              <a:rPr sz="1900" u="none" spc="65" dirty="0">
                <a:solidFill>
                  <a:srgbClr val="000000"/>
                </a:solidFill>
              </a:rPr>
              <a:t>activation</a:t>
            </a:r>
            <a:r>
              <a:rPr sz="1900" u="none" spc="35" dirty="0">
                <a:solidFill>
                  <a:srgbClr val="000000"/>
                </a:solidFill>
              </a:rPr>
              <a:t>  </a:t>
            </a:r>
            <a:r>
              <a:rPr sz="1900" u="none" dirty="0">
                <a:solidFill>
                  <a:srgbClr val="000000"/>
                </a:solidFill>
              </a:rPr>
              <a:t>(better</a:t>
            </a:r>
            <a:r>
              <a:rPr sz="1900" u="none" spc="30" dirty="0">
                <a:solidFill>
                  <a:srgbClr val="000000"/>
                </a:solidFill>
              </a:rPr>
              <a:t>  </a:t>
            </a:r>
            <a:r>
              <a:rPr sz="1900" u="none" dirty="0">
                <a:solidFill>
                  <a:srgbClr val="000000"/>
                </a:solidFill>
              </a:rPr>
              <a:t>texture</a:t>
            </a:r>
            <a:r>
              <a:rPr sz="1900" u="none" spc="30" dirty="0">
                <a:solidFill>
                  <a:srgbClr val="000000"/>
                </a:solidFill>
              </a:rPr>
              <a:t>  </a:t>
            </a:r>
            <a:r>
              <a:rPr sz="1900" u="none" spc="65" dirty="0">
                <a:solidFill>
                  <a:srgbClr val="000000"/>
                </a:solidFill>
              </a:rPr>
              <a:t>and </a:t>
            </a:r>
            <a:r>
              <a:rPr sz="1900" u="none" spc="80" dirty="0">
                <a:solidFill>
                  <a:srgbClr val="000000"/>
                </a:solidFill>
              </a:rPr>
              <a:t>brightness</a:t>
            </a:r>
            <a:r>
              <a:rPr sz="1900" u="none" spc="240" dirty="0">
                <a:solidFill>
                  <a:srgbClr val="000000"/>
                </a:solidFill>
              </a:rPr>
              <a:t>   </a:t>
            </a:r>
            <a:r>
              <a:rPr sz="1900" u="none" spc="80" dirty="0">
                <a:solidFill>
                  <a:srgbClr val="000000"/>
                </a:solidFill>
              </a:rPr>
              <a:t>consistency)</a:t>
            </a:r>
            <a:r>
              <a:rPr sz="1900" u="none" spc="240" dirty="0">
                <a:solidFill>
                  <a:srgbClr val="000000"/>
                </a:solidFill>
              </a:rPr>
              <a:t>   </a:t>
            </a:r>
            <a:r>
              <a:rPr sz="1900" u="none" spc="90" dirty="0">
                <a:solidFill>
                  <a:srgbClr val="000000"/>
                </a:solidFill>
              </a:rPr>
              <a:t>and</a:t>
            </a:r>
            <a:r>
              <a:rPr sz="1900" u="none" spc="245" dirty="0">
                <a:solidFill>
                  <a:srgbClr val="000000"/>
                </a:solidFill>
              </a:rPr>
              <a:t>   </a:t>
            </a:r>
            <a:r>
              <a:rPr sz="1900" u="none" spc="65" dirty="0">
                <a:solidFill>
                  <a:srgbClr val="000000"/>
                </a:solidFill>
              </a:rPr>
              <a:t>Adversarial</a:t>
            </a:r>
            <a:r>
              <a:rPr sz="1900" u="none" spc="240" dirty="0">
                <a:solidFill>
                  <a:srgbClr val="000000"/>
                </a:solidFill>
              </a:rPr>
              <a:t>   </a:t>
            </a:r>
            <a:r>
              <a:rPr sz="1900" u="none" spc="55" dirty="0">
                <a:solidFill>
                  <a:srgbClr val="000000"/>
                </a:solidFill>
              </a:rPr>
              <a:t>Loss </a:t>
            </a:r>
            <a:r>
              <a:rPr sz="1900" u="none" spc="45" dirty="0">
                <a:solidFill>
                  <a:srgbClr val="000000"/>
                </a:solidFill>
              </a:rPr>
              <a:t>(RaGAN-</a:t>
            </a:r>
            <a:r>
              <a:rPr sz="1900" u="none" spc="70" dirty="0">
                <a:solidFill>
                  <a:srgbClr val="000000"/>
                </a:solidFill>
              </a:rPr>
              <a:t>based)</a:t>
            </a:r>
            <a:r>
              <a:rPr sz="1900" u="none" spc="-70" dirty="0">
                <a:solidFill>
                  <a:srgbClr val="000000"/>
                </a:solidFill>
              </a:rPr>
              <a:t> </a:t>
            </a:r>
            <a:r>
              <a:rPr sz="1900" u="none" spc="105" dirty="0">
                <a:solidFill>
                  <a:srgbClr val="000000"/>
                </a:solidFill>
              </a:rPr>
              <a:t>which</a:t>
            </a:r>
            <a:r>
              <a:rPr sz="1900" u="none" spc="-65" dirty="0">
                <a:solidFill>
                  <a:srgbClr val="000000"/>
                </a:solidFill>
              </a:rPr>
              <a:t> </a:t>
            </a:r>
            <a:r>
              <a:rPr sz="1900" u="none" spc="70" dirty="0">
                <a:solidFill>
                  <a:srgbClr val="000000"/>
                </a:solidFill>
              </a:rPr>
              <a:t>recovers</a:t>
            </a:r>
            <a:r>
              <a:rPr sz="1900" u="none" spc="-65" dirty="0">
                <a:solidFill>
                  <a:srgbClr val="000000"/>
                </a:solidFill>
              </a:rPr>
              <a:t> </a:t>
            </a:r>
            <a:r>
              <a:rPr sz="1900" u="none" spc="50" dirty="0">
                <a:solidFill>
                  <a:srgbClr val="000000"/>
                </a:solidFill>
              </a:rPr>
              <a:t>fine</a:t>
            </a:r>
            <a:r>
              <a:rPr sz="1900" u="none" spc="-65" dirty="0">
                <a:solidFill>
                  <a:srgbClr val="000000"/>
                </a:solidFill>
              </a:rPr>
              <a:t> </a:t>
            </a:r>
            <a:r>
              <a:rPr sz="1900" u="none" spc="-10" dirty="0">
                <a:solidFill>
                  <a:srgbClr val="000000"/>
                </a:solidFill>
              </a:rPr>
              <a:t>textures.</a:t>
            </a:r>
            <a:endParaRPr sz="1900"/>
          </a:p>
          <a:p>
            <a:pPr marL="12700">
              <a:lnSpc>
                <a:spcPct val="100000"/>
              </a:lnSpc>
              <a:spcBef>
                <a:spcPts val="1980"/>
              </a:spcBef>
              <a:tabLst>
                <a:tab pos="6095365" algn="l"/>
              </a:tabLst>
            </a:pPr>
            <a:r>
              <a:rPr spc="155" dirty="0"/>
              <a:t>Limitations</a:t>
            </a:r>
            <a:r>
              <a:rPr dirty="0"/>
              <a:t>	</a:t>
            </a:r>
          </a:p>
          <a:p>
            <a:pPr marL="36195" marR="286385" indent="414655">
              <a:lnSpc>
                <a:spcPct val="121700"/>
              </a:lnSpc>
              <a:spcBef>
                <a:spcPts val="605"/>
              </a:spcBef>
            </a:pPr>
            <a:r>
              <a:rPr sz="1900" u="none" spc="90" dirty="0">
                <a:solidFill>
                  <a:srgbClr val="000000"/>
                </a:solidFill>
              </a:rPr>
              <a:t>Lower</a:t>
            </a:r>
            <a:r>
              <a:rPr sz="1900" u="none" spc="-40" dirty="0">
                <a:solidFill>
                  <a:srgbClr val="000000"/>
                </a:solidFill>
              </a:rPr>
              <a:t> </a:t>
            </a:r>
            <a:r>
              <a:rPr sz="1900" u="none" spc="95" dirty="0">
                <a:solidFill>
                  <a:srgbClr val="000000"/>
                </a:solidFill>
              </a:rPr>
              <a:t>PSNR</a:t>
            </a:r>
            <a:r>
              <a:rPr sz="1900" u="none" spc="-40" dirty="0">
                <a:solidFill>
                  <a:srgbClr val="000000"/>
                </a:solidFill>
              </a:rPr>
              <a:t> </a:t>
            </a:r>
            <a:r>
              <a:rPr sz="1900" u="none" spc="95" dirty="0">
                <a:solidFill>
                  <a:srgbClr val="000000"/>
                </a:solidFill>
              </a:rPr>
              <a:t>compared</a:t>
            </a:r>
            <a:r>
              <a:rPr sz="1900" u="none" spc="-40" dirty="0">
                <a:solidFill>
                  <a:srgbClr val="000000"/>
                </a:solidFill>
              </a:rPr>
              <a:t> </a:t>
            </a:r>
            <a:r>
              <a:rPr sz="1900" u="none" dirty="0">
                <a:solidFill>
                  <a:srgbClr val="000000"/>
                </a:solidFill>
              </a:rPr>
              <a:t>to</a:t>
            </a:r>
            <a:r>
              <a:rPr sz="1900" u="none" spc="-35" dirty="0">
                <a:solidFill>
                  <a:srgbClr val="000000"/>
                </a:solidFill>
              </a:rPr>
              <a:t> </a:t>
            </a:r>
            <a:r>
              <a:rPr sz="1900" u="none" spc="60" dirty="0">
                <a:solidFill>
                  <a:srgbClr val="000000"/>
                </a:solidFill>
              </a:rPr>
              <a:t>PSNR-</a:t>
            </a:r>
            <a:r>
              <a:rPr sz="1900" u="none" spc="95" dirty="0">
                <a:solidFill>
                  <a:srgbClr val="000000"/>
                </a:solidFill>
              </a:rPr>
              <a:t>based</a:t>
            </a:r>
            <a:r>
              <a:rPr sz="1900" u="none" spc="-40" dirty="0">
                <a:solidFill>
                  <a:srgbClr val="000000"/>
                </a:solidFill>
              </a:rPr>
              <a:t> </a:t>
            </a:r>
            <a:r>
              <a:rPr sz="1900" u="none" spc="75" dirty="0">
                <a:solidFill>
                  <a:srgbClr val="000000"/>
                </a:solidFill>
              </a:rPr>
              <a:t>methods </a:t>
            </a:r>
            <a:r>
              <a:rPr sz="1900" u="none" spc="-25" dirty="0">
                <a:solidFill>
                  <a:srgbClr val="000000"/>
                </a:solidFill>
              </a:rPr>
              <a:t>(e.g.,</a:t>
            </a:r>
            <a:r>
              <a:rPr sz="1900" u="none" spc="-85" dirty="0">
                <a:solidFill>
                  <a:srgbClr val="000000"/>
                </a:solidFill>
              </a:rPr>
              <a:t> </a:t>
            </a:r>
            <a:r>
              <a:rPr sz="1900" u="none" spc="75" dirty="0">
                <a:solidFill>
                  <a:srgbClr val="000000"/>
                </a:solidFill>
              </a:rPr>
              <a:t>RCAN,</a:t>
            </a:r>
            <a:r>
              <a:rPr sz="1900" u="none" spc="-80" dirty="0">
                <a:solidFill>
                  <a:srgbClr val="000000"/>
                </a:solidFill>
              </a:rPr>
              <a:t> </a:t>
            </a:r>
            <a:r>
              <a:rPr sz="1900" u="none" spc="-10" dirty="0">
                <a:solidFill>
                  <a:srgbClr val="000000"/>
                </a:solidFill>
              </a:rPr>
              <a:t>EDSR).</a:t>
            </a:r>
            <a:endParaRPr sz="1900"/>
          </a:p>
          <a:p>
            <a:pPr marL="391795" marR="391795">
              <a:lnSpc>
                <a:spcPct val="121700"/>
              </a:lnSpc>
            </a:pPr>
            <a:r>
              <a:rPr sz="1900" u="none" spc="85" dirty="0">
                <a:solidFill>
                  <a:srgbClr val="000000"/>
                </a:solidFill>
              </a:rPr>
              <a:t>Higher</a:t>
            </a:r>
            <a:r>
              <a:rPr sz="1900" u="none" spc="-75" dirty="0">
                <a:solidFill>
                  <a:srgbClr val="000000"/>
                </a:solidFill>
              </a:rPr>
              <a:t> </a:t>
            </a:r>
            <a:r>
              <a:rPr sz="1900" u="none" spc="85" dirty="0">
                <a:solidFill>
                  <a:srgbClr val="000000"/>
                </a:solidFill>
              </a:rPr>
              <a:t>computational</a:t>
            </a:r>
            <a:r>
              <a:rPr sz="1900" u="none" spc="-75" dirty="0">
                <a:solidFill>
                  <a:srgbClr val="000000"/>
                </a:solidFill>
              </a:rPr>
              <a:t> </a:t>
            </a:r>
            <a:r>
              <a:rPr sz="1900" u="none" spc="80" dirty="0">
                <a:solidFill>
                  <a:srgbClr val="000000"/>
                </a:solidFill>
              </a:rPr>
              <a:t>cost</a:t>
            </a:r>
            <a:r>
              <a:rPr sz="1900" u="none" spc="-70" dirty="0">
                <a:solidFill>
                  <a:srgbClr val="000000"/>
                </a:solidFill>
              </a:rPr>
              <a:t> </a:t>
            </a:r>
            <a:r>
              <a:rPr sz="1900" u="none" dirty="0">
                <a:solidFill>
                  <a:srgbClr val="000000"/>
                </a:solidFill>
              </a:rPr>
              <a:t>&amp;</a:t>
            </a:r>
            <a:r>
              <a:rPr sz="1900" u="none" spc="-75" dirty="0">
                <a:solidFill>
                  <a:srgbClr val="000000"/>
                </a:solidFill>
              </a:rPr>
              <a:t> </a:t>
            </a:r>
            <a:r>
              <a:rPr sz="1900" u="none" spc="60" dirty="0">
                <a:solidFill>
                  <a:srgbClr val="000000"/>
                </a:solidFill>
              </a:rPr>
              <a:t>memory</a:t>
            </a:r>
            <a:r>
              <a:rPr sz="1900" u="none" spc="-70" dirty="0">
                <a:solidFill>
                  <a:srgbClr val="000000"/>
                </a:solidFill>
              </a:rPr>
              <a:t> </a:t>
            </a:r>
            <a:r>
              <a:rPr sz="1900" u="none" spc="45" dirty="0">
                <a:solidFill>
                  <a:srgbClr val="000000"/>
                </a:solidFill>
              </a:rPr>
              <a:t>usage. </a:t>
            </a:r>
            <a:r>
              <a:rPr sz="1900" u="none" spc="114" dirty="0">
                <a:solidFill>
                  <a:srgbClr val="000000"/>
                </a:solidFill>
              </a:rPr>
              <a:t>Can</a:t>
            </a:r>
            <a:r>
              <a:rPr sz="1900" u="none" spc="-65" dirty="0">
                <a:solidFill>
                  <a:srgbClr val="000000"/>
                </a:solidFill>
              </a:rPr>
              <a:t> </a:t>
            </a:r>
            <a:r>
              <a:rPr sz="1900" u="none" spc="80" dirty="0">
                <a:solidFill>
                  <a:srgbClr val="000000"/>
                </a:solidFill>
              </a:rPr>
              <a:t>hallucinate</a:t>
            </a:r>
            <a:r>
              <a:rPr sz="1900" u="none" spc="-65" dirty="0">
                <a:solidFill>
                  <a:srgbClr val="000000"/>
                </a:solidFill>
              </a:rPr>
              <a:t> </a:t>
            </a:r>
            <a:r>
              <a:rPr sz="1900" u="none" spc="75" dirty="0">
                <a:solidFill>
                  <a:srgbClr val="000000"/>
                </a:solidFill>
              </a:rPr>
              <a:t>incorrect</a:t>
            </a:r>
            <a:r>
              <a:rPr sz="1900" u="none" spc="-65" dirty="0">
                <a:solidFill>
                  <a:srgbClr val="000000"/>
                </a:solidFill>
              </a:rPr>
              <a:t> </a:t>
            </a:r>
            <a:r>
              <a:rPr sz="1900" u="none" spc="70" dirty="0">
                <a:solidFill>
                  <a:srgbClr val="000000"/>
                </a:solidFill>
              </a:rPr>
              <a:t>details</a:t>
            </a:r>
            <a:r>
              <a:rPr sz="1900" u="none" spc="-65" dirty="0">
                <a:solidFill>
                  <a:srgbClr val="000000"/>
                </a:solidFill>
              </a:rPr>
              <a:t> </a:t>
            </a:r>
            <a:r>
              <a:rPr sz="1900" u="none" spc="60" dirty="0">
                <a:solidFill>
                  <a:srgbClr val="000000"/>
                </a:solidFill>
              </a:rPr>
              <a:t>in</a:t>
            </a:r>
            <a:r>
              <a:rPr sz="1900" u="none" spc="-65" dirty="0">
                <a:solidFill>
                  <a:srgbClr val="000000"/>
                </a:solidFill>
              </a:rPr>
              <a:t> </a:t>
            </a:r>
            <a:r>
              <a:rPr sz="1900" u="none" spc="75" dirty="0">
                <a:solidFill>
                  <a:srgbClr val="000000"/>
                </a:solidFill>
              </a:rPr>
              <a:t>some</a:t>
            </a:r>
            <a:r>
              <a:rPr sz="1900" u="none" spc="-60" dirty="0">
                <a:solidFill>
                  <a:srgbClr val="000000"/>
                </a:solidFill>
              </a:rPr>
              <a:t> </a:t>
            </a:r>
            <a:r>
              <a:rPr sz="1900" u="none" spc="40" dirty="0">
                <a:solidFill>
                  <a:srgbClr val="000000"/>
                </a:solidFill>
              </a:rPr>
              <a:t>cases.</a:t>
            </a:r>
            <a:endParaRPr sz="1900"/>
          </a:p>
        </p:txBody>
      </p:sp>
      <p:grpSp>
        <p:nvGrpSpPr>
          <p:cNvPr id="15" name="object 15"/>
          <p:cNvGrpSpPr/>
          <p:nvPr/>
        </p:nvGrpSpPr>
        <p:grpSpPr>
          <a:xfrm>
            <a:off x="2546980" y="8021084"/>
            <a:ext cx="271780" cy="271780"/>
            <a:chOff x="2546980" y="8021084"/>
            <a:chExt cx="271780" cy="271780"/>
          </a:xfrm>
        </p:grpSpPr>
        <p:sp>
          <p:nvSpPr>
            <p:cNvPr id="16" name="object 16"/>
            <p:cNvSpPr/>
            <p:nvPr/>
          </p:nvSpPr>
          <p:spPr>
            <a:xfrm>
              <a:off x="2555466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55466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5768" y="3234506"/>
            <a:ext cx="1257299" cy="155255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816" y="7514676"/>
            <a:ext cx="1562099" cy="13430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2546980" y="5670131"/>
            <a:ext cx="271780" cy="271780"/>
            <a:chOff x="2546980" y="5670131"/>
            <a:chExt cx="271780" cy="271780"/>
          </a:xfrm>
        </p:grpSpPr>
        <p:sp>
          <p:nvSpPr>
            <p:cNvPr id="21" name="object 21"/>
            <p:cNvSpPr/>
            <p:nvPr/>
          </p:nvSpPr>
          <p:spPr>
            <a:xfrm>
              <a:off x="2555466" y="5678617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55466" y="5678617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1420534" y="4261358"/>
            <a:ext cx="271780" cy="271780"/>
            <a:chOff x="11420534" y="4261358"/>
            <a:chExt cx="271780" cy="271780"/>
          </a:xfrm>
        </p:grpSpPr>
        <p:sp>
          <p:nvSpPr>
            <p:cNvPr id="24" name="object 24"/>
            <p:cNvSpPr/>
            <p:nvPr/>
          </p:nvSpPr>
          <p:spPr>
            <a:xfrm>
              <a:off x="11429020" y="4269844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29020" y="4269844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1420534" y="4578002"/>
            <a:ext cx="271780" cy="271780"/>
            <a:chOff x="11420534" y="4578002"/>
            <a:chExt cx="271780" cy="271780"/>
          </a:xfrm>
        </p:grpSpPr>
        <p:sp>
          <p:nvSpPr>
            <p:cNvPr id="27" name="object 27"/>
            <p:cNvSpPr/>
            <p:nvPr/>
          </p:nvSpPr>
          <p:spPr>
            <a:xfrm>
              <a:off x="11429020" y="458648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429020" y="458648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1420534" y="5279987"/>
            <a:ext cx="271780" cy="271780"/>
            <a:chOff x="11420534" y="5279987"/>
            <a:chExt cx="271780" cy="271780"/>
          </a:xfrm>
        </p:grpSpPr>
        <p:sp>
          <p:nvSpPr>
            <p:cNvPr id="30" name="object 30"/>
            <p:cNvSpPr/>
            <p:nvPr/>
          </p:nvSpPr>
          <p:spPr>
            <a:xfrm>
              <a:off x="11429020" y="5288473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29020" y="5288473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2546980" y="8775312"/>
            <a:ext cx="271780" cy="271780"/>
            <a:chOff x="2546980" y="8775312"/>
            <a:chExt cx="271780" cy="271780"/>
          </a:xfrm>
        </p:grpSpPr>
        <p:sp>
          <p:nvSpPr>
            <p:cNvPr id="33" name="object 33"/>
            <p:cNvSpPr/>
            <p:nvPr/>
          </p:nvSpPr>
          <p:spPr>
            <a:xfrm>
              <a:off x="2555466" y="878379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55466" y="878379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512645" y="9104100"/>
            <a:ext cx="271780" cy="271780"/>
            <a:chOff x="2512645" y="9104100"/>
            <a:chExt cx="271780" cy="271780"/>
          </a:xfrm>
        </p:grpSpPr>
        <p:sp>
          <p:nvSpPr>
            <p:cNvPr id="36" name="object 36"/>
            <p:cNvSpPr/>
            <p:nvPr/>
          </p:nvSpPr>
          <p:spPr>
            <a:xfrm>
              <a:off x="2521131" y="9112586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21131" y="9112586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52854" y="7890814"/>
            <a:ext cx="8496299" cy="174305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55768" y="6066860"/>
            <a:ext cx="7591409" cy="1552559"/>
          </a:xfrm>
          <a:prstGeom prst="rect">
            <a:avLst/>
          </a:prstGeom>
        </p:spPr>
      </p:pic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13865" y="157559"/>
            <a:ext cx="11495405" cy="217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7050" dirty="0"/>
              <a:t>ESRGAN:</a:t>
            </a:r>
            <a:r>
              <a:rPr sz="7050" spc="130" dirty="0"/>
              <a:t> </a:t>
            </a:r>
            <a:r>
              <a:rPr sz="7050" spc="75" dirty="0"/>
              <a:t>Enhanced</a:t>
            </a:r>
            <a:r>
              <a:rPr sz="7050" spc="145" dirty="0"/>
              <a:t> </a:t>
            </a:r>
            <a:r>
              <a:rPr sz="7050" spc="-10" dirty="0"/>
              <a:t>Super- </a:t>
            </a:r>
            <a:r>
              <a:rPr sz="7050" dirty="0"/>
              <a:t>Resolution</a:t>
            </a:r>
            <a:r>
              <a:rPr sz="7050" spc="-229" dirty="0"/>
              <a:t> </a:t>
            </a:r>
            <a:r>
              <a:rPr sz="7050" spc="-25" dirty="0"/>
              <a:t>GAN</a:t>
            </a:r>
            <a:endParaRPr sz="70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7688" y="2124329"/>
            <a:ext cx="13896975" cy="332740"/>
          </a:xfrm>
          <a:custGeom>
            <a:avLst/>
            <a:gdLst/>
            <a:ahLst/>
            <a:cxnLst/>
            <a:rect l="l" t="t" r="r" b="b"/>
            <a:pathLst>
              <a:path w="13896975" h="332739">
                <a:moveTo>
                  <a:pt x="7946905" y="294633"/>
                </a:moveTo>
                <a:lnTo>
                  <a:pt x="6371332" y="294633"/>
                </a:lnTo>
                <a:lnTo>
                  <a:pt x="6576378" y="289553"/>
                </a:lnTo>
                <a:lnTo>
                  <a:pt x="6628532" y="289553"/>
                </a:lnTo>
                <a:lnTo>
                  <a:pt x="6680681" y="288283"/>
                </a:lnTo>
                <a:lnTo>
                  <a:pt x="6784971" y="288283"/>
                </a:lnTo>
                <a:lnTo>
                  <a:pt x="6837113" y="287013"/>
                </a:lnTo>
                <a:lnTo>
                  <a:pt x="7097817" y="287013"/>
                </a:lnTo>
                <a:lnTo>
                  <a:pt x="7149961" y="285743"/>
                </a:lnTo>
                <a:lnTo>
                  <a:pt x="7254257" y="285743"/>
                </a:lnTo>
                <a:lnTo>
                  <a:pt x="7306410" y="284473"/>
                </a:lnTo>
                <a:lnTo>
                  <a:pt x="7358568" y="284473"/>
                </a:lnTo>
                <a:lnTo>
                  <a:pt x="7410730" y="283203"/>
                </a:lnTo>
                <a:lnTo>
                  <a:pt x="7511718" y="281933"/>
                </a:lnTo>
                <a:lnTo>
                  <a:pt x="7612706" y="279393"/>
                </a:lnTo>
                <a:lnTo>
                  <a:pt x="8117646" y="271773"/>
                </a:lnTo>
                <a:lnTo>
                  <a:pt x="8218634" y="269233"/>
                </a:lnTo>
                <a:lnTo>
                  <a:pt x="8319622" y="267963"/>
                </a:lnTo>
                <a:lnTo>
                  <a:pt x="8420610" y="265423"/>
                </a:lnTo>
                <a:lnTo>
                  <a:pt x="8471104" y="265423"/>
                </a:lnTo>
                <a:lnTo>
                  <a:pt x="8673080" y="260343"/>
                </a:lnTo>
                <a:lnTo>
                  <a:pt x="8723574" y="260343"/>
                </a:lnTo>
                <a:lnTo>
                  <a:pt x="9026538" y="252723"/>
                </a:lnTo>
                <a:lnTo>
                  <a:pt x="9076535" y="250183"/>
                </a:lnTo>
                <a:lnTo>
                  <a:pt x="9176550" y="247643"/>
                </a:lnTo>
                <a:lnTo>
                  <a:pt x="9226565" y="245103"/>
                </a:lnTo>
                <a:lnTo>
                  <a:pt x="9276584" y="243833"/>
                </a:lnTo>
                <a:lnTo>
                  <a:pt x="9326606" y="241293"/>
                </a:lnTo>
                <a:lnTo>
                  <a:pt x="9376629" y="240023"/>
                </a:lnTo>
                <a:lnTo>
                  <a:pt x="9626732" y="228593"/>
                </a:lnTo>
                <a:lnTo>
                  <a:pt x="9676743" y="227323"/>
                </a:lnTo>
                <a:lnTo>
                  <a:pt x="9726747" y="224783"/>
                </a:lnTo>
                <a:lnTo>
                  <a:pt x="9826495" y="222243"/>
                </a:lnTo>
                <a:lnTo>
                  <a:pt x="9925977" y="217163"/>
                </a:lnTo>
                <a:lnTo>
                  <a:pt x="9975708" y="215893"/>
                </a:lnTo>
                <a:lnTo>
                  <a:pt x="10273964" y="200653"/>
                </a:lnTo>
                <a:lnTo>
                  <a:pt x="10323651" y="196843"/>
                </a:lnTo>
                <a:lnTo>
                  <a:pt x="10423006" y="191763"/>
                </a:lnTo>
                <a:lnTo>
                  <a:pt x="10472674" y="187953"/>
                </a:lnTo>
                <a:lnTo>
                  <a:pt x="10522336" y="185413"/>
                </a:lnTo>
                <a:lnTo>
                  <a:pt x="10571992" y="181603"/>
                </a:lnTo>
                <a:lnTo>
                  <a:pt x="10621641" y="179063"/>
                </a:lnTo>
                <a:lnTo>
                  <a:pt x="10717643" y="171443"/>
                </a:lnTo>
                <a:lnTo>
                  <a:pt x="10813558" y="162553"/>
                </a:lnTo>
                <a:lnTo>
                  <a:pt x="10909516" y="154933"/>
                </a:lnTo>
                <a:lnTo>
                  <a:pt x="10957553" y="152393"/>
                </a:lnTo>
                <a:lnTo>
                  <a:pt x="11005650" y="151123"/>
                </a:lnTo>
                <a:lnTo>
                  <a:pt x="11053823" y="151123"/>
                </a:lnTo>
                <a:lnTo>
                  <a:pt x="11102090" y="152393"/>
                </a:lnTo>
                <a:lnTo>
                  <a:pt x="11102090" y="162553"/>
                </a:lnTo>
                <a:lnTo>
                  <a:pt x="10998445" y="167633"/>
                </a:lnTo>
                <a:lnTo>
                  <a:pt x="10946640" y="171443"/>
                </a:lnTo>
                <a:lnTo>
                  <a:pt x="10894843" y="173983"/>
                </a:lnTo>
                <a:lnTo>
                  <a:pt x="10843054" y="177793"/>
                </a:lnTo>
                <a:lnTo>
                  <a:pt x="10791270" y="180333"/>
                </a:lnTo>
                <a:lnTo>
                  <a:pt x="10584151" y="194303"/>
                </a:lnTo>
                <a:lnTo>
                  <a:pt x="10532367" y="196843"/>
                </a:lnTo>
                <a:lnTo>
                  <a:pt x="10428781" y="204463"/>
                </a:lnTo>
                <a:lnTo>
                  <a:pt x="9650301" y="243833"/>
                </a:lnTo>
                <a:lnTo>
                  <a:pt x="9598364" y="245103"/>
                </a:lnTo>
                <a:lnTo>
                  <a:pt x="9338616" y="257803"/>
                </a:lnTo>
                <a:lnTo>
                  <a:pt x="9286883" y="259073"/>
                </a:lnTo>
                <a:lnTo>
                  <a:pt x="9235146" y="261613"/>
                </a:lnTo>
                <a:lnTo>
                  <a:pt x="9131665" y="264153"/>
                </a:lnTo>
                <a:lnTo>
                  <a:pt x="9079921" y="266693"/>
                </a:lnTo>
                <a:lnTo>
                  <a:pt x="8355620" y="283203"/>
                </a:lnTo>
                <a:lnTo>
                  <a:pt x="8303913" y="285743"/>
                </a:lnTo>
                <a:lnTo>
                  <a:pt x="8252212" y="287013"/>
                </a:lnTo>
                <a:lnTo>
                  <a:pt x="8200518" y="289553"/>
                </a:lnTo>
                <a:lnTo>
                  <a:pt x="8048356" y="293363"/>
                </a:lnTo>
                <a:lnTo>
                  <a:pt x="7997631" y="293363"/>
                </a:lnTo>
                <a:lnTo>
                  <a:pt x="7946905" y="294633"/>
                </a:lnTo>
                <a:close/>
              </a:path>
              <a:path w="13896975" h="332739">
                <a:moveTo>
                  <a:pt x="66069" y="309873"/>
                </a:moveTo>
                <a:lnTo>
                  <a:pt x="42986" y="309873"/>
                </a:lnTo>
                <a:lnTo>
                  <a:pt x="20703" y="306063"/>
                </a:lnTo>
                <a:lnTo>
                  <a:pt x="4586" y="294633"/>
                </a:lnTo>
                <a:lnTo>
                  <a:pt x="0" y="270503"/>
                </a:lnTo>
                <a:lnTo>
                  <a:pt x="8929" y="248913"/>
                </a:lnTo>
                <a:lnTo>
                  <a:pt x="27135" y="240023"/>
                </a:lnTo>
                <a:lnTo>
                  <a:pt x="49965" y="240023"/>
                </a:lnTo>
                <a:lnTo>
                  <a:pt x="72767" y="243833"/>
                </a:lnTo>
                <a:lnTo>
                  <a:pt x="124655" y="250183"/>
                </a:lnTo>
                <a:lnTo>
                  <a:pt x="176629" y="253993"/>
                </a:lnTo>
                <a:lnTo>
                  <a:pt x="330390" y="253993"/>
                </a:lnTo>
                <a:lnTo>
                  <a:pt x="380061" y="255263"/>
                </a:lnTo>
                <a:lnTo>
                  <a:pt x="429732" y="255263"/>
                </a:lnTo>
                <a:lnTo>
                  <a:pt x="479403" y="256533"/>
                </a:lnTo>
                <a:lnTo>
                  <a:pt x="529072" y="256533"/>
                </a:lnTo>
                <a:lnTo>
                  <a:pt x="727739" y="259073"/>
                </a:lnTo>
                <a:lnTo>
                  <a:pt x="777402" y="259073"/>
                </a:lnTo>
                <a:lnTo>
                  <a:pt x="827063" y="260343"/>
                </a:lnTo>
                <a:lnTo>
                  <a:pt x="876721" y="260343"/>
                </a:lnTo>
                <a:lnTo>
                  <a:pt x="926377" y="261613"/>
                </a:lnTo>
                <a:lnTo>
                  <a:pt x="976031" y="261613"/>
                </a:lnTo>
                <a:lnTo>
                  <a:pt x="1323518" y="270503"/>
                </a:lnTo>
                <a:lnTo>
                  <a:pt x="1374031" y="273043"/>
                </a:lnTo>
                <a:lnTo>
                  <a:pt x="1576084" y="278123"/>
                </a:lnTo>
                <a:lnTo>
                  <a:pt x="1626598" y="280663"/>
                </a:lnTo>
                <a:lnTo>
                  <a:pt x="1828658" y="285743"/>
                </a:lnTo>
                <a:lnTo>
                  <a:pt x="1879174" y="285743"/>
                </a:lnTo>
                <a:lnTo>
                  <a:pt x="2030723" y="289553"/>
                </a:lnTo>
                <a:lnTo>
                  <a:pt x="2081239" y="289553"/>
                </a:lnTo>
                <a:lnTo>
                  <a:pt x="2182274" y="292093"/>
                </a:lnTo>
                <a:lnTo>
                  <a:pt x="2232792" y="292093"/>
                </a:lnTo>
                <a:lnTo>
                  <a:pt x="2283309" y="293363"/>
                </a:lnTo>
                <a:lnTo>
                  <a:pt x="2333828" y="293363"/>
                </a:lnTo>
                <a:lnTo>
                  <a:pt x="2384346" y="294633"/>
                </a:lnTo>
                <a:lnTo>
                  <a:pt x="2434865" y="294633"/>
                </a:lnTo>
                <a:lnTo>
                  <a:pt x="2485384" y="295903"/>
                </a:lnTo>
                <a:lnTo>
                  <a:pt x="2535903" y="295903"/>
                </a:lnTo>
                <a:lnTo>
                  <a:pt x="2586422" y="297173"/>
                </a:lnTo>
                <a:lnTo>
                  <a:pt x="2737981" y="297173"/>
                </a:lnTo>
                <a:lnTo>
                  <a:pt x="2788502" y="298443"/>
                </a:lnTo>
                <a:lnTo>
                  <a:pt x="2990584" y="298443"/>
                </a:lnTo>
                <a:lnTo>
                  <a:pt x="3091627" y="299713"/>
                </a:lnTo>
                <a:lnTo>
                  <a:pt x="4961004" y="299713"/>
                </a:lnTo>
                <a:lnTo>
                  <a:pt x="301749" y="300983"/>
                </a:lnTo>
                <a:lnTo>
                  <a:pt x="254613" y="302253"/>
                </a:lnTo>
                <a:lnTo>
                  <a:pt x="207494" y="304793"/>
                </a:lnTo>
                <a:lnTo>
                  <a:pt x="160375" y="306063"/>
                </a:lnTo>
                <a:lnTo>
                  <a:pt x="113239" y="308603"/>
                </a:lnTo>
                <a:lnTo>
                  <a:pt x="66069" y="309873"/>
                </a:lnTo>
                <a:close/>
              </a:path>
              <a:path w="13896975" h="332739">
                <a:moveTo>
                  <a:pt x="6019170" y="322573"/>
                </a:moveTo>
                <a:lnTo>
                  <a:pt x="2039667" y="322573"/>
                </a:lnTo>
                <a:lnTo>
                  <a:pt x="1988441" y="321303"/>
                </a:lnTo>
                <a:lnTo>
                  <a:pt x="1937215" y="321303"/>
                </a:lnTo>
                <a:lnTo>
                  <a:pt x="1834759" y="318763"/>
                </a:lnTo>
                <a:lnTo>
                  <a:pt x="1783531" y="318763"/>
                </a:lnTo>
                <a:lnTo>
                  <a:pt x="1219970" y="308603"/>
                </a:lnTo>
                <a:lnTo>
                  <a:pt x="1168734" y="307333"/>
                </a:lnTo>
                <a:lnTo>
                  <a:pt x="1117498" y="307333"/>
                </a:lnTo>
                <a:lnTo>
                  <a:pt x="1015024" y="304793"/>
                </a:lnTo>
                <a:lnTo>
                  <a:pt x="963786" y="304793"/>
                </a:lnTo>
                <a:lnTo>
                  <a:pt x="912549" y="303523"/>
                </a:lnTo>
                <a:lnTo>
                  <a:pt x="861310" y="303523"/>
                </a:lnTo>
                <a:lnTo>
                  <a:pt x="810072" y="302253"/>
                </a:lnTo>
                <a:lnTo>
                  <a:pt x="707595" y="302253"/>
                </a:lnTo>
                <a:lnTo>
                  <a:pt x="656355" y="300983"/>
                </a:lnTo>
                <a:lnTo>
                  <a:pt x="5918064" y="300983"/>
                </a:lnTo>
                <a:lnTo>
                  <a:pt x="5968427" y="299713"/>
                </a:lnTo>
                <a:lnTo>
                  <a:pt x="6018790" y="299713"/>
                </a:lnTo>
                <a:lnTo>
                  <a:pt x="6069153" y="298443"/>
                </a:lnTo>
                <a:lnTo>
                  <a:pt x="6119517" y="298443"/>
                </a:lnTo>
                <a:lnTo>
                  <a:pt x="6169880" y="297173"/>
                </a:lnTo>
                <a:lnTo>
                  <a:pt x="6220243" y="297173"/>
                </a:lnTo>
                <a:lnTo>
                  <a:pt x="6320969" y="294633"/>
                </a:lnTo>
                <a:lnTo>
                  <a:pt x="7490456" y="294633"/>
                </a:lnTo>
                <a:lnTo>
                  <a:pt x="7439763" y="295903"/>
                </a:lnTo>
                <a:lnTo>
                  <a:pt x="7389078" y="295903"/>
                </a:lnTo>
                <a:lnTo>
                  <a:pt x="7237077" y="299713"/>
                </a:lnTo>
                <a:lnTo>
                  <a:pt x="7034470" y="309873"/>
                </a:lnTo>
                <a:lnTo>
                  <a:pt x="6933149" y="312413"/>
                </a:lnTo>
                <a:lnTo>
                  <a:pt x="6882491" y="312413"/>
                </a:lnTo>
                <a:lnTo>
                  <a:pt x="6831836" y="313683"/>
                </a:lnTo>
                <a:lnTo>
                  <a:pt x="6426757" y="313683"/>
                </a:lnTo>
                <a:lnTo>
                  <a:pt x="6172163" y="320033"/>
                </a:lnTo>
                <a:lnTo>
                  <a:pt x="6121166" y="320033"/>
                </a:lnTo>
                <a:lnTo>
                  <a:pt x="6019170" y="322573"/>
                </a:lnTo>
                <a:close/>
              </a:path>
              <a:path w="13896975" h="332739">
                <a:moveTo>
                  <a:pt x="5866174" y="325113"/>
                </a:moveTo>
                <a:lnTo>
                  <a:pt x="2295781" y="325113"/>
                </a:lnTo>
                <a:lnTo>
                  <a:pt x="2244560" y="323843"/>
                </a:lnTo>
                <a:lnTo>
                  <a:pt x="2142115" y="323843"/>
                </a:lnTo>
                <a:lnTo>
                  <a:pt x="2090891" y="322573"/>
                </a:lnTo>
                <a:lnTo>
                  <a:pt x="5968171" y="322573"/>
                </a:lnTo>
                <a:lnTo>
                  <a:pt x="5866174" y="325113"/>
                </a:lnTo>
                <a:close/>
              </a:path>
              <a:path w="13896975" h="332739">
                <a:moveTo>
                  <a:pt x="5764176" y="326383"/>
                </a:moveTo>
                <a:lnTo>
                  <a:pt x="2449133" y="326383"/>
                </a:lnTo>
                <a:lnTo>
                  <a:pt x="2449438" y="325113"/>
                </a:lnTo>
                <a:lnTo>
                  <a:pt x="5815175" y="325113"/>
                </a:lnTo>
                <a:lnTo>
                  <a:pt x="5764176" y="326383"/>
                </a:lnTo>
                <a:close/>
              </a:path>
              <a:path w="13896975" h="332739">
                <a:moveTo>
                  <a:pt x="5254172" y="331463"/>
                </a:moveTo>
                <a:lnTo>
                  <a:pt x="3877121" y="331463"/>
                </a:lnTo>
                <a:lnTo>
                  <a:pt x="2755116" y="326383"/>
                </a:lnTo>
                <a:lnTo>
                  <a:pt x="5713176" y="326383"/>
                </a:lnTo>
                <a:lnTo>
                  <a:pt x="5662176" y="327653"/>
                </a:lnTo>
                <a:lnTo>
                  <a:pt x="5611177" y="327653"/>
                </a:lnTo>
                <a:lnTo>
                  <a:pt x="5560177" y="328923"/>
                </a:lnTo>
                <a:lnTo>
                  <a:pt x="5458176" y="328923"/>
                </a:lnTo>
                <a:lnTo>
                  <a:pt x="5407175" y="330193"/>
                </a:lnTo>
                <a:lnTo>
                  <a:pt x="5305174" y="330193"/>
                </a:lnTo>
                <a:lnTo>
                  <a:pt x="5254172" y="331463"/>
                </a:lnTo>
                <a:close/>
              </a:path>
              <a:path w="13896975" h="332739">
                <a:moveTo>
                  <a:pt x="4999165" y="332733"/>
                </a:moveTo>
                <a:lnTo>
                  <a:pt x="4183132" y="332733"/>
                </a:lnTo>
                <a:lnTo>
                  <a:pt x="4030126" y="331463"/>
                </a:lnTo>
                <a:lnTo>
                  <a:pt x="5050167" y="331463"/>
                </a:lnTo>
                <a:lnTo>
                  <a:pt x="4999165" y="332733"/>
                </a:lnTo>
                <a:close/>
              </a:path>
              <a:path w="13896975" h="332739">
                <a:moveTo>
                  <a:pt x="11996615" y="106297"/>
                </a:moveTo>
                <a:lnTo>
                  <a:pt x="11984241" y="106297"/>
                </a:lnTo>
                <a:lnTo>
                  <a:pt x="11974389" y="105840"/>
                </a:lnTo>
                <a:lnTo>
                  <a:pt x="11963304" y="105098"/>
                </a:lnTo>
                <a:lnTo>
                  <a:pt x="11952162" y="104470"/>
                </a:lnTo>
                <a:lnTo>
                  <a:pt x="11952162" y="93813"/>
                </a:lnTo>
                <a:lnTo>
                  <a:pt x="12569950" y="69922"/>
                </a:lnTo>
                <a:lnTo>
                  <a:pt x="13814284" y="4909"/>
                </a:lnTo>
                <a:lnTo>
                  <a:pt x="13839207" y="1983"/>
                </a:lnTo>
                <a:lnTo>
                  <a:pt x="13865472" y="0"/>
                </a:lnTo>
                <a:lnTo>
                  <a:pt x="13886771" y="5723"/>
                </a:lnTo>
                <a:lnTo>
                  <a:pt x="13896794" y="25917"/>
                </a:lnTo>
                <a:lnTo>
                  <a:pt x="13889925" y="47187"/>
                </a:lnTo>
                <a:lnTo>
                  <a:pt x="13869925" y="56326"/>
                </a:lnTo>
                <a:lnTo>
                  <a:pt x="13847063" y="58084"/>
                </a:lnTo>
                <a:lnTo>
                  <a:pt x="13823326" y="58084"/>
                </a:lnTo>
                <a:lnTo>
                  <a:pt x="13067671" y="74124"/>
                </a:lnTo>
                <a:lnTo>
                  <a:pt x="11996615" y="105992"/>
                </a:lnTo>
                <a:lnTo>
                  <a:pt x="11996615" y="106297"/>
                </a:lnTo>
                <a:close/>
              </a:path>
              <a:path w="13896975" h="332739">
                <a:moveTo>
                  <a:pt x="13843874" y="58329"/>
                </a:moveTo>
                <a:lnTo>
                  <a:pt x="13799412" y="58084"/>
                </a:lnTo>
                <a:lnTo>
                  <a:pt x="13847063" y="58084"/>
                </a:lnTo>
                <a:lnTo>
                  <a:pt x="13843874" y="58329"/>
                </a:lnTo>
                <a:close/>
              </a:path>
              <a:path w="13896975" h="332739">
                <a:moveTo>
                  <a:pt x="11936612" y="107597"/>
                </a:moveTo>
                <a:lnTo>
                  <a:pt x="11734914" y="107597"/>
                </a:lnTo>
                <a:lnTo>
                  <a:pt x="11789307" y="105303"/>
                </a:lnTo>
                <a:lnTo>
                  <a:pt x="11897814" y="96593"/>
                </a:lnTo>
                <a:lnTo>
                  <a:pt x="11952162" y="93509"/>
                </a:lnTo>
                <a:lnTo>
                  <a:pt x="11950640" y="93509"/>
                </a:lnTo>
                <a:lnTo>
                  <a:pt x="11948813" y="94727"/>
                </a:lnTo>
                <a:lnTo>
                  <a:pt x="11945769" y="99598"/>
                </a:lnTo>
                <a:lnTo>
                  <a:pt x="11947291" y="101730"/>
                </a:lnTo>
                <a:lnTo>
                  <a:pt x="11952162" y="104165"/>
                </a:lnTo>
                <a:lnTo>
                  <a:pt x="11936612" y="107597"/>
                </a:lnTo>
                <a:close/>
              </a:path>
              <a:path w="13896975" h="332739">
                <a:moveTo>
                  <a:pt x="11579495" y="133394"/>
                </a:moveTo>
                <a:lnTo>
                  <a:pt x="11579561" y="122710"/>
                </a:lnTo>
                <a:lnTo>
                  <a:pt x="11603762" y="112505"/>
                </a:lnTo>
                <a:lnTo>
                  <a:pt x="11628856" y="107096"/>
                </a:lnTo>
                <a:lnTo>
                  <a:pt x="11655892" y="105303"/>
                </a:lnTo>
                <a:lnTo>
                  <a:pt x="11651748" y="105303"/>
                </a:lnTo>
                <a:lnTo>
                  <a:pt x="11680273" y="106297"/>
                </a:lnTo>
                <a:lnTo>
                  <a:pt x="11734914" y="107597"/>
                </a:lnTo>
                <a:lnTo>
                  <a:pt x="11936612" y="107597"/>
                </a:lnTo>
                <a:lnTo>
                  <a:pt x="11906128" y="114325"/>
                </a:lnTo>
                <a:lnTo>
                  <a:pt x="11859681" y="119565"/>
                </a:lnTo>
                <a:lnTo>
                  <a:pt x="11821690" y="121069"/>
                </a:lnTo>
                <a:lnTo>
                  <a:pt x="11719138" y="121069"/>
                </a:lnTo>
                <a:lnTo>
                  <a:pt x="11672319" y="121934"/>
                </a:lnTo>
                <a:lnTo>
                  <a:pt x="11626335" y="125485"/>
                </a:lnTo>
                <a:lnTo>
                  <a:pt x="11626004" y="125485"/>
                </a:lnTo>
                <a:lnTo>
                  <a:pt x="11579495" y="133394"/>
                </a:lnTo>
                <a:close/>
              </a:path>
              <a:path w="13896975" h="332739">
                <a:moveTo>
                  <a:pt x="11496511" y="138266"/>
                </a:moveTo>
                <a:lnTo>
                  <a:pt x="11326178" y="138266"/>
                </a:lnTo>
                <a:lnTo>
                  <a:pt x="11376198" y="125485"/>
                </a:lnTo>
                <a:lnTo>
                  <a:pt x="11426745" y="120348"/>
                </a:lnTo>
                <a:lnTo>
                  <a:pt x="11477613" y="120049"/>
                </a:lnTo>
                <a:lnTo>
                  <a:pt x="11528598" y="121781"/>
                </a:lnTo>
                <a:lnTo>
                  <a:pt x="11578014" y="122710"/>
                </a:lnTo>
                <a:lnTo>
                  <a:pt x="11576146" y="123956"/>
                </a:lnTo>
                <a:lnTo>
                  <a:pt x="11573101" y="128827"/>
                </a:lnTo>
                <a:lnTo>
                  <a:pt x="11574623" y="130958"/>
                </a:lnTo>
                <a:lnTo>
                  <a:pt x="11579495" y="133394"/>
                </a:lnTo>
                <a:lnTo>
                  <a:pt x="11496511" y="138266"/>
                </a:lnTo>
                <a:close/>
              </a:path>
              <a:path w="13896975" h="332739">
                <a:moveTo>
                  <a:pt x="11813173" y="121406"/>
                </a:moveTo>
                <a:lnTo>
                  <a:pt x="11766057" y="121406"/>
                </a:lnTo>
                <a:lnTo>
                  <a:pt x="11719138" y="121069"/>
                </a:lnTo>
                <a:lnTo>
                  <a:pt x="11821690" y="121069"/>
                </a:lnTo>
                <a:lnTo>
                  <a:pt x="11813173" y="121406"/>
                </a:lnTo>
                <a:close/>
              </a:path>
              <a:path w="13896975" h="332739">
                <a:moveTo>
                  <a:pt x="11104083" y="163122"/>
                </a:moveTo>
                <a:lnTo>
                  <a:pt x="11105744" y="162014"/>
                </a:lnTo>
                <a:lnTo>
                  <a:pt x="11108788" y="157143"/>
                </a:lnTo>
                <a:lnTo>
                  <a:pt x="11107266" y="155011"/>
                </a:lnTo>
                <a:lnTo>
                  <a:pt x="11102395" y="152576"/>
                </a:lnTo>
                <a:lnTo>
                  <a:pt x="11146537" y="139863"/>
                </a:lnTo>
                <a:lnTo>
                  <a:pt x="11191404" y="134885"/>
                </a:lnTo>
                <a:lnTo>
                  <a:pt x="11236095" y="134885"/>
                </a:lnTo>
                <a:lnTo>
                  <a:pt x="11281158" y="136948"/>
                </a:lnTo>
                <a:lnTo>
                  <a:pt x="11326178" y="138266"/>
                </a:lnTo>
                <a:lnTo>
                  <a:pt x="11496511" y="138266"/>
                </a:lnTo>
                <a:lnTo>
                  <a:pt x="11104083" y="163122"/>
                </a:lnTo>
                <a:close/>
              </a:path>
            </a:pathLst>
          </a:custGeom>
          <a:solidFill>
            <a:srgbClr val="F69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549" y="3306842"/>
            <a:ext cx="1438275" cy="1407160"/>
          </a:xfrm>
          <a:custGeom>
            <a:avLst/>
            <a:gdLst/>
            <a:ahLst/>
            <a:cxnLst/>
            <a:rect l="l" t="t" r="r" b="b"/>
            <a:pathLst>
              <a:path w="1438275" h="1407160">
                <a:moveTo>
                  <a:pt x="812527" y="525383"/>
                </a:moveTo>
                <a:lnTo>
                  <a:pt x="634545" y="525383"/>
                </a:lnTo>
                <a:lnTo>
                  <a:pt x="640843" y="522287"/>
                </a:lnTo>
                <a:lnTo>
                  <a:pt x="647313" y="519420"/>
                </a:lnTo>
                <a:lnTo>
                  <a:pt x="653897" y="516782"/>
                </a:lnTo>
                <a:lnTo>
                  <a:pt x="660538" y="514375"/>
                </a:lnTo>
                <a:lnTo>
                  <a:pt x="668183" y="463915"/>
                </a:lnTo>
                <a:lnTo>
                  <a:pt x="671667" y="453484"/>
                </a:lnTo>
                <a:lnTo>
                  <a:pt x="678390" y="445146"/>
                </a:lnTo>
                <a:lnTo>
                  <a:pt x="687579" y="439617"/>
                </a:lnTo>
                <a:lnTo>
                  <a:pt x="698459" y="437615"/>
                </a:lnTo>
                <a:lnTo>
                  <a:pt x="748613" y="437615"/>
                </a:lnTo>
                <a:lnTo>
                  <a:pt x="778887" y="463915"/>
                </a:lnTo>
                <a:lnTo>
                  <a:pt x="786532" y="514375"/>
                </a:lnTo>
                <a:lnTo>
                  <a:pt x="793174" y="516782"/>
                </a:lnTo>
                <a:lnTo>
                  <a:pt x="799759" y="519420"/>
                </a:lnTo>
                <a:lnTo>
                  <a:pt x="806229" y="522287"/>
                </a:lnTo>
                <a:lnTo>
                  <a:pt x="812527" y="525383"/>
                </a:lnTo>
                <a:close/>
              </a:path>
              <a:path w="1438275" h="1407160">
                <a:moveTo>
                  <a:pt x="572809" y="918007"/>
                </a:moveTo>
                <a:lnTo>
                  <a:pt x="517726" y="873397"/>
                </a:lnTo>
                <a:lnTo>
                  <a:pt x="508894" y="854092"/>
                </a:lnTo>
                <a:lnTo>
                  <a:pt x="510027" y="843509"/>
                </a:lnTo>
                <a:lnTo>
                  <a:pt x="514972" y="833642"/>
                </a:lnTo>
                <a:lnTo>
                  <a:pt x="545553" y="792357"/>
                </a:lnTo>
                <a:lnTo>
                  <a:pt x="542457" y="786059"/>
                </a:lnTo>
                <a:lnTo>
                  <a:pt x="539590" y="779589"/>
                </a:lnTo>
                <a:lnTo>
                  <a:pt x="536952" y="773005"/>
                </a:lnTo>
                <a:lnTo>
                  <a:pt x="534545" y="766363"/>
                </a:lnTo>
                <a:lnTo>
                  <a:pt x="484085" y="758717"/>
                </a:lnTo>
                <a:lnTo>
                  <a:pt x="473654" y="755234"/>
                </a:lnTo>
                <a:lnTo>
                  <a:pt x="465316" y="748511"/>
                </a:lnTo>
                <a:lnTo>
                  <a:pt x="459787" y="739323"/>
                </a:lnTo>
                <a:lnTo>
                  <a:pt x="457785" y="728443"/>
                </a:lnTo>
                <a:lnTo>
                  <a:pt x="457785" y="678289"/>
                </a:lnTo>
                <a:lnTo>
                  <a:pt x="484085" y="648015"/>
                </a:lnTo>
                <a:lnTo>
                  <a:pt x="534545" y="640368"/>
                </a:lnTo>
                <a:lnTo>
                  <a:pt x="536952" y="633726"/>
                </a:lnTo>
                <a:lnTo>
                  <a:pt x="539590" y="627142"/>
                </a:lnTo>
                <a:lnTo>
                  <a:pt x="542457" y="620672"/>
                </a:lnTo>
                <a:lnTo>
                  <a:pt x="545553" y="614374"/>
                </a:lnTo>
                <a:lnTo>
                  <a:pt x="514972" y="573089"/>
                </a:lnTo>
                <a:lnTo>
                  <a:pt x="510027" y="563222"/>
                </a:lnTo>
                <a:lnTo>
                  <a:pt x="508894" y="552638"/>
                </a:lnTo>
                <a:lnTo>
                  <a:pt x="511489" y="542341"/>
                </a:lnTo>
                <a:lnTo>
                  <a:pt x="517726" y="533334"/>
                </a:lnTo>
                <a:lnTo>
                  <a:pt x="553504" y="497554"/>
                </a:lnTo>
                <a:lnTo>
                  <a:pt x="562512" y="491319"/>
                </a:lnTo>
                <a:lnTo>
                  <a:pt x="572809" y="488724"/>
                </a:lnTo>
                <a:lnTo>
                  <a:pt x="583393" y="489857"/>
                </a:lnTo>
                <a:lnTo>
                  <a:pt x="593259" y="494802"/>
                </a:lnTo>
                <a:lnTo>
                  <a:pt x="634545" y="525383"/>
                </a:lnTo>
                <a:lnTo>
                  <a:pt x="921395" y="525383"/>
                </a:lnTo>
                <a:lnTo>
                  <a:pt x="929346" y="533334"/>
                </a:lnTo>
                <a:lnTo>
                  <a:pt x="935583" y="542341"/>
                </a:lnTo>
                <a:lnTo>
                  <a:pt x="938177" y="552638"/>
                </a:lnTo>
                <a:lnTo>
                  <a:pt x="937045" y="563222"/>
                </a:lnTo>
                <a:lnTo>
                  <a:pt x="932100" y="573089"/>
                </a:lnTo>
                <a:lnTo>
                  <a:pt x="919641" y="589908"/>
                </a:lnTo>
                <a:lnTo>
                  <a:pt x="723536" y="589908"/>
                </a:lnTo>
                <a:lnTo>
                  <a:pt x="679490" y="598863"/>
                </a:lnTo>
                <a:lnTo>
                  <a:pt x="643413" y="623242"/>
                </a:lnTo>
                <a:lnTo>
                  <a:pt x="619033" y="659319"/>
                </a:lnTo>
                <a:lnTo>
                  <a:pt x="610078" y="703366"/>
                </a:lnTo>
                <a:lnTo>
                  <a:pt x="619033" y="747412"/>
                </a:lnTo>
                <a:lnTo>
                  <a:pt x="643413" y="783487"/>
                </a:lnTo>
                <a:lnTo>
                  <a:pt x="679489" y="807866"/>
                </a:lnTo>
                <a:lnTo>
                  <a:pt x="723536" y="816820"/>
                </a:lnTo>
                <a:lnTo>
                  <a:pt x="919626" y="816820"/>
                </a:lnTo>
                <a:lnTo>
                  <a:pt x="947696" y="854743"/>
                </a:lnTo>
                <a:lnTo>
                  <a:pt x="921238" y="881349"/>
                </a:lnTo>
                <a:lnTo>
                  <a:pt x="634545" y="881349"/>
                </a:lnTo>
                <a:lnTo>
                  <a:pt x="593259" y="911930"/>
                </a:lnTo>
                <a:lnTo>
                  <a:pt x="583393" y="916875"/>
                </a:lnTo>
                <a:lnTo>
                  <a:pt x="572809" y="918007"/>
                </a:lnTo>
                <a:close/>
              </a:path>
              <a:path w="1438275" h="1407160">
                <a:moveTo>
                  <a:pt x="921395" y="525383"/>
                </a:moveTo>
                <a:lnTo>
                  <a:pt x="812527" y="525383"/>
                </a:lnTo>
                <a:lnTo>
                  <a:pt x="853811" y="494802"/>
                </a:lnTo>
                <a:lnTo>
                  <a:pt x="863678" y="489857"/>
                </a:lnTo>
                <a:lnTo>
                  <a:pt x="874262" y="488724"/>
                </a:lnTo>
                <a:lnTo>
                  <a:pt x="884560" y="491319"/>
                </a:lnTo>
                <a:lnTo>
                  <a:pt x="893566" y="497554"/>
                </a:lnTo>
                <a:lnTo>
                  <a:pt x="921395" y="525383"/>
                </a:lnTo>
                <a:close/>
              </a:path>
              <a:path w="1438275" h="1407160">
                <a:moveTo>
                  <a:pt x="919626" y="816820"/>
                </a:moveTo>
                <a:lnTo>
                  <a:pt x="723536" y="816820"/>
                </a:lnTo>
                <a:lnTo>
                  <a:pt x="767582" y="807866"/>
                </a:lnTo>
                <a:lnTo>
                  <a:pt x="803658" y="783487"/>
                </a:lnTo>
                <a:lnTo>
                  <a:pt x="828037" y="747412"/>
                </a:lnTo>
                <a:lnTo>
                  <a:pt x="836992" y="703366"/>
                </a:lnTo>
                <a:lnTo>
                  <a:pt x="828037" y="659319"/>
                </a:lnTo>
                <a:lnTo>
                  <a:pt x="803657" y="623242"/>
                </a:lnTo>
                <a:lnTo>
                  <a:pt x="767581" y="598863"/>
                </a:lnTo>
                <a:lnTo>
                  <a:pt x="723536" y="589908"/>
                </a:lnTo>
                <a:lnTo>
                  <a:pt x="919641" y="589908"/>
                </a:lnTo>
                <a:lnTo>
                  <a:pt x="901519" y="614374"/>
                </a:lnTo>
                <a:lnTo>
                  <a:pt x="904615" y="620672"/>
                </a:lnTo>
                <a:lnTo>
                  <a:pt x="907482" y="627142"/>
                </a:lnTo>
                <a:lnTo>
                  <a:pt x="910119" y="633726"/>
                </a:lnTo>
                <a:lnTo>
                  <a:pt x="912527" y="640368"/>
                </a:lnTo>
                <a:lnTo>
                  <a:pt x="962987" y="648015"/>
                </a:lnTo>
                <a:lnTo>
                  <a:pt x="973417" y="651498"/>
                </a:lnTo>
                <a:lnTo>
                  <a:pt x="981755" y="658220"/>
                </a:lnTo>
                <a:lnTo>
                  <a:pt x="987283" y="667409"/>
                </a:lnTo>
                <a:lnTo>
                  <a:pt x="989285" y="678289"/>
                </a:lnTo>
                <a:lnTo>
                  <a:pt x="989285" y="728443"/>
                </a:lnTo>
                <a:lnTo>
                  <a:pt x="962987" y="758717"/>
                </a:lnTo>
                <a:lnTo>
                  <a:pt x="912527" y="766363"/>
                </a:lnTo>
                <a:lnTo>
                  <a:pt x="910119" y="773005"/>
                </a:lnTo>
                <a:lnTo>
                  <a:pt x="907482" y="779589"/>
                </a:lnTo>
                <a:lnTo>
                  <a:pt x="904615" y="786059"/>
                </a:lnTo>
                <a:lnTo>
                  <a:pt x="901519" y="792357"/>
                </a:lnTo>
                <a:lnTo>
                  <a:pt x="919626" y="816820"/>
                </a:lnTo>
                <a:close/>
              </a:path>
              <a:path w="1438275" h="1407160">
                <a:moveTo>
                  <a:pt x="723536" y="770948"/>
                </a:moveTo>
                <a:lnTo>
                  <a:pt x="697236" y="765635"/>
                </a:lnTo>
                <a:lnTo>
                  <a:pt x="675753" y="751148"/>
                </a:lnTo>
                <a:lnTo>
                  <a:pt x="661264" y="729665"/>
                </a:lnTo>
                <a:lnTo>
                  <a:pt x="655951" y="703366"/>
                </a:lnTo>
                <a:lnTo>
                  <a:pt x="661264" y="677066"/>
                </a:lnTo>
                <a:lnTo>
                  <a:pt x="675753" y="655582"/>
                </a:lnTo>
                <a:lnTo>
                  <a:pt x="697236" y="641094"/>
                </a:lnTo>
                <a:lnTo>
                  <a:pt x="723536" y="635781"/>
                </a:lnTo>
                <a:lnTo>
                  <a:pt x="749835" y="641094"/>
                </a:lnTo>
                <a:lnTo>
                  <a:pt x="771319" y="655582"/>
                </a:lnTo>
                <a:lnTo>
                  <a:pt x="785807" y="677066"/>
                </a:lnTo>
                <a:lnTo>
                  <a:pt x="791121" y="703366"/>
                </a:lnTo>
                <a:lnTo>
                  <a:pt x="785807" y="729665"/>
                </a:lnTo>
                <a:lnTo>
                  <a:pt x="771319" y="751148"/>
                </a:lnTo>
                <a:lnTo>
                  <a:pt x="749835" y="765635"/>
                </a:lnTo>
                <a:lnTo>
                  <a:pt x="723536" y="770948"/>
                </a:lnTo>
                <a:close/>
              </a:path>
              <a:path w="1438275" h="1407160">
                <a:moveTo>
                  <a:pt x="748613" y="969117"/>
                </a:moveTo>
                <a:lnTo>
                  <a:pt x="698459" y="969117"/>
                </a:lnTo>
                <a:lnTo>
                  <a:pt x="687579" y="967114"/>
                </a:lnTo>
                <a:lnTo>
                  <a:pt x="678390" y="961586"/>
                </a:lnTo>
                <a:lnTo>
                  <a:pt x="671667" y="953247"/>
                </a:lnTo>
                <a:lnTo>
                  <a:pt x="668183" y="942816"/>
                </a:lnTo>
                <a:lnTo>
                  <a:pt x="660538" y="892357"/>
                </a:lnTo>
                <a:lnTo>
                  <a:pt x="653897" y="889949"/>
                </a:lnTo>
                <a:lnTo>
                  <a:pt x="647313" y="887311"/>
                </a:lnTo>
                <a:lnTo>
                  <a:pt x="640843" y="884444"/>
                </a:lnTo>
                <a:lnTo>
                  <a:pt x="634545" y="881349"/>
                </a:lnTo>
                <a:lnTo>
                  <a:pt x="812527" y="881349"/>
                </a:lnTo>
                <a:lnTo>
                  <a:pt x="806229" y="884444"/>
                </a:lnTo>
                <a:lnTo>
                  <a:pt x="799759" y="887311"/>
                </a:lnTo>
                <a:lnTo>
                  <a:pt x="793174" y="889949"/>
                </a:lnTo>
                <a:lnTo>
                  <a:pt x="786532" y="892357"/>
                </a:lnTo>
                <a:lnTo>
                  <a:pt x="778887" y="942816"/>
                </a:lnTo>
                <a:lnTo>
                  <a:pt x="775404" y="953247"/>
                </a:lnTo>
                <a:lnTo>
                  <a:pt x="768681" y="961586"/>
                </a:lnTo>
                <a:lnTo>
                  <a:pt x="759492" y="967114"/>
                </a:lnTo>
                <a:lnTo>
                  <a:pt x="748613" y="969117"/>
                </a:lnTo>
                <a:close/>
              </a:path>
              <a:path w="1438275" h="1407160">
                <a:moveTo>
                  <a:pt x="874262" y="918007"/>
                </a:moveTo>
                <a:lnTo>
                  <a:pt x="863678" y="916875"/>
                </a:lnTo>
                <a:lnTo>
                  <a:pt x="853811" y="911930"/>
                </a:lnTo>
                <a:lnTo>
                  <a:pt x="812527" y="881349"/>
                </a:lnTo>
                <a:lnTo>
                  <a:pt x="921238" y="881349"/>
                </a:lnTo>
                <a:lnTo>
                  <a:pt x="893566" y="909176"/>
                </a:lnTo>
                <a:lnTo>
                  <a:pt x="884560" y="915412"/>
                </a:lnTo>
                <a:lnTo>
                  <a:pt x="874262" y="918007"/>
                </a:lnTo>
                <a:close/>
              </a:path>
              <a:path w="1438275" h="1407160">
                <a:moveTo>
                  <a:pt x="549545" y="129969"/>
                </a:moveTo>
                <a:lnTo>
                  <a:pt x="484680" y="129969"/>
                </a:lnTo>
                <a:lnTo>
                  <a:pt x="462669" y="107959"/>
                </a:lnTo>
                <a:lnTo>
                  <a:pt x="457630" y="100372"/>
                </a:lnTo>
                <a:lnTo>
                  <a:pt x="455951" y="91743"/>
                </a:lnTo>
                <a:lnTo>
                  <a:pt x="457630" y="83114"/>
                </a:lnTo>
                <a:lnTo>
                  <a:pt x="462669" y="75526"/>
                </a:lnTo>
                <a:lnTo>
                  <a:pt x="470257" y="70487"/>
                </a:lnTo>
                <a:lnTo>
                  <a:pt x="478886" y="68807"/>
                </a:lnTo>
                <a:lnTo>
                  <a:pt x="487516" y="70487"/>
                </a:lnTo>
                <a:lnTo>
                  <a:pt x="495103" y="75526"/>
                </a:lnTo>
                <a:lnTo>
                  <a:pt x="549545" y="129969"/>
                </a:lnTo>
                <a:close/>
              </a:path>
              <a:path w="1438275" h="1407160">
                <a:moveTo>
                  <a:pt x="713749" y="175841"/>
                </a:moveTo>
                <a:lnTo>
                  <a:pt x="308856" y="175841"/>
                </a:lnTo>
                <a:lnTo>
                  <a:pt x="310078" y="168502"/>
                </a:lnTo>
                <a:lnTo>
                  <a:pt x="310690" y="160856"/>
                </a:lnTo>
                <a:lnTo>
                  <a:pt x="310690" y="144954"/>
                </a:lnTo>
                <a:lnTo>
                  <a:pt x="310078" y="137309"/>
                </a:lnTo>
                <a:lnTo>
                  <a:pt x="308856" y="129969"/>
                </a:lnTo>
                <a:lnTo>
                  <a:pt x="713749" y="129969"/>
                </a:lnTo>
                <a:lnTo>
                  <a:pt x="695401" y="152905"/>
                </a:lnTo>
                <a:lnTo>
                  <a:pt x="713749" y="175841"/>
                </a:lnTo>
                <a:close/>
              </a:path>
              <a:path w="1438275" h="1407160">
                <a:moveTo>
                  <a:pt x="484770" y="237003"/>
                </a:moveTo>
                <a:lnTo>
                  <a:pt x="473003" y="237003"/>
                </a:lnTo>
                <a:lnTo>
                  <a:pt x="467149" y="234763"/>
                </a:lnTo>
                <a:lnTo>
                  <a:pt x="462669" y="230284"/>
                </a:lnTo>
                <a:lnTo>
                  <a:pt x="457630" y="222697"/>
                </a:lnTo>
                <a:lnTo>
                  <a:pt x="455951" y="214067"/>
                </a:lnTo>
                <a:lnTo>
                  <a:pt x="457630" y="205438"/>
                </a:lnTo>
                <a:lnTo>
                  <a:pt x="462669" y="197850"/>
                </a:lnTo>
                <a:lnTo>
                  <a:pt x="484680" y="175841"/>
                </a:lnTo>
                <a:lnTo>
                  <a:pt x="549545" y="175841"/>
                </a:lnTo>
                <a:lnTo>
                  <a:pt x="490623" y="234763"/>
                </a:lnTo>
                <a:lnTo>
                  <a:pt x="484770" y="237003"/>
                </a:lnTo>
                <a:close/>
              </a:path>
              <a:path w="1438275" h="1407160">
                <a:moveTo>
                  <a:pt x="104895" y="990998"/>
                </a:moveTo>
                <a:lnTo>
                  <a:pt x="59023" y="990998"/>
                </a:lnTo>
                <a:lnTo>
                  <a:pt x="58857" y="987003"/>
                </a:lnTo>
                <a:lnTo>
                  <a:pt x="58396" y="982783"/>
                </a:lnTo>
                <a:lnTo>
                  <a:pt x="58396" y="978596"/>
                </a:lnTo>
                <a:lnTo>
                  <a:pt x="62090" y="931406"/>
                </a:lnTo>
                <a:lnTo>
                  <a:pt x="72977" y="886065"/>
                </a:lnTo>
                <a:lnTo>
                  <a:pt x="90763" y="843249"/>
                </a:lnTo>
                <a:lnTo>
                  <a:pt x="115154" y="803632"/>
                </a:lnTo>
                <a:lnTo>
                  <a:pt x="145857" y="767891"/>
                </a:lnTo>
                <a:lnTo>
                  <a:pt x="181599" y="737188"/>
                </a:lnTo>
                <a:lnTo>
                  <a:pt x="221215" y="712797"/>
                </a:lnTo>
                <a:lnTo>
                  <a:pt x="264031" y="695011"/>
                </a:lnTo>
                <a:lnTo>
                  <a:pt x="309372" y="684124"/>
                </a:lnTo>
                <a:lnTo>
                  <a:pt x="356562" y="680430"/>
                </a:lnTo>
                <a:lnTo>
                  <a:pt x="411913" y="680430"/>
                </a:lnTo>
                <a:lnTo>
                  <a:pt x="411913" y="726302"/>
                </a:lnTo>
                <a:lnTo>
                  <a:pt x="356562" y="726302"/>
                </a:lnTo>
                <a:lnTo>
                  <a:pt x="306857" y="731157"/>
                </a:lnTo>
                <a:lnTo>
                  <a:pt x="259848" y="745415"/>
                </a:lnTo>
                <a:lnTo>
                  <a:pt x="216624" y="768618"/>
                </a:lnTo>
                <a:lnTo>
                  <a:pt x="178273" y="800308"/>
                </a:lnTo>
                <a:lnTo>
                  <a:pt x="146583" y="838658"/>
                </a:lnTo>
                <a:lnTo>
                  <a:pt x="123380" y="881883"/>
                </a:lnTo>
                <a:lnTo>
                  <a:pt x="109122" y="928892"/>
                </a:lnTo>
                <a:lnTo>
                  <a:pt x="104267" y="978596"/>
                </a:lnTo>
                <a:lnTo>
                  <a:pt x="104267" y="982783"/>
                </a:lnTo>
                <a:lnTo>
                  <a:pt x="104556" y="985648"/>
                </a:lnTo>
                <a:lnTo>
                  <a:pt x="104681" y="986853"/>
                </a:lnTo>
                <a:lnTo>
                  <a:pt x="104895" y="990998"/>
                </a:lnTo>
                <a:close/>
              </a:path>
              <a:path w="1438275" h="1407160">
                <a:moveTo>
                  <a:pt x="163613" y="991208"/>
                </a:moveTo>
                <a:lnTo>
                  <a:pt x="104906" y="991208"/>
                </a:lnTo>
                <a:lnTo>
                  <a:pt x="126875" y="964530"/>
                </a:lnTo>
                <a:lnTo>
                  <a:pt x="133947" y="958749"/>
                </a:lnTo>
                <a:lnTo>
                  <a:pt x="142378" y="956243"/>
                </a:lnTo>
                <a:lnTo>
                  <a:pt x="151128" y="957096"/>
                </a:lnTo>
                <a:lnTo>
                  <a:pt x="159158" y="961394"/>
                </a:lnTo>
                <a:lnTo>
                  <a:pt x="164914" y="968467"/>
                </a:lnTo>
                <a:lnTo>
                  <a:pt x="167423" y="976898"/>
                </a:lnTo>
                <a:lnTo>
                  <a:pt x="166707" y="984357"/>
                </a:lnTo>
                <a:lnTo>
                  <a:pt x="166583" y="985648"/>
                </a:lnTo>
                <a:lnTo>
                  <a:pt x="163725" y="990998"/>
                </a:lnTo>
                <a:lnTo>
                  <a:pt x="163613" y="991208"/>
                </a:lnTo>
                <a:close/>
              </a:path>
              <a:path w="1438275" h="1407160">
                <a:moveTo>
                  <a:pt x="377357" y="1276763"/>
                </a:moveTo>
                <a:lnTo>
                  <a:pt x="356562" y="1276763"/>
                </a:lnTo>
                <a:lnTo>
                  <a:pt x="306483" y="1272558"/>
                </a:lnTo>
                <a:lnTo>
                  <a:pt x="259106" y="1260405"/>
                </a:lnTo>
                <a:lnTo>
                  <a:pt x="215113" y="1240994"/>
                </a:lnTo>
                <a:lnTo>
                  <a:pt x="175185" y="1215017"/>
                </a:lnTo>
                <a:lnTo>
                  <a:pt x="140004" y="1183163"/>
                </a:lnTo>
                <a:lnTo>
                  <a:pt x="110253" y="1146125"/>
                </a:lnTo>
                <a:lnTo>
                  <a:pt x="86612" y="1104592"/>
                </a:lnTo>
                <a:lnTo>
                  <a:pt x="69765" y="1059257"/>
                </a:lnTo>
                <a:lnTo>
                  <a:pt x="8253" y="1008610"/>
                </a:lnTo>
                <a:lnTo>
                  <a:pt x="2501" y="1001537"/>
                </a:lnTo>
                <a:lnTo>
                  <a:pt x="0" y="993107"/>
                </a:lnTo>
                <a:lnTo>
                  <a:pt x="586" y="987003"/>
                </a:lnTo>
                <a:lnTo>
                  <a:pt x="601" y="986853"/>
                </a:lnTo>
                <a:lnTo>
                  <a:pt x="717" y="985648"/>
                </a:lnTo>
                <a:lnTo>
                  <a:pt x="841" y="984357"/>
                </a:lnTo>
                <a:lnTo>
                  <a:pt x="5118" y="976327"/>
                </a:lnTo>
                <a:lnTo>
                  <a:pt x="12194" y="970558"/>
                </a:lnTo>
                <a:lnTo>
                  <a:pt x="20632" y="968050"/>
                </a:lnTo>
                <a:lnTo>
                  <a:pt x="29383" y="968897"/>
                </a:lnTo>
                <a:lnTo>
                  <a:pt x="37401" y="973191"/>
                </a:lnTo>
                <a:lnTo>
                  <a:pt x="59023" y="990998"/>
                </a:lnTo>
                <a:lnTo>
                  <a:pt x="104895" y="990998"/>
                </a:lnTo>
                <a:lnTo>
                  <a:pt x="104906" y="991208"/>
                </a:lnTo>
                <a:lnTo>
                  <a:pt x="163613" y="991208"/>
                </a:lnTo>
                <a:lnTo>
                  <a:pt x="162294" y="993678"/>
                </a:lnTo>
                <a:lnTo>
                  <a:pt x="115000" y="1051118"/>
                </a:lnTo>
                <a:lnTo>
                  <a:pt x="132237" y="1093783"/>
                </a:lnTo>
                <a:lnTo>
                  <a:pt x="156620" y="1132183"/>
                </a:lnTo>
                <a:lnTo>
                  <a:pt x="187316" y="1165482"/>
                </a:lnTo>
                <a:lnTo>
                  <a:pt x="223491" y="1192841"/>
                </a:lnTo>
                <a:lnTo>
                  <a:pt x="264313" y="1213421"/>
                </a:lnTo>
                <a:lnTo>
                  <a:pt x="308947" y="1226384"/>
                </a:lnTo>
                <a:lnTo>
                  <a:pt x="356562" y="1230891"/>
                </a:lnTo>
                <a:lnTo>
                  <a:pt x="377357" y="1230891"/>
                </a:lnTo>
                <a:lnTo>
                  <a:pt x="359009" y="1253827"/>
                </a:lnTo>
                <a:lnTo>
                  <a:pt x="377357" y="1276763"/>
                </a:lnTo>
                <a:close/>
              </a:path>
              <a:path w="1438275" h="1407160">
                <a:moveTo>
                  <a:pt x="1396321" y="1376151"/>
                </a:moveTo>
                <a:lnTo>
                  <a:pt x="1212834" y="1376151"/>
                </a:lnTo>
                <a:lnTo>
                  <a:pt x="1200930" y="1373747"/>
                </a:lnTo>
                <a:lnTo>
                  <a:pt x="1191210" y="1367193"/>
                </a:lnTo>
                <a:lnTo>
                  <a:pt x="1184656" y="1357473"/>
                </a:lnTo>
                <a:lnTo>
                  <a:pt x="1182253" y="1345570"/>
                </a:lnTo>
                <a:lnTo>
                  <a:pt x="1182253" y="1162083"/>
                </a:lnTo>
                <a:lnTo>
                  <a:pt x="1184656" y="1150179"/>
                </a:lnTo>
                <a:lnTo>
                  <a:pt x="1191210" y="1140459"/>
                </a:lnTo>
                <a:lnTo>
                  <a:pt x="1200930" y="1133905"/>
                </a:lnTo>
                <a:lnTo>
                  <a:pt x="1212834" y="1131502"/>
                </a:lnTo>
                <a:lnTo>
                  <a:pt x="1396321" y="1131502"/>
                </a:lnTo>
                <a:lnTo>
                  <a:pt x="1408225" y="1133905"/>
                </a:lnTo>
                <a:lnTo>
                  <a:pt x="1417945" y="1140459"/>
                </a:lnTo>
                <a:lnTo>
                  <a:pt x="1424499" y="1150179"/>
                </a:lnTo>
                <a:lnTo>
                  <a:pt x="1426902" y="1162083"/>
                </a:lnTo>
                <a:lnTo>
                  <a:pt x="1426902" y="1345570"/>
                </a:lnTo>
                <a:lnTo>
                  <a:pt x="1424499" y="1357473"/>
                </a:lnTo>
                <a:lnTo>
                  <a:pt x="1417945" y="1367193"/>
                </a:lnTo>
                <a:lnTo>
                  <a:pt x="1408225" y="1373747"/>
                </a:lnTo>
                <a:lnTo>
                  <a:pt x="1396321" y="1376151"/>
                </a:lnTo>
                <a:close/>
              </a:path>
              <a:path w="1438275" h="1407160">
                <a:moveTo>
                  <a:pt x="876441" y="305811"/>
                </a:moveTo>
                <a:lnTo>
                  <a:pt x="754117" y="152905"/>
                </a:lnTo>
                <a:lnTo>
                  <a:pt x="876441" y="0"/>
                </a:lnTo>
                <a:lnTo>
                  <a:pt x="998766" y="152905"/>
                </a:lnTo>
                <a:lnTo>
                  <a:pt x="876441" y="305811"/>
                </a:lnTo>
                <a:close/>
              </a:path>
              <a:path w="1438275" h="1407160">
                <a:moveTo>
                  <a:pt x="540049" y="1406733"/>
                </a:moveTo>
                <a:lnTo>
                  <a:pt x="417724" y="1253827"/>
                </a:lnTo>
                <a:lnTo>
                  <a:pt x="540049" y="1100921"/>
                </a:lnTo>
                <a:lnTo>
                  <a:pt x="662373" y="1253827"/>
                </a:lnTo>
                <a:lnTo>
                  <a:pt x="540049" y="1406733"/>
                </a:lnTo>
                <a:close/>
              </a:path>
              <a:path w="1438275" h="1407160">
                <a:moveTo>
                  <a:pt x="142494" y="275230"/>
                </a:moveTo>
                <a:lnTo>
                  <a:pt x="94879" y="265617"/>
                </a:lnTo>
                <a:lnTo>
                  <a:pt x="55996" y="239402"/>
                </a:lnTo>
                <a:lnTo>
                  <a:pt x="29782" y="200519"/>
                </a:lnTo>
                <a:lnTo>
                  <a:pt x="20169" y="152905"/>
                </a:lnTo>
                <a:lnTo>
                  <a:pt x="29782" y="105290"/>
                </a:lnTo>
                <a:lnTo>
                  <a:pt x="55997" y="66408"/>
                </a:lnTo>
                <a:lnTo>
                  <a:pt x="94879" y="40193"/>
                </a:lnTo>
                <a:lnTo>
                  <a:pt x="142494" y="30581"/>
                </a:lnTo>
                <a:lnTo>
                  <a:pt x="190107" y="40193"/>
                </a:lnTo>
                <a:lnTo>
                  <a:pt x="228989" y="66408"/>
                </a:lnTo>
                <a:lnTo>
                  <a:pt x="255204" y="105290"/>
                </a:lnTo>
                <a:lnTo>
                  <a:pt x="264818" y="152905"/>
                </a:lnTo>
                <a:lnTo>
                  <a:pt x="255205" y="200519"/>
                </a:lnTo>
                <a:lnTo>
                  <a:pt x="228990" y="239402"/>
                </a:lnTo>
                <a:lnTo>
                  <a:pt x="190108" y="265617"/>
                </a:lnTo>
                <a:lnTo>
                  <a:pt x="142494" y="275230"/>
                </a:lnTo>
                <a:close/>
              </a:path>
              <a:path w="1438275" h="1407160">
                <a:moveTo>
                  <a:pt x="977681" y="1230891"/>
                </a:moveTo>
                <a:lnTo>
                  <a:pt x="912816" y="1230891"/>
                </a:lnTo>
                <a:lnTo>
                  <a:pt x="890807" y="1208881"/>
                </a:lnTo>
                <a:lnTo>
                  <a:pt x="885767" y="1201294"/>
                </a:lnTo>
                <a:lnTo>
                  <a:pt x="884087" y="1192664"/>
                </a:lnTo>
                <a:lnTo>
                  <a:pt x="885767" y="1184035"/>
                </a:lnTo>
                <a:lnTo>
                  <a:pt x="890807" y="1176447"/>
                </a:lnTo>
                <a:lnTo>
                  <a:pt x="898394" y="1171408"/>
                </a:lnTo>
                <a:lnTo>
                  <a:pt x="907022" y="1169729"/>
                </a:lnTo>
                <a:lnTo>
                  <a:pt x="915651" y="1171408"/>
                </a:lnTo>
                <a:lnTo>
                  <a:pt x="923239" y="1176447"/>
                </a:lnTo>
                <a:lnTo>
                  <a:pt x="977681" y="1230891"/>
                </a:lnTo>
                <a:close/>
              </a:path>
              <a:path w="1438275" h="1407160">
                <a:moveTo>
                  <a:pt x="1136381" y="1276763"/>
                </a:moveTo>
                <a:lnTo>
                  <a:pt x="702741" y="1276763"/>
                </a:lnTo>
                <a:lnTo>
                  <a:pt x="721089" y="1253827"/>
                </a:lnTo>
                <a:lnTo>
                  <a:pt x="702741" y="1230891"/>
                </a:lnTo>
                <a:lnTo>
                  <a:pt x="1136381" y="1230891"/>
                </a:lnTo>
                <a:lnTo>
                  <a:pt x="1136381" y="1276763"/>
                </a:lnTo>
                <a:close/>
              </a:path>
              <a:path w="1438275" h="1407160">
                <a:moveTo>
                  <a:pt x="912905" y="1337925"/>
                </a:moveTo>
                <a:lnTo>
                  <a:pt x="901139" y="1337925"/>
                </a:lnTo>
                <a:lnTo>
                  <a:pt x="895285" y="1335685"/>
                </a:lnTo>
                <a:lnTo>
                  <a:pt x="890807" y="1331205"/>
                </a:lnTo>
                <a:lnTo>
                  <a:pt x="885767" y="1323617"/>
                </a:lnTo>
                <a:lnTo>
                  <a:pt x="884087" y="1314989"/>
                </a:lnTo>
                <a:lnTo>
                  <a:pt x="885767" y="1306360"/>
                </a:lnTo>
                <a:lnTo>
                  <a:pt x="890807" y="1298773"/>
                </a:lnTo>
                <a:lnTo>
                  <a:pt x="912816" y="1276763"/>
                </a:lnTo>
                <a:lnTo>
                  <a:pt x="977681" y="1276763"/>
                </a:lnTo>
                <a:lnTo>
                  <a:pt x="918759" y="1335685"/>
                </a:lnTo>
                <a:lnTo>
                  <a:pt x="912905" y="1337925"/>
                </a:lnTo>
                <a:close/>
              </a:path>
              <a:path w="1438275" h="1407160">
                <a:moveTo>
                  <a:pt x="1427320" y="380628"/>
                </a:moveTo>
                <a:lnTo>
                  <a:pt x="1338173" y="380628"/>
                </a:lnTo>
                <a:lnTo>
                  <a:pt x="1323883" y="332608"/>
                </a:lnTo>
                <a:lnTo>
                  <a:pt x="1300820" y="289090"/>
                </a:lnTo>
                <a:lnTo>
                  <a:pt x="1270031" y="251126"/>
                </a:lnTo>
                <a:lnTo>
                  <a:pt x="1232559" y="219766"/>
                </a:lnTo>
                <a:lnTo>
                  <a:pt x="1189452" y="196065"/>
                </a:lnTo>
                <a:lnTo>
                  <a:pt x="1141754" y="181072"/>
                </a:lnTo>
                <a:lnTo>
                  <a:pt x="1090510" y="175841"/>
                </a:lnTo>
                <a:lnTo>
                  <a:pt x="1039134" y="175841"/>
                </a:lnTo>
                <a:lnTo>
                  <a:pt x="1057482" y="152905"/>
                </a:lnTo>
                <a:lnTo>
                  <a:pt x="1039134" y="129969"/>
                </a:lnTo>
                <a:lnTo>
                  <a:pt x="1090510" y="129969"/>
                </a:lnTo>
                <a:lnTo>
                  <a:pt x="1137212" y="133616"/>
                </a:lnTo>
                <a:lnTo>
                  <a:pt x="1181623" y="144189"/>
                </a:lnTo>
                <a:lnTo>
                  <a:pt x="1223192" y="161129"/>
                </a:lnTo>
                <a:lnTo>
                  <a:pt x="1261364" y="183883"/>
                </a:lnTo>
                <a:lnTo>
                  <a:pt x="1295586" y="211893"/>
                </a:lnTo>
                <a:lnTo>
                  <a:pt x="1325306" y="244604"/>
                </a:lnTo>
                <a:lnTo>
                  <a:pt x="1349969" y="281460"/>
                </a:lnTo>
                <a:lnTo>
                  <a:pt x="1369024" y="321905"/>
                </a:lnTo>
                <a:lnTo>
                  <a:pt x="1381821" y="365062"/>
                </a:lnTo>
                <a:lnTo>
                  <a:pt x="1381916" y="365383"/>
                </a:lnTo>
                <a:lnTo>
                  <a:pt x="1436664" y="365383"/>
                </a:lnTo>
                <a:lnTo>
                  <a:pt x="1434338" y="370676"/>
                </a:lnTo>
                <a:lnTo>
                  <a:pt x="1427320" y="380628"/>
                </a:lnTo>
                <a:close/>
              </a:path>
              <a:path w="1438275" h="1407160">
                <a:moveTo>
                  <a:pt x="1436664" y="365383"/>
                </a:moveTo>
                <a:lnTo>
                  <a:pt x="1381916" y="365383"/>
                </a:lnTo>
                <a:lnTo>
                  <a:pt x="1396828" y="344217"/>
                </a:lnTo>
                <a:lnTo>
                  <a:pt x="1403434" y="337961"/>
                </a:lnTo>
                <a:lnTo>
                  <a:pt x="1411645" y="334824"/>
                </a:lnTo>
                <a:lnTo>
                  <a:pt x="1420443" y="335003"/>
                </a:lnTo>
                <a:lnTo>
                  <a:pt x="1428813" y="338692"/>
                </a:lnTo>
                <a:lnTo>
                  <a:pt x="1435058" y="345319"/>
                </a:lnTo>
                <a:lnTo>
                  <a:pt x="1438182" y="353541"/>
                </a:lnTo>
                <a:lnTo>
                  <a:pt x="1438060" y="359537"/>
                </a:lnTo>
                <a:lnTo>
                  <a:pt x="1438003" y="362335"/>
                </a:lnTo>
                <a:lnTo>
                  <a:pt x="1436664" y="365383"/>
                </a:lnTo>
                <a:close/>
              </a:path>
              <a:path w="1438275" h="1407160">
                <a:moveTo>
                  <a:pt x="1090510" y="726302"/>
                </a:moveTo>
                <a:lnTo>
                  <a:pt x="1035157" y="726302"/>
                </a:lnTo>
                <a:lnTo>
                  <a:pt x="1035157" y="680430"/>
                </a:lnTo>
                <a:lnTo>
                  <a:pt x="1090510" y="680430"/>
                </a:lnTo>
                <a:lnTo>
                  <a:pt x="1140214" y="675575"/>
                </a:lnTo>
                <a:lnTo>
                  <a:pt x="1187223" y="661317"/>
                </a:lnTo>
                <a:lnTo>
                  <a:pt x="1230447" y="638113"/>
                </a:lnTo>
                <a:lnTo>
                  <a:pt x="1268798" y="606422"/>
                </a:lnTo>
                <a:lnTo>
                  <a:pt x="1298849" y="570402"/>
                </a:lnTo>
                <a:lnTo>
                  <a:pt x="1321326" y="529985"/>
                </a:lnTo>
                <a:lnTo>
                  <a:pt x="1335900" y="486094"/>
                </a:lnTo>
                <a:lnTo>
                  <a:pt x="1342244" y="439652"/>
                </a:lnTo>
                <a:lnTo>
                  <a:pt x="1281820" y="397047"/>
                </a:lnTo>
                <a:lnTo>
                  <a:pt x="1275573" y="390420"/>
                </a:lnTo>
                <a:lnTo>
                  <a:pt x="1272451" y="382197"/>
                </a:lnTo>
                <a:lnTo>
                  <a:pt x="1272632" y="373403"/>
                </a:lnTo>
                <a:lnTo>
                  <a:pt x="1276296" y="365062"/>
                </a:lnTo>
                <a:lnTo>
                  <a:pt x="1282902" y="358806"/>
                </a:lnTo>
                <a:lnTo>
                  <a:pt x="1291112" y="355670"/>
                </a:lnTo>
                <a:lnTo>
                  <a:pt x="1299911" y="355848"/>
                </a:lnTo>
                <a:lnTo>
                  <a:pt x="1308281" y="359537"/>
                </a:lnTo>
                <a:lnTo>
                  <a:pt x="1338173" y="380628"/>
                </a:lnTo>
                <a:lnTo>
                  <a:pt x="1427320" y="380628"/>
                </a:lnTo>
                <a:lnTo>
                  <a:pt x="1388293" y="435978"/>
                </a:lnTo>
                <a:lnTo>
                  <a:pt x="1383697" y="481392"/>
                </a:lnTo>
                <a:lnTo>
                  <a:pt x="1372452" y="525000"/>
                </a:lnTo>
                <a:lnTo>
                  <a:pt x="1354798" y="566188"/>
                </a:lnTo>
                <a:lnTo>
                  <a:pt x="1330973" y="604340"/>
                </a:lnTo>
                <a:lnTo>
                  <a:pt x="1301214" y="638840"/>
                </a:lnTo>
                <a:lnTo>
                  <a:pt x="1265473" y="669543"/>
                </a:lnTo>
                <a:lnTo>
                  <a:pt x="1225857" y="693935"/>
                </a:lnTo>
                <a:lnTo>
                  <a:pt x="1183040" y="711721"/>
                </a:lnTo>
                <a:lnTo>
                  <a:pt x="1137700" y="722608"/>
                </a:lnTo>
                <a:lnTo>
                  <a:pt x="1090510" y="726302"/>
                </a:lnTo>
                <a:close/>
              </a:path>
            </a:pathLst>
          </a:custGeom>
          <a:solidFill>
            <a:srgbClr val="955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546980" y="3873692"/>
            <a:ext cx="271780" cy="271780"/>
            <a:chOff x="2546980" y="3873692"/>
            <a:chExt cx="271780" cy="271780"/>
          </a:xfrm>
        </p:grpSpPr>
        <p:sp>
          <p:nvSpPr>
            <p:cNvPr id="5" name="object 5"/>
            <p:cNvSpPr/>
            <p:nvPr/>
          </p:nvSpPr>
          <p:spPr>
            <a:xfrm>
              <a:off x="2555466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55466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546980" y="4233140"/>
            <a:ext cx="271780" cy="271780"/>
            <a:chOff x="2546980" y="4233140"/>
            <a:chExt cx="271780" cy="271780"/>
          </a:xfrm>
        </p:grpSpPr>
        <p:sp>
          <p:nvSpPr>
            <p:cNvPr id="8" name="object 8"/>
            <p:cNvSpPr/>
            <p:nvPr/>
          </p:nvSpPr>
          <p:spPr>
            <a:xfrm>
              <a:off x="2555466" y="4241626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55466" y="4241626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566030" y="4973237"/>
            <a:ext cx="271780" cy="271780"/>
            <a:chOff x="2566030" y="4973237"/>
            <a:chExt cx="271780" cy="271780"/>
          </a:xfrm>
        </p:grpSpPr>
        <p:sp>
          <p:nvSpPr>
            <p:cNvPr id="11" name="object 11"/>
            <p:cNvSpPr/>
            <p:nvPr/>
          </p:nvSpPr>
          <p:spPr>
            <a:xfrm>
              <a:off x="2574516" y="4981723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74516" y="4981723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566030" y="6027631"/>
            <a:ext cx="271780" cy="271780"/>
            <a:chOff x="2566030" y="6027631"/>
            <a:chExt cx="271780" cy="271780"/>
          </a:xfrm>
        </p:grpSpPr>
        <p:sp>
          <p:nvSpPr>
            <p:cNvPr id="14" name="object 14"/>
            <p:cNvSpPr/>
            <p:nvPr/>
          </p:nvSpPr>
          <p:spPr>
            <a:xfrm>
              <a:off x="2574516" y="6036117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74516" y="6036117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368013" y="2751671"/>
            <a:ext cx="6381115" cy="2860675"/>
          </a:xfrm>
          <a:prstGeom prst="rect">
            <a:avLst/>
          </a:prstGeom>
        </p:spPr>
        <p:txBody>
          <a:bodyPr vert="horz" wrap="square" lIns="0" tIns="323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5"/>
              </a:spcBef>
              <a:tabLst>
                <a:tab pos="6080125" algn="l"/>
              </a:tabLst>
            </a:pPr>
            <a:r>
              <a:rPr sz="4250" u="heavy" spc="-40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4250" u="heavy" spc="200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Uniqueness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20955" marR="151765" indent="474345" algn="just">
              <a:lnSpc>
                <a:spcPct val="125000"/>
              </a:lnSpc>
              <a:spcBef>
                <a:spcPts val="525"/>
              </a:spcBef>
            </a:pPr>
            <a:r>
              <a:rPr sz="1900" spc="80" dirty="0">
                <a:latin typeface="Tahoma"/>
                <a:cs typeface="Tahoma"/>
              </a:rPr>
              <a:t>Hierarchical</a:t>
            </a:r>
            <a:r>
              <a:rPr sz="1900" dirty="0">
                <a:latin typeface="Tahoma"/>
                <a:cs typeface="Tahoma"/>
              </a:rPr>
              <a:t> feature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extraction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captures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both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local </a:t>
            </a:r>
            <a:r>
              <a:rPr sz="1900" spc="95" dirty="0">
                <a:latin typeface="Tahoma"/>
                <a:cs typeface="Tahoma"/>
              </a:rPr>
              <a:t>and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100" dirty="0">
                <a:latin typeface="Tahoma"/>
                <a:cs typeface="Tahoma"/>
              </a:rPr>
              <a:t>global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image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features.</a:t>
            </a:r>
            <a:endParaRPr sz="1900">
              <a:latin typeface="Tahoma"/>
              <a:cs typeface="Tahoma"/>
            </a:endParaRPr>
          </a:p>
          <a:p>
            <a:pPr marL="20955" marR="5080" indent="474345" algn="just">
              <a:lnSpc>
                <a:spcPct val="125000"/>
              </a:lnSpc>
            </a:pPr>
            <a:r>
              <a:rPr sz="1900" spc="75" dirty="0">
                <a:latin typeface="Tahoma"/>
                <a:cs typeface="Tahoma"/>
              </a:rPr>
              <a:t>Strong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generalization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55" dirty="0">
                <a:latin typeface="Tahoma"/>
                <a:cs typeface="Tahoma"/>
              </a:rPr>
              <a:t>different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image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45" dirty="0">
                <a:latin typeface="Tahoma"/>
                <a:cs typeface="Tahoma"/>
              </a:rPr>
              <a:t>restoration </a:t>
            </a:r>
            <a:r>
              <a:rPr sz="1900" dirty="0">
                <a:latin typeface="Tahoma"/>
                <a:cs typeface="Tahoma"/>
              </a:rPr>
              <a:t>tasks </a:t>
            </a:r>
            <a:r>
              <a:rPr sz="1900" spc="70" dirty="0">
                <a:latin typeface="Tahoma"/>
                <a:cs typeface="Tahoma"/>
              </a:rPr>
              <a:t>like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denoising,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super-</a:t>
            </a:r>
            <a:r>
              <a:rPr sz="1900" spc="55" dirty="0">
                <a:latin typeface="Tahoma"/>
                <a:cs typeface="Tahoma"/>
              </a:rPr>
              <a:t>resolution,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95" dirty="0">
                <a:latin typeface="Tahoma"/>
                <a:cs typeface="Tahoma"/>
              </a:rPr>
              <a:t>and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compression </a:t>
            </a:r>
            <a:r>
              <a:rPr sz="1900" dirty="0">
                <a:latin typeface="Tahoma"/>
                <a:cs typeface="Tahoma"/>
              </a:rPr>
              <a:t>artifact</a:t>
            </a:r>
            <a:r>
              <a:rPr sz="1900" spc="245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reduction.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390328" y="3873692"/>
            <a:ext cx="271780" cy="271780"/>
            <a:chOff x="11390328" y="3873692"/>
            <a:chExt cx="271780" cy="271780"/>
          </a:xfrm>
        </p:grpSpPr>
        <p:sp>
          <p:nvSpPr>
            <p:cNvPr id="18" name="object 18"/>
            <p:cNvSpPr/>
            <p:nvPr/>
          </p:nvSpPr>
          <p:spPr>
            <a:xfrm>
              <a:off x="11398814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398814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1391944" y="4650206"/>
            <a:ext cx="271780" cy="271780"/>
            <a:chOff x="11391944" y="4650206"/>
            <a:chExt cx="271780" cy="271780"/>
          </a:xfrm>
        </p:grpSpPr>
        <p:sp>
          <p:nvSpPr>
            <p:cNvPr id="21" name="object 21"/>
            <p:cNvSpPr/>
            <p:nvPr/>
          </p:nvSpPr>
          <p:spPr>
            <a:xfrm>
              <a:off x="11400430" y="4658692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400430" y="4658692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09111" y="2750595"/>
            <a:ext cx="6297295" cy="6323330"/>
          </a:xfrm>
          <a:prstGeom prst="rect">
            <a:avLst/>
          </a:prstGeom>
        </p:spPr>
        <p:txBody>
          <a:bodyPr vert="horz" wrap="square" lIns="0" tIns="32385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2550"/>
              </a:spcBef>
              <a:tabLst>
                <a:tab pos="6095365" algn="l"/>
              </a:tabLst>
            </a:pPr>
            <a:r>
              <a:rPr sz="4250" u="heavy" spc="160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Architecture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510540">
              <a:lnSpc>
                <a:spcPct val="100000"/>
              </a:lnSpc>
              <a:spcBef>
                <a:spcPts val="1100"/>
              </a:spcBef>
            </a:pPr>
            <a:r>
              <a:rPr sz="1900" dirty="0">
                <a:latin typeface="Tahoma"/>
                <a:cs typeface="Tahoma"/>
              </a:rPr>
              <a:t>SwinIR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70" dirty="0">
                <a:latin typeface="Tahoma"/>
                <a:cs typeface="Tahoma"/>
              </a:rPr>
              <a:t>uses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the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spc="85" dirty="0">
                <a:latin typeface="Tahoma"/>
                <a:cs typeface="Tahoma"/>
              </a:rPr>
              <a:t>Swin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Transformer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as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backbone.</a:t>
            </a:r>
            <a:endParaRPr sz="1900">
              <a:latin typeface="Tahoma"/>
              <a:cs typeface="Tahoma"/>
            </a:endParaRPr>
          </a:p>
          <a:p>
            <a:pPr marL="36195" marR="788670" indent="355600">
              <a:lnSpc>
                <a:spcPct val="121700"/>
              </a:lnSpc>
            </a:pPr>
            <a:r>
              <a:rPr sz="1900" spc="80" dirty="0">
                <a:latin typeface="Tahoma"/>
                <a:cs typeface="Tahoma"/>
              </a:rPr>
              <a:t>Hierarchical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feature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extraction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process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70" dirty="0">
                <a:latin typeface="Tahoma"/>
                <a:cs typeface="Tahoma"/>
              </a:rPr>
              <a:t>using </a:t>
            </a:r>
            <a:r>
              <a:rPr sz="1900" spc="65" dirty="0">
                <a:latin typeface="Tahoma"/>
                <a:cs typeface="Tahoma"/>
              </a:rPr>
              <a:t>shifted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105" dirty="0">
                <a:latin typeface="Tahoma"/>
                <a:cs typeface="Tahoma"/>
              </a:rPr>
              <a:t>windows</a:t>
            </a:r>
            <a:r>
              <a:rPr sz="1900" dirty="0">
                <a:latin typeface="Tahoma"/>
                <a:cs typeface="Tahoma"/>
              </a:rPr>
              <a:t> for self-</a:t>
            </a:r>
            <a:r>
              <a:rPr sz="1900" spc="-10" dirty="0">
                <a:latin typeface="Tahoma"/>
                <a:cs typeface="Tahoma"/>
              </a:rPr>
              <a:t>attention.</a:t>
            </a:r>
            <a:endParaRPr sz="1900">
              <a:latin typeface="Tahoma"/>
              <a:cs typeface="Tahoma"/>
            </a:endParaRPr>
          </a:p>
          <a:p>
            <a:pPr marL="36195" marR="171450" indent="414655">
              <a:lnSpc>
                <a:spcPct val="121700"/>
              </a:lnSpc>
            </a:pPr>
            <a:r>
              <a:rPr sz="1900" spc="60" dirty="0">
                <a:latin typeface="Tahoma"/>
                <a:cs typeface="Tahoma"/>
              </a:rPr>
              <a:t>3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main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stages: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Shallow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Feature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Extraction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(SFE), </a:t>
            </a:r>
            <a:r>
              <a:rPr sz="1900" spc="100" dirty="0">
                <a:latin typeface="Tahoma"/>
                <a:cs typeface="Tahoma"/>
              </a:rPr>
              <a:t>Deep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Feature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Extraction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(DFE)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with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85" dirty="0">
                <a:latin typeface="Tahoma"/>
                <a:cs typeface="Tahoma"/>
              </a:rPr>
              <a:t>Swin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40" dirty="0">
                <a:latin typeface="Tahoma"/>
                <a:cs typeface="Tahoma"/>
              </a:rPr>
              <a:t>Transformer </a:t>
            </a:r>
            <a:r>
              <a:rPr sz="1900" spc="70" dirty="0">
                <a:latin typeface="Tahoma"/>
                <a:cs typeface="Tahoma"/>
              </a:rPr>
              <a:t>Blocks,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and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High-</a:t>
            </a:r>
            <a:r>
              <a:rPr sz="1900" spc="80" dirty="0">
                <a:latin typeface="Tahoma"/>
                <a:cs typeface="Tahoma"/>
              </a:rPr>
              <a:t>Resolution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Reconstruction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(HRR).</a:t>
            </a:r>
            <a:endParaRPr sz="1900">
              <a:latin typeface="Tahoma"/>
              <a:cs typeface="Tahoma"/>
            </a:endParaRPr>
          </a:p>
          <a:p>
            <a:pPr marL="36195" marR="986790" indent="414655">
              <a:lnSpc>
                <a:spcPct val="121700"/>
              </a:lnSpc>
            </a:pPr>
            <a:r>
              <a:rPr sz="1900" spc="80" dirty="0">
                <a:latin typeface="Tahoma"/>
                <a:cs typeface="Tahoma"/>
              </a:rPr>
              <a:t>Residual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spc="100" dirty="0">
                <a:latin typeface="Tahoma"/>
                <a:cs typeface="Tahoma"/>
              </a:rPr>
              <a:t>connections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are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95" dirty="0">
                <a:latin typeface="Tahoma"/>
                <a:cs typeface="Tahoma"/>
              </a:rPr>
              <a:t>used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85" dirty="0">
                <a:latin typeface="Tahoma"/>
                <a:cs typeface="Tahoma"/>
              </a:rPr>
              <a:t>enhance </a:t>
            </a:r>
            <a:r>
              <a:rPr sz="1900" spc="75" dirty="0">
                <a:latin typeface="Tahoma"/>
                <a:cs typeface="Tahoma"/>
              </a:rPr>
              <a:t>gradient</a:t>
            </a:r>
            <a:r>
              <a:rPr sz="1900" spc="-70" dirty="0">
                <a:latin typeface="Tahoma"/>
                <a:cs typeface="Tahoma"/>
              </a:rPr>
              <a:t> </a:t>
            </a:r>
            <a:r>
              <a:rPr sz="1900" spc="70" dirty="0">
                <a:latin typeface="Tahoma"/>
                <a:cs typeface="Tahoma"/>
              </a:rPr>
              <a:t>flow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and</a:t>
            </a:r>
            <a:r>
              <a:rPr sz="1900" spc="-70" dirty="0">
                <a:latin typeface="Tahoma"/>
                <a:cs typeface="Tahoma"/>
              </a:rPr>
              <a:t> </a:t>
            </a:r>
            <a:r>
              <a:rPr sz="1900" spc="65" dirty="0">
                <a:latin typeface="Tahoma"/>
                <a:cs typeface="Tahoma"/>
              </a:rPr>
              <a:t>preserve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spc="35" dirty="0">
                <a:latin typeface="Tahoma"/>
                <a:cs typeface="Tahoma"/>
              </a:rPr>
              <a:t>details.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095365" algn="l"/>
              </a:tabLst>
            </a:pPr>
            <a:r>
              <a:rPr sz="4250" u="heavy" spc="15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Limitations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36195" marR="5080" indent="474345">
              <a:lnSpc>
                <a:spcPct val="121700"/>
              </a:lnSpc>
              <a:spcBef>
                <a:spcPts val="600"/>
              </a:spcBef>
            </a:pPr>
            <a:r>
              <a:rPr sz="1900" spc="70" dirty="0">
                <a:latin typeface="Tahoma"/>
                <a:cs typeface="Tahoma"/>
              </a:rPr>
              <a:t>Shifted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110" dirty="0">
                <a:latin typeface="Tahoma"/>
                <a:cs typeface="Tahoma"/>
              </a:rPr>
              <a:t>window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85" dirty="0">
                <a:latin typeface="Tahoma"/>
                <a:cs typeface="Tahoma"/>
              </a:rPr>
              <a:t>mechanism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85" dirty="0">
                <a:latin typeface="Tahoma"/>
                <a:cs typeface="Tahoma"/>
              </a:rPr>
              <a:t>introduces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70" dirty="0">
                <a:latin typeface="Tahoma"/>
                <a:cs typeface="Tahoma"/>
              </a:rPr>
              <a:t>complexity </a:t>
            </a:r>
            <a:r>
              <a:rPr sz="1900" spc="65" dirty="0">
                <a:latin typeface="Tahoma"/>
                <a:cs typeface="Tahoma"/>
              </a:rPr>
              <a:t>in</a:t>
            </a:r>
            <a:r>
              <a:rPr sz="1900" spc="-70" dirty="0">
                <a:latin typeface="Tahoma"/>
                <a:cs typeface="Tahoma"/>
              </a:rPr>
              <a:t> </a:t>
            </a:r>
            <a:r>
              <a:rPr sz="1900" spc="55" dirty="0">
                <a:latin typeface="Tahoma"/>
                <a:cs typeface="Tahoma"/>
              </a:rPr>
              <a:t>implementation.</a:t>
            </a:r>
            <a:endParaRPr sz="1900">
              <a:latin typeface="Tahoma"/>
              <a:cs typeface="Tahoma"/>
            </a:endParaRPr>
          </a:p>
          <a:p>
            <a:pPr marL="511175">
              <a:lnSpc>
                <a:spcPct val="100000"/>
              </a:lnSpc>
              <a:spcBef>
                <a:spcPts val="495"/>
              </a:spcBef>
            </a:pPr>
            <a:r>
              <a:rPr sz="1900" spc="75" dirty="0">
                <a:latin typeface="Tahoma"/>
                <a:cs typeface="Tahoma"/>
              </a:rPr>
              <a:t>Slower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than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70" dirty="0">
                <a:latin typeface="Tahoma"/>
                <a:cs typeface="Tahoma"/>
              </a:rPr>
              <a:t>simpler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160" dirty="0">
                <a:latin typeface="Tahoma"/>
                <a:cs typeface="Tahoma"/>
              </a:rPr>
              <a:t>CNN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models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65" dirty="0">
                <a:latin typeface="Tahoma"/>
                <a:cs typeface="Tahoma"/>
              </a:rPr>
              <a:t>in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inference.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546980" y="8078234"/>
            <a:ext cx="271780" cy="271780"/>
            <a:chOff x="2546980" y="8078234"/>
            <a:chExt cx="271780" cy="271780"/>
          </a:xfrm>
        </p:grpSpPr>
        <p:sp>
          <p:nvSpPr>
            <p:cNvPr id="25" name="object 25"/>
            <p:cNvSpPr/>
            <p:nvPr/>
          </p:nvSpPr>
          <p:spPr>
            <a:xfrm>
              <a:off x="2555466" y="808672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55466" y="808672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566030" y="8789759"/>
            <a:ext cx="271780" cy="271780"/>
            <a:chOff x="2566030" y="8789759"/>
            <a:chExt cx="271780" cy="271780"/>
          </a:xfrm>
        </p:grpSpPr>
        <p:sp>
          <p:nvSpPr>
            <p:cNvPr id="28" name="object 28"/>
            <p:cNvSpPr/>
            <p:nvPr/>
          </p:nvSpPr>
          <p:spPr>
            <a:xfrm>
              <a:off x="2574516" y="8798245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74516" y="8798245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368013" y="6956204"/>
            <a:ext cx="6198870" cy="2860675"/>
          </a:xfrm>
          <a:prstGeom prst="rect">
            <a:avLst/>
          </a:prstGeom>
        </p:spPr>
        <p:txBody>
          <a:bodyPr vert="horz" wrap="square" lIns="0" tIns="323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5"/>
              </a:spcBef>
              <a:tabLst>
                <a:tab pos="6080125" algn="l"/>
              </a:tabLst>
            </a:pPr>
            <a:r>
              <a:rPr sz="4250" u="heavy" spc="22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Accuracy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20955" marR="321310" indent="474345">
              <a:lnSpc>
                <a:spcPct val="125000"/>
              </a:lnSpc>
              <a:spcBef>
                <a:spcPts val="525"/>
              </a:spcBef>
            </a:pPr>
            <a:r>
              <a:rPr sz="1900" spc="95" dirty="0">
                <a:latin typeface="Tahoma"/>
                <a:cs typeface="Tahoma"/>
              </a:rPr>
              <a:t>Achieves</a:t>
            </a:r>
            <a:r>
              <a:rPr sz="1900" dirty="0">
                <a:latin typeface="Tahoma"/>
                <a:cs typeface="Tahoma"/>
              </a:rPr>
              <a:t> state-of-the-art </a:t>
            </a:r>
            <a:r>
              <a:rPr sz="1900" spc="50" dirty="0">
                <a:latin typeface="Tahoma"/>
                <a:cs typeface="Tahoma"/>
              </a:rPr>
              <a:t>results</a:t>
            </a:r>
            <a:r>
              <a:rPr sz="1900" spc="5" dirty="0">
                <a:latin typeface="Tahoma"/>
                <a:cs typeface="Tahoma"/>
              </a:rPr>
              <a:t> </a:t>
            </a:r>
            <a:r>
              <a:rPr sz="1900" spc="95" dirty="0">
                <a:latin typeface="Tahoma"/>
                <a:cs typeface="Tahoma"/>
              </a:rPr>
              <a:t>on</a:t>
            </a:r>
            <a:r>
              <a:rPr sz="1900" dirty="0">
                <a:latin typeface="Tahoma"/>
                <a:cs typeface="Tahoma"/>
              </a:rPr>
              <a:t> </a:t>
            </a:r>
            <a:r>
              <a:rPr sz="1900" spc="65" dirty="0">
                <a:latin typeface="Tahoma"/>
                <a:cs typeface="Tahoma"/>
              </a:rPr>
              <a:t>multiple </a:t>
            </a:r>
            <a:r>
              <a:rPr sz="1900" spc="70" dirty="0">
                <a:latin typeface="Tahoma"/>
                <a:cs typeface="Tahoma"/>
              </a:rPr>
              <a:t>benchmarks,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110" dirty="0">
                <a:latin typeface="Tahoma"/>
                <a:cs typeface="Tahoma"/>
              </a:rPr>
              <a:t>including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DIV2K,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Set5,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spc="95" dirty="0">
                <a:latin typeface="Tahoma"/>
                <a:cs typeface="Tahoma"/>
              </a:rPr>
              <a:t>and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spc="55" dirty="0">
                <a:latin typeface="Tahoma"/>
                <a:cs typeface="Tahoma"/>
              </a:rPr>
              <a:t>Urban100.</a:t>
            </a:r>
            <a:endParaRPr sz="1900">
              <a:latin typeface="Tahoma"/>
              <a:cs typeface="Tahoma"/>
            </a:endParaRPr>
          </a:p>
          <a:p>
            <a:pPr marL="20955" marR="5080" indent="474345">
              <a:lnSpc>
                <a:spcPct val="125000"/>
              </a:lnSpc>
            </a:pPr>
            <a:r>
              <a:rPr sz="1900" spc="60" dirty="0">
                <a:latin typeface="Tahoma"/>
                <a:cs typeface="Tahoma"/>
              </a:rPr>
              <a:t>Outperforms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55" dirty="0">
                <a:latin typeface="Tahoma"/>
                <a:cs typeface="Tahoma"/>
              </a:rPr>
              <a:t>other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models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65" dirty="0">
                <a:latin typeface="Tahoma"/>
                <a:cs typeface="Tahoma"/>
              </a:rPr>
              <a:t>in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PSNR(Peak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Signal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-25" dirty="0">
                <a:latin typeface="Tahoma"/>
                <a:cs typeface="Tahoma"/>
              </a:rPr>
              <a:t>to </a:t>
            </a:r>
            <a:r>
              <a:rPr sz="1900" spc="85" dirty="0">
                <a:latin typeface="Tahoma"/>
                <a:cs typeface="Tahoma"/>
              </a:rPr>
              <a:t>noise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ratio)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95" dirty="0">
                <a:latin typeface="Tahoma"/>
                <a:cs typeface="Tahoma"/>
              </a:rPr>
              <a:t>and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SSIM(Structural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Similarity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Index </a:t>
            </a:r>
            <a:r>
              <a:rPr sz="1900" spc="60" dirty="0">
                <a:latin typeface="Tahoma"/>
                <a:cs typeface="Tahoma"/>
              </a:rPr>
              <a:t>Measure)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85" dirty="0">
                <a:latin typeface="Tahoma"/>
                <a:cs typeface="Tahoma"/>
              </a:rPr>
              <a:t>by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spc="105" dirty="0">
                <a:latin typeface="Tahoma"/>
                <a:cs typeface="Tahoma"/>
              </a:rPr>
              <a:t>up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40" dirty="0">
                <a:latin typeface="Tahoma"/>
                <a:cs typeface="Tahoma"/>
              </a:rPr>
              <a:t>0.45dB.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1390328" y="8078234"/>
            <a:ext cx="271780" cy="271780"/>
            <a:chOff x="11390328" y="8078234"/>
            <a:chExt cx="271780" cy="271780"/>
          </a:xfrm>
        </p:grpSpPr>
        <p:sp>
          <p:nvSpPr>
            <p:cNvPr id="32" name="object 32"/>
            <p:cNvSpPr/>
            <p:nvPr/>
          </p:nvSpPr>
          <p:spPr>
            <a:xfrm>
              <a:off x="11398814" y="808672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398814" y="808672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1381977" y="8810211"/>
            <a:ext cx="271780" cy="271780"/>
            <a:chOff x="11381977" y="8810211"/>
            <a:chExt cx="271780" cy="271780"/>
          </a:xfrm>
        </p:grpSpPr>
        <p:sp>
          <p:nvSpPr>
            <p:cNvPr id="35" name="object 35"/>
            <p:cNvSpPr/>
            <p:nvPr/>
          </p:nvSpPr>
          <p:spPr>
            <a:xfrm>
              <a:off x="11390463" y="8818697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390463" y="8818697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5768" y="3234506"/>
            <a:ext cx="1257299" cy="1552559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816" y="7571826"/>
            <a:ext cx="1562099" cy="1343009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9616195" y="7530696"/>
            <a:ext cx="1495425" cy="1485900"/>
          </a:xfrm>
          <a:custGeom>
            <a:avLst/>
            <a:gdLst/>
            <a:ahLst/>
            <a:cxnLst/>
            <a:rect l="l" t="t" r="r" b="b"/>
            <a:pathLst>
              <a:path w="1495425" h="1485900">
                <a:moveTo>
                  <a:pt x="696791" y="850899"/>
                </a:moveTo>
                <a:lnTo>
                  <a:pt x="641110" y="850899"/>
                </a:lnTo>
                <a:lnTo>
                  <a:pt x="632478" y="838199"/>
                </a:lnTo>
                <a:lnTo>
                  <a:pt x="629600" y="825499"/>
                </a:lnTo>
                <a:lnTo>
                  <a:pt x="632478" y="800099"/>
                </a:lnTo>
                <a:lnTo>
                  <a:pt x="641110" y="787399"/>
                </a:lnTo>
                <a:lnTo>
                  <a:pt x="1096095" y="342899"/>
                </a:lnTo>
                <a:lnTo>
                  <a:pt x="1098948" y="330199"/>
                </a:lnTo>
                <a:lnTo>
                  <a:pt x="1101801" y="330199"/>
                </a:lnTo>
                <a:lnTo>
                  <a:pt x="1101801" y="190499"/>
                </a:lnTo>
                <a:lnTo>
                  <a:pt x="1102562" y="177799"/>
                </a:lnTo>
                <a:lnTo>
                  <a:pt x="1104789" y="177799"/>
                </a:lnTo>
                <a:lnTo>
                  <a:pt x="1108400" y="165099"/>
                </a:lnTo>
                <a:lnTo>
                  <a:pt x="1113311" y="165099"/>
                </a:lnTo>
                <a:lnTo>
                  <a:pt x="1270711" y="0"/>
                </a:lnTo>
                <a:lnTo>
                  <a:pt x="1323624" y="0"/>
                </a:lnTo>
                <a:lnTo>
                  <a:pt x="1331285" y="12699"/>
                </a:lnTo>
                <a:lnTo>
                  <a:pt x="1336180" y="25399"/>
                </a:lnTo>
                <a:lnTo>
                  <a:pt x="1337901" y="38099"/>
                </a:lnTo>
                <a:lnTo>
                  <a:pt x="1337901" y="126999"/>
                </a:lnTo>
                <a:lnTo>
                  <a:pt x="1259201" y="126999"/>
                </a:lnTo>
                <a:lnTo>
                  <a:pt x="1180501" y="203199"/>
                </a:lnTo>
                <a:lnTo>
                  <a:pt x="1180501" y="304799"/>
                </a:lnTo>
                <a:lnTo>
                  <a:pt x="1399037" y="304799"/>
                </a:lnTo>
                <a:lnTo>
                  <a:pt x="1326391" y="380999"/>
                </a:lnTo>
                <a:lnTo>
                  <a:pt x="1155415" y="380999"/>
                </a:lnTo>
                <a:lnTo>
                  <a:pt x="1153743" y="393699"/>
                </a:lnTo>
                <a:lnTo>
                  <a:pt x="1151775" y="393699"/>
                </a:lnTo>
                <a:lnTo>
                  <a:pt x="696791" y="850899"/>
                </a:lnTo>
                <a:close/>
              </a:path>
              <a:path w="1495425" h="1485900">
                <a:moveTo>
                  <a:pt x="1399037" y="304799"/>
                </a:moveTo>
                <a:lnTo>
                  <a:pt x="1282221" y="304799"/>
                </a:lnTo>
                <a:lnTo>
                  <a:pt x="1360921" y="228599"/>
                </a:lnTo>
                <a:lnTo>
                  <a:pt x="1283231" y="228599"/>
                </a:lnTo>
                <a:lnTo>
                  <a:pt x="1270723" y="215899"/>
                </a:lnTo>
                <a:lnTo>
                  <a:pt x="1262292" y="203199"/>
                </a:lnTo>
                <a:lnTo>
                  <a:pt x="1259201" y="190499"/>
                </a:lnTo>
                <a:lnTo>
                  <a:pt x="1259201" y="126999"/>
                </a:lnTo>
                <a:lnTo>
                  <a:pt x="1337901" y="126999"/>
                </a:lnTo>
                <a:lnTo>
                  <a:pt x="1337901" y="152399"/>
                </a:lnTo>
                <a:lnTo>
                  <a:pt x="1477840" y="152399"/>
                </a:lnTo>
                <a:lnTo>
                  <a:pt x="1486331" y="165099"/>
                </a:lnTo>
                <a:lnTo>
                  <a:pt x="1492350" y="177799"/>
                </a:lnTo>
                <a:lnTo>
                  <a:pt x="1495121" y="190499"/>
                </a:lnTo>
                <a:lnTo>
                  <a:pt x="1494527" y="203199"/>
                </a:lnTo>
                <a:lnTo>
                  <a:pt x="1490704" y="203199"/>
                </a:lnTo>
                <a:lnTo>
                  <a:pt x="1483791" y="215899"/>
                </a:lnTo>
                <a:lnTo>
                  <a:pt x="1399037" y="304799"/>
                </a:lnTo>
                <a:close/>
              </a:path>
              <a:path w="1495425" h="1485900">
                <a:moveTo>
                  <a:pt x="763473" y="1485899"/>
                </a:moveTo>
                <a:lnTo>
                  <a:pt x="574428" y="1485899"/>
                </a:lnTo>
                <a:lnTo>
                  <a:pt x="483942" y="1460499"/>
                </a:lnTo>
                <a:lnTo>
                  <a:pt x="398404" y="1435099"/>
                </a:lnTo>
                <a:lnTo>
                  <a:pt x="357776" y="1409699"/>
                </a:lnTo>
                <a:lnTo>
                  <a:pt x="318726" y="1384299"/>
                </a:lnTo>
                <a:lnTo>
                  <a:pt x="281370" y="1358899"/>
                </a:lnTo>
                <a:lnTo>
                  <a:pt x="245821" y="1333499"/>
                </a:lnTo>
                <a:lnTo>
                  <a:pt x="212193" y="1308099"/>
                </a:lnTo>
                <a:lnTo>
                  <a:pt x="180600" y="1282699"/>
                </a:lnTo>
                <a:lnTo>
                  <a:pt x="151156" y="1244599"/>
                </a:lnTo>
                <a:lnTo>
                  <a:pt x="123976" y="1206499"/>
                </a:lnTo>
                <a:lnTo>
                  <a:pt x="99172" y="1168399"/>
                </a:lnTo>
                <a:lnTo>
                  <a:pt x="76860" y="1130299"/>
                </a:lnTo>
                <a:lnTo>
                  <a:pt x="57152" y="1092199"/>
                </a:lnTo>
                <a:lnTo>
                  <a:pt x="40164" y="1054099"/>
                </a:lnTo>
                <a:lnTo>
                  <a:pt x="26009" y="1003299"/>
                </a:lnTo>
                <a:lnTo>
                  <a:pt x="14801" y="965199"/>
                </a:lnTo>
                <a:lnTo>
                  <a:pt x="6654" y="914399"/>
                </a:lnTo>
                <a:lnTo>
                  <a:pt x="1682" y="863599"/>
                </a:lnTo>
                <a:lnTo>
                  <a:pt x="0" y="825499"/>
                </a:lnTo>
                <a:lnTo>
                  <a:pt x="1682" y="774699"/>
                </a:lnTo>
                <a:lnTo>
                  <a:pt x="6654" y="723899"/>
                </a:lnTo>
                <a:lnTo>
                  <a:pt x="14801" y="685799"/>
                </a:lnTo>
                <a:lnTo>
                  <a:pt x="26009" y="634999"/>
                </a:lnTo>
                <a:lnTo>
                  <a:pt x="40164" y="596899"/>
                </a:lnTo>
                <a:lnTo>
                  <a:pt x="57152" y="546099"/>
                </a:lnTo>
                <a:lnTo>
                  <a:pt x="76860" y="507999"/>
                </a:lnTo>
                <a:lnTo>
                  <a:pt x="99172" y="469899"/>
                </a:lnTo>
                <a:lnTo>
                  <a:pt x="123976" y="431799"/>
                </a:lnTo>
                <a:lnTo>
                  <a:pt x="151156" y="393699"/>
                </a:lnTo>
                <a:lnTo>
                  <a:pt x="180600" y="368299"/>
                </a:lnTo>
                <a:lnTo>
                  <a:pt x="212193" y="330199"/>
                </a:lnTo>
                <a:lnTo>
                  <a:pt x="245821" y="304799"/>
                </a:lnTo>
                <a:lnTo>
                  <a:pt x="281370" y="279399"/>
                </a:lnTo>
                <a:lnTo>
                  <a:pt x="318726" y="253999"/>
                </a:lnTo>
                <a:lnTo>
                  <a:pt x="357776" y="228599"/>
                </a:lnTo>
                <a:lnTo>
                  <a:pt x="398404" y="203199"/>
                </a:lnTo>
                <a:lnTo>
                  <a:pt x="483942" y="177799"/>
                </a:lnTo>
                <a:lnTo>
                  <a:pt x="574428" y="152399"/>
                </a:lnTo>
                <a:lnTo>
                  <a:pt x="763091" y="152399"/>
                </a:lnTo>
                <a:lnTo>
                  <a:pt x="899295" y="190499"/>
                </a:lnTo>
                <a:lnTo>
                  <a:pt x="942739" y="203199"/>
                </a:lnTo>
                <a:lnTo>
                  <a:pt x="984945" y="228599"/>
                </a:lnTo>
                <a:lnTo>
                  <a:pt x="620617" y="228599"/>
                </a:lnTo>
                <a:lnTo>
                  <a:pt x="573345" y="241299"/>
                </a:lnTo>
                <a:lnTo>
                  <a:pt x="527289" y="241299"/>
                </a:lnTo>
                <a:lnTo>
                  <a:pt x="482601" y="253999"/>
                </a:lnTo>
                <a:lnTo>
                  <a:pt x="439435" y="279399"/>
                </a:lnTo>
                <a:lnTo>
                  <a:pt x="397944" y="292099"/>
                </a:lnTo>
                <a:lnTo>
                  <a:pt x="358281" y="317499"/>
                </a:lnTo>
                <a:lnTo>
                  <a:pt x="320599" y="342899"/>
                </a:lnTo>
                <a:lnTo>
                  <a:pt x="285051" y="368299"/>
                </a:lnTo>
                <a:lnTo>
                  <a:pt x="251791" y="406399"/>
                </a:lnTo>
                <a:lnTo>
                  <a:pt x="220971" y="431799"/>
                </a:lnTo>
                <a:lnTo>
                  <a:pt x="192746" y="469899"/>
                </a:lnTo>
                <a:lnTo>
                  <a:pt x="167267" y="507999"/>
                </a:lnTo>
                <a:lnTo>
                  <a:pt x="144689" y="546099"/>
                </a:lnTo>
                <a:lnTo>
                  <a:pt x="125164" y="584199"/>
                </a:lnTo>
                <a:lnTo>
                  <a:pt x="108845" y="634999"/>
                </a:lnTo>
                <a:lnTo>
                  <a:pt x="95886" y="673099"/>
                </a:lnTo>
                <a:lnTo>
                  <a:pt x="86440" y="723899"/>
                </a:lnTo>
                <a:lnTo>
                  <a:pt x="80660" y="774699"/>
                </a:lnTo>
                <a:lnTo>
                  <a:pt x="78700" y="825499"/>
                </a:lnTo>
                <a:lnTo>
                  <a:pt x="80660" y="863599"/>
                </a:lnTo>
                <a:lnTo>
                  <a:pt x="86440" y="914399"/>
                </a:lnTo>
                <a:lnTo>
                  <a:pt x="95886" y="965199"/>
                </a:lnTo>
                <a:lnTo>
                  <a:pt x="108845" y="1003299"/>
                </a:lnTo>
                <a:lnTo>
                  <a:pt x="125164" y="1054099"/>
                </a:lnTo>
                <a:lnTo>
                  <a:pt x="144689" y="1092199"/>
                </a:lnTo>
                <a:lnTo>
                  <a:pt x="167267" y="1130299"/>
                </a:lnTo>
                <a:lnTo>
                  <a:pt x="192746" y="1168399"/>
                </a:lnTo>
                <a:lnTo>
                  <a:pt x="220971" y="1206499"/>
                </a:lnTo>
                <a:lnTo>
                  <a:pt x="251791" y="1231899"/>
                </a:lnTo>
                <a:lnTo>
                  <a:pt x="285051" y="1269999"/>
                </a:lnTo>
                <a:lnTo>
                  <a:pt x="320599" y="1295399"/>
                </a:lnTo>
                <a:lnTo>
                  <a:pt x="358281" y="1320799"/>
                </a:lnTo>
                <a:lnTo>
                  <a:pt x="397944" y="1346199"/>
                </a:lnTo>
                <a:lnTo>
                  <a:pt x="439435" y="1358899"/>
                </a:lnTo>
                <a:lnTo>
                  <a:pt x="482601" y="1384299"/>
                </a:lnTo>
                <a:lnTo>
                  <a:pt x="527289" y="1396999"/>
                </a:lnTo>
                <a:lnTo>
                  <a:pt x="573345" y="1396999"/>
                </a:lnTo>
                <a:lnTo>
                  <a:pt x="620617" y="1409699"/>
                </a:lnTo>
                <a:lnTo>
                  <a:pt x="980125" y="1409699"/>
                </a:lnTo>
                <a:lnTo>
                  <a:pt x="939497" y="1435099"/>
                </a:lnTo>
                <a:lnTo>
                  <a:pt x="853959" y="1460499"/>
                </a:lnTo>
                <a:lnTo>
                  <a:pt x="763473" y="1485899"/>
                </a:lnTo>
                <a:close/>
              </a:path>
              <a:path w="1495425" h="1485900">
                <a:moveTo>
                  <a:pt x="1013349" y="330199"/>
                </a:moveTo>
                <a:lnTo>
                  <a:pt x="998266" y="330199"/>
                </a:lnTo>
                <a:lnTo>
                  <a:pt x="983652" y="317499"/>
                </a:lnTo>
                <a:lnTo>
                  <a:pt x="942405" y="292099"/>
                </a:lnTo>
                <a:lnTo>
                  <a:pt x="899580" y="279399"/>
                </a:lnTo>
                <a:lnTo>
                  <a:pt x="855381" y="253999"/>
                </a:lnTo>
                <a:lnTo>
                  <a:pt x="810014" y="241299"/>
                </a:lnTo>
                <a:lnTo>
                  <a:pt x="763684" y="241299"/>
                </a:lnTo>
                <a:lnTo>
                  <a:pt x="716594" y="228599"/>
                </a:lnTo>
                <a:lnTo>
                  <a:pt x="984945" y="228599"/>
                </a:lnTo>
                <a:lnTo>
                  <a:pt x="1025757" y="253999"/>
                </a:lnTo>
                <a:lnTo>
                  <a:pt x="1037070" y="266699"/>
                </a:lnTo>
                <a:lnTo>
                  <a:pt x="1043145" y="279399"/>
                </a:lnTo>
                <a:lnTo>
                  <a:pt x="1043575" y="292099"/>
                </a:lnTo>
                <a:lnTo>
                  <a:pt x="1037955" y="304799"/>
                </a:lnTo>
                <a:lnTo>
                  <a:pt x="1027160" y="317499"/>
                </a:lnTo>
                <a:lnTo>
                  <a:pt x="1013349" y="330199"/>
                </a:lnTo>
                <a:close/>
              </a:path>
              <a:path w="1495425" h="1485900">
                <a:moveTo>
                  <a:pt x="684271" y="317499"/>
                </a:moveTo>
                <a:lnTo>
                  <a:pt x="653630" y="317499"/>
                </a:lnTo>
                <a:lnTo>
                  <a:pt x="668950" y="304799"/>
                </a:lnTo>
                <a:lnTo>
                  <a:pt x="684271" y="317499"/>
                </a:lnTo>
                <a:close/>
              </a:path>
              <a:path w="1495425" h="1485900">
                <a:moveTo>
                  <a:pt x="549031" y="1320799"/>
                </a:moveTo>
                <a:lnTo>
                  <a:pt x="538997" y="1320799"/>
                </a:lnTo>
                <a:lnTo>
                  <a:pt x="491919" y="1295399"/>
                </a:lnTo>
                <a:lnTo>
                  <a:pt x="447111" y="1282699"/>
                </a:lnTo>
                <a:lnTo>
                  <a:pt x="404768" y="1257299"/>
                </a:lnTo>
                <a:lnTo>
                  <a:pt x="365085" y="1231899"/>
                </a:lnTo>
                <a:lnTo>
                  <a:pt x="328255" y="1206499"/>
                </a:lnTo>
                <a:lnTo>
                  <a:pt x="294476" y="1168399"/>
                </a:lnTo>
                <a:lnTo>
                  <a:pt x="263940" y="1130299"/>
                </a:lnTo>
                <a:lnTo>
                  <a:pt x="236844" y="1092199"/>
                </a:lnTo>
                <a:lnTo>
                  <a:pt x="213381" y="1054099"/>
                </a:lnTo>
                <a:lnTo>
                  <a:pt x="193748" y="1003299"/>
                </a:lnTo>
                <a:lnTo>
                  <a:pt x="178138" y="965199"/>
                </a:lnTo>
                <a:lnTo>
                  <a:pt x="166747" y="914399"/>
                </a:lnTo>
                <a:lnTo>
                  <a:pt x="159769" y="863599"/>
                </a:lnTo>
                <a:lnTo>
                  <a:pt x="157400" y="825499"/>
                </a:lnTo>
                <a:lnTo>
                  <a:pt x="159782" y="774699"/>
                </a:lnTo>
                <a:lnTo>
                  <a:pt x="166799" y="723899"/>
                </a:lnTo>
                <a:lnTo>
                  <a:pt x="178254" y="673099"/>
                </a:lnTo>
                <a:lnTo>
                  <a:pt x="193951" y="634999"/>
                </a:lnTo>
                <a:lnTo>
                  <a:pt x="213693" y="584199"/>
                </a:lnTo>
                <a:lnTo>
                  <a:pt x="237285" y="546099"/>
                </a:lnTo>
                <a:lnTo>
                  <a:pt x="264530" y="507999"/>
                </a:lnTo>
                <a:lnTo>
                  <a:pt x="295233" y="469899"/>
                </a:lnTo>
                <a:lnTo>
                  <a:pt x="329196" y="431799"/>
                </a:lnTo>
                <a:lnTo>
                  <a:pt x="366225" y="406399"/>
                </a:lnTo>
                <a:lnTo>
                  <a:pt x="406122" y="380999"/>
                </a:lnTo>
                <a:lnTo>
                  <a:pt x="448691" y="355599"/>
                </a:lnTo>
                <a:lnTo>
                  <a:pt x="493737" y="342899"/>
                </a:lnTo>
                <a:lnTo>
                  <a:pt x="541063" y="330199"/>
                </a:lnTo>
                <a:lnTo>
                  <a:pt x="556669" y="317499"/>
                </a:lnTo>
                <a:lnTo>
                  <a:pt x="570883" y="330199"/>
                </a:lnTo>
                <a:lnTo>
                  <a:pt x="582164" y="342899"/>
                </a:lnTo>
                <a:lnTo>
                  <a:pt x="588971" y="355599"/>
                </a:lnTo>
                <a:lnTo>
                  <a:pt x="589788" y="368299"/>
                </a:lnTo>
                <a:lnTo>
                  <a:pt x="584729" y="380999"/>
                </a:lnTo>
                <a:lnTo>
                  <a:pt x="574709" y="393699"/>
                </a:lnTo>
                <a:lnTo>
                  <a:pt x="560639" y="406399"/>
                </a:lnTo>
                <a:lnTo>
                  <a:pt x="514121" y="419099"/>
                </a:lnTo>
                <a:lnTo>
                  <a:pt x="470265" y="431799"/>
                </a:lnTo>
                <a:lnTo>
                  <a:pt x="429333" y="457199"/>
                </a:lnTo>
                <a:lnTo>
                  <a:pt x="391591" y="482599"/>
                </a:lnTo>
                <a:lnTo>
                  <a:pt x="357301" y="520699"/>
                </a:lnTo>
                <a:lnTo>
                  <a:pt x="326728" y="558799"/>
                </a:lnTo>
                <a:lnTo>
                  <a:pt x="300135" y="596899"/>
                </a:lnTo>
                <a:lnTo>
                  <a:pt x="277786" y="634999"/>
                </a:lnTo>
                <a:lnTo>
                  <a:pt x="259944" y="673099"/>
                </a:lnTo>
                <a:lnTo>
                  <a:pt x="246873" y="723899"/>
                </a:lnTo>
                <a:lnTo>
                  <a:pt x="238837" y="774699"/>
                </a:lnTo>
                <a:lnTo>
                  <a:pt x="236100" y="825499"/>
                </a:lnTo>
                <a:lnTo>
                  <a:pt x="238823" y="863599"/>
                </a:lnTo>
                <a:lnTo>
                  <a:pt x="246817" y="914399"/>
                </a:lnTo>
                <a:lnTo>
                  <a:pt x="259821" y="965199"/>
                </a:lnTo>
                <a:lnTo>
                  <a:pt x="277571" y="1003299"/>
                </a:lnTo>
                <a:lnTo>
                  <a:pt x="299805" y="1041399"/>
                </a:lnTo>
                <a:lnTo>
                  <a:pt x="326261" y="1079499"/>
                </a:lnTo>
                <a:lnTo>
                  <a:pt x="356676" y="1117599"/>
                </a:lnTo>
                <a:lnTo>
                  <a:pt x="390789" y="1155699"/>
                </a:lnTo>
                <a:lnTo>
                  <a:pt x="428337" y="1181099"/>
                </a:lnTo>
                <a:lnTo>
                  <a:pt x="469058" y="1206499"/>
                </a:lnTo>
                <a:lnTo>
                  <a:pt x="512688" y="1219199"/>
                </a:lnTo>
                <a:lnTo>
                  <a:pt x="558967" y="1244599"/>
                </a:lnTo>
                <a:lnTo>
                  <a:pt x="573019" y="1244599"/>
                </a:lnTo>
                <a:lnTo>
                  <a:pt x="582995" y="1257299"/>
                </a:lnTo>
                <a:lnTo>
                  <a:pt x="587991" y="1269999"/>
                </a:lnTo>
                <a:lnTo>
                  <a:pt x="587102" y="1282699"/>
                </a:lnTo>
                <a:lnTo>
                  <a:pt x="581666" y="1295399"/>
                </a:lnTo>
                <a:lnTo>
                  <a:pt x="572899" y="1308099"/>
                </a:lnTo>
                <a:lnTo>
                  <a:pt x="561717" y="1308099"/>
                </a:lnTo>
                <a:lnTo>
                  <a:pt x="549031" y="1320799"/>
                </a:lnTo>
                <a:close/>
              </a:path>
              <a:path w="1495425" h="1485900">
                <a:moveTo>
                  <a:pt x="696778" y="380999"/>
                </a:moveTo>
                <a:lnTo>
                  <a:pt x="641123" y="380999"/>
                </a:lnTo>
                <a:lnTo>
                  <a:pt x="632692" y="368299"/>
                </a:lnTo>
                <a:lnTo>
                  <a:pt x="629600" y="342899"/>
                </a:lnTo>
                <a:lnTo>
                  <a:pt x="632692" y="330199"/>
                </a:lnTo>
                <a:lnTo>
                  <a:pt x="641123" y="317499"/>
                </a:lnTo>
                <a:lnTo>
                  <a:pt x="696778" y="317499"/>
                </a:lnTo>
                <a:lnTo>
                  <a:pt x="705209" y="330199"/>
                </a:lnTo>
                <a:lnTo>
                  <a:pt x="708300" y="342899"/>
                </a:lnTo>
                <a:lnTo>
                  <a:pt x="705209" y="368299"/>
                </a:lnTo>
                <a:lnTo>
                  <a:pt x="696778" y="380999"/>
                </a:lnTo>
                <a:close/>
              </a:path>
              <a:path w="1495425" h="1485900">
                <a:moveTo>
                  <a:pt x="917881" y="431799"/>
                </a:moveTo>
                <a:lnTo>
                  <a:pt x="850474" y="431799"/>
                </a:lnTo>
                <a:lnTo>
                  <a:pt x="829203" y="419099"/>
                </a:lnTo>
                <a:lnTo>
                  <a:pt x="807490" y="406399"/>
                </a:lnTo>
                <a:lnTo>
                  <a:pt x="785427" y="406399"/>
                </a:lnTo>
                <a:lnTo>
                  <a:pt x="771497" y="393699"/>
                </a:lnTo>
                <a:lnTo>
                  <a:pt x="761718" y="380999"/>
                </a:lnTo>
                <a:lnTo>
                  <a:pt x="756956" y="368299"/>
                </a:lnTo>
                <a:lnTo>
                  <a:pt x="758078" y="355599"/>
                </a:lnTo>
                <a:lnTo>
                  <a:pt x="765158" y="342899"/>
                </a:lnTo>
                <a:lnTo>
                  <a:pt x="776647" y="330199"/>
                </a:lnTo>
                <a:lnTo>
                  <a:pt x="832717" y="330199"/>
                </a:lnTo>
                <a:lnTo>
                  <a:pt x="883522" y="355599"/>
                </a:lnTo>
                <a:lnTo>
                  <a:pt x="920085" y="380999"/>
                </a:lnTo>
                <a:lnTo>
                  <a:pt x="928794" y="406399"/>
                </a:lnTo>
                <a:lnTo>
                  <a:pt x="924332" y="419099"/>
                </a:lnTo>
                <a:lnTo>
                  <a:pt x="917881" y="431799"/>
                </a:lnTo>
                <a:close/>
              </a:path>
              <a:path w="1495425" h="1485900">
                <a:moveTo>
                  <a:pt x="899888" y="444499"/>
                </a:moveTo>
                <a:lnTo>
                  <a:pt x="877112" y="444499"/>
                </a:lnTo>
                <a:lnTo>
                  <a:pt x="871210" y="431799"/>
                </a:lnTo>
                <a:lnTo>
                  <a:pt x="909539" y="431799"/>
                </a:lnTo>
                <a:lnTo>
                  <a:pt x="899888" y="444499"/>
                </a:lnTo>
                <a:close/>
              </a:path>
              <a:path w="1495425" h="1485900">
                <a:moveTo>
                  <a:pt x="1223897" y="457199"/>
                </a:moveTo>
                <a:lnTo>
                  <a:pt x="1180403" y="457199"/>
                </a:lnTo>
                <a:lnTo>
                  <a:pt x="1194974" y="444499"/>
                </a:lnTo>
                <a:lnTo>
                  <a:pt x="1210063" y="444499"/>
                </a:lnTo>
                <a:lnTo>
                  <a:pt x="1223897" y="457199"/>
                </a:lnTo>
                <a:close/>
              </a:path>
              <a:path w="1495425" h="1485900">
                <a:moveTo>
                  <a:pt x="980125" y="1409699"/>
                </a:moveTo>
                <a:lnTo>
                  <a:pt x="717284" y="1409699"/>
                </a:lnTo>
                <a:lnTo>
                  <a:pt x="764556" y="1396999"/>
                </a:lnTo>
                <a:lnTo>
                  <a:pt x="810612" y="1396999"/>
                </a:lnTo>
                <a:lnTo>
                  <a:pt x="855300" y="1384299"/>
                </a:lnTo>
                <a:lnTo>
                  <a:pt x="898466" y="1358899"/>
                </a:lnTo>
                <a:lnTo>
                  <a:pt x="939957" y="1346199"/>
                </a:lnTo>
                <a:lnTo>
                  <a:pt x="979620" y="1320799"/>
                </a:lnTo>
                <a:lnTo>
                  <a:pt x="1017302" y="1295399"/>
                </a:lnTo>
                <a:lnTo>
                  <a:pt x="1052850" y="1269999"/>
                </a:lnTo>
                <a:lnTo>
                  <a:pt x="1086110" y="1231899"/>
                </a:lnTo>
                <a:lnTo>
                  <a:pt x="1116930" y="1206499"/>
                </a:lnTo>
                <a:lnTo>
                  <a:pt x="1145155" y="1168399"/>
                </a:lnTo>
                <a:lnTo>
                  <a:pt x="1170634" y="1130299"/>
                </a:lnTo>
                <a:lnTo>
                  <a:pt x="1193212" y="1092199"/>
                </a:lnTo>
                <a:lnTo>
                  <a:pt x="1212737" y="1054099"/>
                </a:lnTo>
                <a:lnTo>
                  <a:pt x="1229056" y="1003299"/>
                </a:lnTo>
                <a:lnTo>
                  <a:pt x="1242015" y="965199"/>
                </a:lnTo>
                <a:lnTo>
                  <a:pt x="1251461" y="914399"/>
                </a:lnTo>
                <a:lnTo>
                  <a:pt x="1257240" y="863599"/>
                </a:lnTo>
                <a:lnTo>
                  <a:pt x="1259201" y="825499"/>
                </a:lnTo>
                <a:lnTo>
                  <a:pt x="1257284" y="774699"/>
                </a:lnTo>
                <a:lnTo>
                  <a:pt x="1251572" y="723899"/>
                </a:lnTo>
                <a:lnTo>
                  <a:pt x="1242126" y="673099"/>
                </a:lnTo>
                <a:lnTo>
                  <a:pt x="1229006" y="634999"/>
                </a:lnTo>
                <a:lnTo>
                  <a:pt x="1212272" y="584199"/>
                </a:lnTo>
                <a:lnTo>
                  <a:pt x="1191985" y="546099"/>
                </a:lnTo>
                <a:lnTo>
                  <a:pt x="1168204" y="507999"/>
                </a:lnTo>
                <a:lnTo>
                  <a:pt x="1162640" y="495299"/>
                </a:lnTo>
                <a:lnTo>
                  <a:pt x="1163089" y="469899"/>
                </a:lnTo>
                <a:lnTo>
                  <a:pt x="1169145" y="457199"/>
                </a:lnTo>
                <a:lnTo>
                  <a:pt x="1234706" y="457199"/>
                </a:lnTo>
                <a:lnTo>
                  <a:pt x="1258516" y="507999"/>
                </a:lnTo>
                <a:lnTo>
                  <a:pt x="1279300" y="546099"/>
                </a:lnTo>
                <a:lnTo>
                  <a:pt x="1297014" y="584199"/>
                </a:lnTo>
                <a:lnTo>
                  <a:pt x="1311610" y="634999"/>
                </a:lnTo>
                <a:lnTo>
                  <a:pt x="1323043" y="685799"/>
                </a:lnTo>
                <a:lnTo>
                  <a:pt x="1331267" y="723899"/>
                </a:lnTo>
                <a:lnTo>
                  <a:pt x="1336235" y="774699"/>
                </a:lnTo>
                <a:lnTo>
                  <a:pt x="1337901" y="825499"/>
                </a:lnTo>
                <a:lnTo>
                  <a:pt x="1336219" y="863599"/>
                </a:lnTo>
                <a:lnTo>
                  <a:pt x="1331247" y="914399"/>
                </a:lnTo>
                <a:lnTo>
                  <a:pt x="1323100" y="965199"/>
                </a:lnTo>
                <a:lnTo>
                  <a:pt x="1311892" y="1003299"/>
                </a:lnTo>
                <a:lnTo>
                  <a:pt x="1297737" y="1054099"/>
                </a:lnTo>
                <a:lnTo>
                  <a:pt x="1280749" y="1092199"/>
                </a:lnTo>
                <a:lnTo>
                  <a:pt x="1261041" y="1130299"/>
                </a:lnTo>
                <a:lnTo>
                  <a:pt x="1238729" y="1168399"/>
                </a:lnTo>
                <a:lnTo>
                  <a:pt x="1213925" y="1206499"/>
                </a:lnTo>
                <a:lnTo>
                  <a:pt x="1186745" y="1244599"/>
                </a:lnTo>
                <a:lnTo>
                  <a:pt x="1157301" y="1282699"/>
                </a:lnTo>
                <a:lnTo>
                  <a:pt x="1125708" y="1308099"/>
                </a:lnTo>
                <a:lnTo>
                  <a:pt x="1092080" y="1333499"/>
                </a:lnTo>
                <a:lnTo>
                  <a:pt x="1056531" y="1358899"/>
                </a:lnTo>
                <a:lnTo>
                  <a:pt x="1019175" y="1384299"/>
                </a:lnTo>
                <a:lnTo>
                  <a:pt x="980125" y="1409699"/>
                </a:lnTo>
                <a:close/>
              </a:path>
              <a:path w="1495425" h="1485900">
                <a:moveTo>
                  <a:pt x="716940" y="1168399"/>
                </a:moveTo>
                <a:lnTo>
                  <a:pt x="620961" y="1168399"/>
                </a:lnTo>
                <a:lnTo>
                  <a:pt x="574913" y="1155699"/>
                </a:lnTo>
                <a:lnTo>
                  <a:pt x="531233" y="1142999"/>
                </a:lnTo>
                <a:lnTo>
                  <a:pt x="490345" y="1130299"/>
                </a:lnTo>
                <a:lnTo>
                  <a:pt x="452675" y="1104899"/>
                </a:lnTo>
                <a:lnTo>
                  <a:pt x="418647" y="1066799"/>
                </a:lnTo>
                <a:lnTo>
                  <a:pt x="388688" y="1041399"/>
                </a:lnTo>
                <a:lnTo>
                  <a:pt x="363222" y="1003299"/>
                </a:lnTo>
                <a:lnTo>
                  <a:pt x="342676" y="952499"/>
                </a:lnTo>
                <a:lnTo>
                  <a:pt x="327473" y="914399"/>
                </a:lnTo>
                <a:lnTo>
                  <a:pt x="318039" y="863599"/>
                </a:lnTo>
                <a:lnTo>
                  <a:pt x="314800" y="825499"/>
                </a:lnTo>
                <a:lnTo>
                  <a:pt x="318039" y="774699"/>
                </a:lnTo>
                <a:lnTo>
                  <a:pt x="327473" y="723899"/>
                </a:lnTo>
                <a:lnTo>
                  <a:pt x="342676" y="685799"/>
                </a:lnTo>
                <a:lnTo>
                  <a:pt x="363222" y="634999"/>
                </a:lnTo>
                <a:lnTo>
                  <a:pt x="388688" y="609599"/>
                </a:lnTo>
                <a:lnTo>
                  <a:pt x="418647" y="571499"/>
                </a:lnTo>
                <a:lnTo>
                  <a:pt x="452675" y="533399"/>
                </a:lnTo>
                <a:lnTo>
                  <a:pt x="490345" y="507999"/>
                </a:lnTo>
                <a:lnTo>
                  <a:pt x="531233" y="495299"/>
                </a:lnTo>
                <a:lnTo>
                  <a:pt x="574913" y="482599"/>
                </a:lnTo>
                <a:lnTo>
                  <a:pt x="620961" y="469899"/>
                </a:lnTo>
                <a:lnTo>
                  <a:pt x="726303" y="469899"/>
                </a:lnTo>
                <a:lnTo>
                  <a:pt x="754694" y="482599"/>
                </a:lnTo>
                <a:lnTo>
                  <a:pt x="782770" y="482599"/>
                </a:lnTo>
                <a:lnTo>
                  <a:pt x="796269" y="495299"/>
                </a:lnTo>
                <a:lnTo>
                  <a:pt x="805397" y="507999"/>
                </a:lnTo>
                <a:lnTo>
                  <a:pt x="809359" y="520699"/>
                </a:lnTo>
                <a:lnTo>
                  <a:pt x="807364" y="533399"/>
                </a:lnTo>
                <a:lnTo>
                  <a:pt x="799516" y="546099"/>
                </a:lnTo>
                <a:lnTo>
                  <a:pt x="619500" y="546099"/>
                </a:lnTo>
                <a:lnTo>
                  <a:pt x="572932" y="558799"/>
                </a:lnTo>
                <a:lnTo>
                  <a:pt x="530030" y="584199"/>
                </a:lnTo>
                <a:lnTo>
                  <a:pt x="491578" y="609599"/>
                </a:lnTo>
                <a:lnTo>
                  <a:pt x="458360" y="647699"/>
                </a:lnTo>
                <a:lnTo>
                  <a:pt x="431160" y="685799"/>
                </a:lnTo>
                <a:lnTo>
                  <a:pt x="410760" y="723899"/>
                </a:lnTo>
                <a:lnTo>
                  <a:pt x="397946" y="774699"/>
                </a:lnTo>
                <a:lnTo>
                  <a:pt x="393500" y="825499"/>
                </a:lnTo>
                <a:lnTo>
                  <a:pt x="397946" y="863599"/>
                </a:lnTo>
                <a:lnTo>
                  <a:pt x="410760" y="914399"/>
                </a:lnTo>
                <a:lnTo>
                  <a:pt x="458360" y="1003299"/>
                </a:lnTo>
                <a:lnTo>
                  <a:pt x="491578" y="1028699"/>
                </a:lnTo>
                <a:lnTo>
                  <a:pt x="530030" y="1054099"/>
                </a:lnTo>
                <a:lnTo>
                  <a:pt x="572932" y="1079499"/>
                </a:lnTo>
                <a:lnTo>
                  <a:pt x="619500" y="1092199"/>
                </a:lnTo>
                <a:lnTo>
                  <a:pt x="896569" y="1092199"/>
                </a:lnTo>
                <a:lnTo>
                  <a:pt x="885226" y="1104899"/>
                </a:lnTo>
                <a:lnTo>
                  <a:pt x="847556" y="1130299"/>
                </a:lnTo>
                <a:lnTo>
                  <a:pt x="806668" y="1142999"/>
                </a:lnTo>
                <a:lnTo>
                  <a:pt x="762987" y="1155699"/>
                </a:lnTo>
                <a:lnTo>
                  <a:pt x="716940" y="1168399"/>
                </a:lnTo>
                <a:close/>
              </a:path>
              <a:path w="1495425" h="1485900">
                <a:moveTo>
                  <a:pt x="787517" y="558799"/>
                </a:moveTo>
                <a:lnTo>
                  <a:pt x="735589" y="558799"/>
                </a:lnTo>
                <a:lnTo>
                  <a:pt x="713477" y="546099"/>
                </a:lnTo>
                <a:lnTo>
                  <a:pt x="799516" y="546099"/>
                </a:lnTo>
                <a:lnTo>
                  <a:pt x="787517" y="558799"/>
                </a:lnTo>
                <a:close/>
              </a:path>
              <a:path w="1495425" h="1485900">
                <a:moveTo>
                  <a:pt x="798707" y="1320799"/>
                </a:moveTo>
                <a:lnTo>
                  <a:pt x="788771" y="1320799"/>
                </a:lnTo>
                <a:lnTo>
                  <a:pt x="776086" y="1308099"/>
                </a:lnTo>
                <a:lnTo>
                  <a:pt x="764903" y="1308099"/>
                </a:lnTo>
                <a:lnTo>
                  <a:pt x="756137" y="1295399"/>
                </a:lnTo>
                <a:lnTo>
                  <a:pt x="750700" y="1282699"/>
                </a:lnTo>
                <a:lnTo>
                  <a:pt x="749812" y="1269999"/>
                </a:lnTo>
                <a:lnTo>
                  <a:pt x="754807" y="1257299"/>
                </a:lnTo>
                <a:lnTo>
                  <a:pt x="764783" y="1244599"/>
                </a:lnTo>
                <a:lnTo>
                  <a:pt x="778835" y="1244599"/>
                </a:lnTo>
                <a:lnTo>
                  <a:pt x="825137" y="1219199"/>
                </a:lnTo>
                <a:lnTo>
                  <a:pt x="868786" y="1206499"/>
                </a:lnTo>
                <a:lnTo>
                  <a:pt x="909522" y="1181099"/>
                </a:lnTo>
                <a:lnTo>
                  <a:pt x="947082" y="1155699"/>
                </a:lnTo>
                <a:lnTo>
                  <a:pt x="981205" y="1117599"/>
                </a:lnTo>
                <a:lnTo>
                  <a:pt x="1011628" y="1079499"/>
                </a:lnTo>
                <a:lnTo>
                  <a:pt x="1038089" y="1041399"/>
                </a:lnTo>
                <a:lnTo>
                  <a:pt x="1060327" y="1003299"/>
                </a:lnTo>
                <a:lnTo>
                  <a:pt x="1078079" y="965199"/>
                </a:lnTo>
                <a:lnTo>
                  <a:pt x="1091083" y="914399"/>
                </a:lnTo>
                <a:lnTo>
                  <a:pt x="1099078" y="863599"/>
                </a:lnTo>
                <a:lnTo>
                  <a:pt x="1101801" y="825499"/>
                </a:lnTo>
                <a:lnTo>
                  <a:pt x="1098582" y="761999"/>
                </a:lnTo>
                <a:lnTo>
                  <a:pt x="1089037" y="711199"/>
                </a:lnTo>
                <a:lnTo>
                  <a:pt x="1073331" y="660399"/>
                </a:lnTo>
                <a:lnTo>
                  <a:pt x="1051630" y="622299"/>
                </a:lnTo>
                <a:lnTo>
                  <a:pt x="1047209" y="596899"/>
                </a:lnTo>
                <a:lnTo>
                  <a:pt x="1048801" y="584199"/>
                </a:lnTo>
                <a:lnTo>
                  <a:pt x="1055890" y="571499"/>
                </a:lnTo>
                <a:lnTo>
                  <a:pt x="1067960" y="558799"/>
                </a:lnTo>
                <a:lnTo>
                  <a:pt x="1097964" y="558799"/>
                </a:lnTo>
                <a:lnTo>
                  <a:pt x="1142234" y="622299"/>
                </a:lnTo>
                <a:lnTo>
                  <a:pt x="1158806" y="673099"/>
                </a:lnTo>
                <a:lnTo>
                  <a:pt x="1170783" y="723899"/>
                </a:lnTo>
                <a:lnTo>
                  <a:pt x="1178053" y="774699"/>
                </a:lnTo>
                <a:lnTo>
                  <a:pt x="1180501" y="825499"/>
                </a:lnTo>
                <a:lnTo>
                  <a:pt x="1178130" y="863599"/>
                </a:lnTo>
                <a:lnTo>
                  <a:pt x="1171148" y="914399"/>
                </a:lnTo>
                <a:lnTo>
                  <a:pt x="1159750" y="965199"/>
                </a:lnTo>
                <a:lnTo>
                  <a:pt x="1144131" y="1003299"/>
                </a:lnTo>
                <a:lnTo>
                  <a:pt x="1124486" y="1054099"/>
                </a:lnTo>
                <a:lnTo>
                  <a:pt x="1101011" y="1092199"/>
                </a:lnTo>
                <a:lnTo>
                  <a:pt x="1073899" y="1130299"/>
                </a:lnTo>
                <a:lnTo>
                  <a:pt x="1043347" y="1168399"/>
                </a:lnTo>
                <a:lnTo>
                  <a:pt x="1009550" y="1206499"/>
                </a:lnTo>
                <a:lnTo>
                  <a:pt x="972701" y="1231899"/>
                </a:lnTo>
                <a:lnTo>
                  <a:pt x="932998" y="1257299"/>
                </a:lnTo>
                <a:lnTo>
                  <a:pt x="890635" y="1282699"/>
                </a:lnTo>
                <a:lnTo>
                  <a:pt x="845806" y="1295399"/>
                </a:lnTo>
                <a:lnTo>
                  <a:pt x="798707" y="1320799"/>
                </a:lnTo>
                <a:close/>
              </a:path>
              <a:path w="1495425" h="1485900">
                <a:moveTo>
                  <a:pt x="719451" y="1015999"/>
                </a:moveTo>
                <a:lnTo>
                  <a:pt x="623886" y="1015999"/>
                </a:lnTo>
                <a:lnTo>
                  <a:pt x="582492" y="990599"/>
                </a:lnTo>
                <a:lnTo>
                  <a:pt x="545958" y="977899"/>
                </a:lnTo>
                <a:lnTo>
                  <a:pt x="515473" y="939799"/>
                </a:lnTo>
                <a:lnTo>
                  <a:pt x="492225" y="901699"/>
                </a:lnTo>
                <a:lnTo>
                  <a:pt x="477405" y="863599"/>
                </a:lnTo>
                <a:lnTo>
                  <a:pt x="472200" y="825499"/>
                </a:lnTo>
                <a:lnTo>
                  <a:pt x="478666" y="774699"/>
                </a:lnTo>
                <a:lnTo>
                  <a:pt x="497154" y="723899"/>
                </a:lnTo>
                <a:lnTo>
                  <a:pt x="526300" y="685799"/>
                </a:lnTo>
                <a:lnTo>
                  <a:pt x="564739" y="647699"/>
                </a:lnTo>
                <a:lnTo>
                  <a:pt x="611106" y="634999"/>
                </a:lnTo>
                <a:lnTo>
                  <a:pt x="641086" y="634999"/>
                </a:lnTo>
                <a:lnTo>
                  <a:pt x="652829" y="647699"/>
                </a:lnTo>
                <a:lnTo>
                  <a:pt x="660293" y="660399"/>
                </a:lnTo>
                <a:lnTo>
                  <a:pt x="661837" y="673099"/>
                </a:lnTo>
                <a:lnTo>
                  <a:pt x="657441" y="685799"/>
                </a:lnTo>
                <a:lnTo>
                  <a:pt x="647953" y="698499"/>
                </a:lnTo>
                <a:lnTo>
                  <a:pt x="634224" y="711199"/>
                </a:lnTo>
                <a:lnTo>
                  <a:pt x="600163" y="723899"/>
                </a:lnTo>
                <a:lnTo>
                  <a:pt x="573859" y="749299"/>
                </a:lnTo>
                <a:lnTo>
                  <a:pt x="556906" y="787399"/>
                </a:lnTo>
                <a:lnTo>
                  <a:pt x="550900" y="825499"/>
                </a:lnTo>
                <a:lnTo>
                  <a:pt x="560188" y="863599"/>
                </a:lnTo>
                <a:lnTo>
                  <a:pt x="585504" y="901699"/>
                </a:lnTo>
                <a:lnTo>
                  <a:pt x="623031" y="927099"/>
                </a:lnTo>
                <a:lnTo>
                  <a:pt x="668950" y="939799"/>
                </a:lnTo>
                <a:lnTo>
                  <a:pt x="825616" y="939799"/>
                </a:lnTo>
                <a:lnTo>
                  <a:pt x="804831" y="965199"/>
                </a:lnTo>
                <a:lnTo>
                  <a:pt x="765361" y="990599"/>
                </a:lnTo>
                <a:lnTo>
                  <a:pt x="719451" y="1015999"/>
                </a:lnTo>
                <a:close/>
              </a:path>
              <a:path w="1495425" h="1485900">
                <a:moveTo>
                  <a:pt x="896569" y="1092199"/>
                </a:moveTo>
                <a:lnTo>
                  <a:pt x="718401" y="1092199"/>
                </a:lnTo>
                <a:lnTo>
                  <a:pt x="764969" y="1079499"/>
                </a:lnTo>
                <a:lnTo>
                  <a:pt x="807871" y="1054099"/>
                </a:lnTo>
                <a:lnTo>
                  <a:pt x="846322" y="1028699"/>
                </a:lnTo>
                <a:lnTo>
                  <a:pt x="879541" y="1003299"/>
                </a:lnTo>
                <a:lnTo>
                  <a:pt x="927141" y="914399"/>
                </a:lnTo>
                <a:lnTo>
                  <a:pt x="939955" y="863599"/>
                </a:lnTo>
                <a:lnTo>
                  <a:pt x="944401" y="825499"/>
                </a:lnTo>
                <a:lnTo>
                  <a:pt x="943463" y="800099"/>
                </a:lnTo>
                <a:lnTo>
                  <a:pt x="940662" y="774699"/>
                </a:lnTo>
                <a:lnTo>
                  <a:pt x="936017" y="749299"/>
                </a:lnTo>
                <a:lnTo>
                  <a:pt x="929546" y="736599"/>
                </a:lnTo>
                <a:lnTo>
                  <a:pt x="927551" y="711199"/>
                </a:lnTo>
                <a:lnTo>
                  <a:pt x="931514" y="698499"/>
                </a:lnTo>
                <a:lnTo>
                  <a:pt x="940641" y="685799"/>
                </a:lnTo>
                <a:lnTo>
                  <a:pt x="984169" y="685799"/>
                </a:lnTo>
                <a:lnTo>
                  <a:pt x="1012352" y="736599"/>
                </a:lnTo>
                <a:lnTo>
                  <a:pt x="1021903" y="787399"/>
                </a:lnTo>
                <a:lnTo>
                  <a:pt x="1023101" y="825499"/>
                </a:lnTo>
                <a:lnTo>
                  <a:pt x="1019862" y="863599"/>
                </a:lnTo>
                <a:lnTo>
                  <a:pt x="1010428" y="914399"/>
                </a:lnTo>
                <a:lnTo>
                  <a:pt x="995225" y="952499"/>
                </a:lnTo>
                <a:lnTo>
                  <a:pt x="974678" y="1003299"/>
                </a:lnTo>
                <a:lnTo>
                  <a:pt x="949213" y="1041399"/>
                </a:lnTo>
                <a:lnTo>
                  <a:pt x="919254" y="1066799"/>
                </a:lnTo>
                <a:lnTo>
                  <a:pt x="896569" y="1092199"/>
                </a:lnTo>
                <a:close/>
              </a:path>
              <a:path w="1495425" h="1485900">
                <a:moveTo>
                  <a:pt x="825616" y="939799"/>
                </a:moveTo>
                <a:lnTo>
                  <a:pt x="668950" y="939799"/>
                </a:lnTo>
                <a:lnTo>
                  <a:pt x="706419" y="927099"/>
                </a:lnTo>
                <a:lnTo>
                  <a:pt x="739166" y="914399"/>
                </a:lnTo>
                <a:lnTo>
                  <a:pt x="765014" y="888999"/>
                </a:lnTo>
                <a:lnTo>
                  <a:pt x="781787" y="850899"/>
                </a:lnTo>
                <a:lnTo>
                  <a:pt x="789237" y="838199"/>
                </a:lnTo>
                <a:lnTo>
                  <a:pt x="800958" y="825499"/>
                </a:lnTo>
                <a:lnTo>
                  <a:pt x="830974" y="825499"/>
                </a:lnTo>
                <a:lnTo>
                  <a:pt x="844704" y="838199"/>
                </a:lnTo>
                <a:lnTo>
                  <a:pt x="854191" y="850899"/>
                </a:lnTo>
                <a:lnTo>
                  <a:pt x="858587" y="863599"/>
                </a:lnTo>
                <a:lnTo>
                  <a:pt x="857044" y="876299"/>
                </a:lnTo>
                <a:lnTo>
                  <a:pt x="836009" y="927099"/>
                </a:lnTo>
                <a:lnTo>
                  <a:pt x="825616" y="939799"/>
                </a:lnTo>
                <a:close/>
              </a:path>
              <a:path w="1495425" h="1485900">
                <a:moveTo>
                  <a:pt x="676455" y="863599"/>
                </a:moveTo>
                <a:lnTo>
                  <a:pt x="661446" y="863599"/>
                </a:lnTo>
                <a:lnTo>
                  <a:pt x="654145" y="850899"/>
                </a:lnTo>
                <a:lnTo>
                  <a:pt x="683756" y="850899"/>
                </a:lnTo>
                <a:lnTo>
                  <a:pt x="676455" y="863599"/>
                </a:lnTo>
                <a:close/>
              </a:path>
              <a:path w="1495425" h="1485900">
                <a:moveTo>
                  <a:pt x="684271" y="1333499"/>
                </a:moveTo>
                <a:lnTo>
                  <a:pt x="653630" y="1333499"/>
                </a:lnTo>
                <a:lnTo>
                  <a:pt x="641123" y="1320799"/>
                </a:lnTo>
                <a:lnTo>
                  <a:pt x="632692" y="1308099"/>
                </a:lnTo>
                <a:lnTo>
                  <a:pt x="629600" y="1295399"/>
                </a:lnTo>
                <a:lnTo>
                  <a:pt x="632692" y="1282699"/>
                </a:lnTo>
                <a:lnTo>
                  <a:pt x="641123" y="1269999"/>
                </a:lnTo>
                <a:lnTo>
                  <a:pt x="653630" y="1257299"/>
                </a:lnTo>
                <a:lnTo>
                  <a:pt x="684271" y="1257299"/>
                </a:lnTo>
                <a:lnTo>
                  <a:pt x="696778" y="1269999"/>
                </a:lnTo>
                <a:lnTo>
                  <a:pt x="705209" y="1282699"/>
                </a:lnTo>
                <a:lnTo>
                  <a:pt x="708300" y="1295399"/>
                </a:lnTo>
                <a:lnTo>
                  <a:pt x="705209" y="1308099"/>
                </a:lnTo>
                <a:lnTo>
                  <a:pt x="696778" y="1320799"/>
                </a:lnTo>
                <a:lnTo>
                  <a:pt x="684271" y="1333499"/>
                </a:lnTo>
                <a:close/>
              </a:path>
            </a:pathLst>
          </a:custGeom>
          <a:solidFill>
            <a:srgbClr val="955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13865" y="83360"/>
            <a:ext cx="13921105" cy="217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7050" dirty="0"/>
              <a:t>SwinIR:</a:t>
            </a:r>
            <a:r>
              <a:rPr sz="7050" spc="254" dirty="0"/>
              <a:t> </a:t>
            </a:r>
            <a:r>
              <a:rPr sz="7050" spc="75" dirty="0"/>
              <a:t>Image</a:t>
            </a:r>
            <a:r>
              <a:rPr sz="7050" spc="260" dirty="0"/>
              <a:t> </a:t>
            </a:r>
            <a:r>
              <a:rPr sz="7050" dirty="0"/>
              <a:t>Restoration</a:t>
            </a:r>
            <a:r>
              <a:rPr sz="7050" spc="254" dirty="0"/>
              <a:t> </a:t>
            </a:r>
            <a:r>
              <a:rPr sz="7050" spc="-10" dirty="0"/>
              <a:t>Using </a:t>
            </a:r>
            <a:r>
              <a:rPr sz="7050" dirty="0"/>
              <a:t>Swin</a:t>
            </a:r>
            <a:r>
              <a:rPr sz="7050" spc="-385" dirty="0"/>
              <a:t> </a:t>
            </a:r>
            <a:r>
              <a:rPr sz="7050" spc="-10" dirty="0"/>
              <a:t>Transformer.</a:t>
            </a:r>
            <a:endParaRPr sz="70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7" y="2197982"/>
            <a:ext cx="10932160" cy="261620"/>
          </a:xfrm>
          <a:custGeom>
            <a:avLst/>
            <a:gdLst/>
            <a:ahLst/>
            <a:cxnLst/>
            <a:rect l="l" t="t" r="r" b="b"/>
            <a:pathLst>
              <a:path w="10932160" h="261619">
                <a:moveTo>
                  <a:pt x="4762668" y="253425"/>
                </a:moveTo>
                <a:lnTo>
                  <a:pt x="1576440" y="253425"/>
                </a:lnTo>
                <a:lnTo>
                  <a:pt x="1526373" y="252155"/>
                </a:lnTo>
                <a:lnTo>
                  <a:pt x="1476306" y="252155"/>
                </a:lnTo>
                <a:lnTo>
                  <a:pt x="1025656" y="243265"/>
                </a:lnTo>
                <a:lnTo>
                  <a:pt x="975581" y="243265"/>
                </a:lnTo>
                <a:lnTo>
                  <a:pt x="875428" y="240725"/>
                </a:lnTo>
                <a:lnTo>
                  <a:pt x="825351" y="240725"/>
                </a:lnTo>
                <a:lnTo>
                  <a:pt x="775273" y="239455"/>
                </a:lnTo>
                <a:lnTo>
                  <a:pt x="725195" y="239455"/>
                </a:lnTo>
                <a:lnTo>
                  <a:pt x="675116" y="238185"/>
                </a:lnTo>
                <a:lnTo>
                  <a:pt x="625038" y="238185"/>
                </a:lnTo>
                <a:lnTo>
                  <a:pt x="574959" y="236915"/>
                </a:lnTo>
                <a:lnTo>
                  <a:pt x="4641730" y="236915"/>
                </a:lnTo>
                <a:lnTo>
                  <a:pt x="4691684" y="235645"/>
                </a:lnTo>
                <a:lnTo>
                  <a:pt x="4741638" y="235645"/>
                </a:lnTo>
                <a:lnTo>
                  <a:pt x="4791592" y="234375"/>
                </a:lnTo>
                <a:lnTo>
                  <a:pt x="4841546" y="234375"/>
                </a:lnTo>
                <a:lnTo>
                  <a:pt x="4891500" y="233105"/>
                </a:lnTo>
                <a:lnTo>
                  <a:pt x="4941454" y="233105"/>
                </a:lnTo>
                <a:lnTo>
                  <a:pt x="5140556" y="228025"/>
                </a:lnTo>
                <a:lnTo>
                  <a:pt x="5189791" y="228025"/>
                </a:lnTo>
                <a:lnTo>
                  <a:pt x="5239022" y="226755"/>
                </a:lnTo>
                <a:lnTo>
                  <a:pt x="5337472" y="226755"/>
                </a:lnTo>
                <a:lnTo>
                  <a:pt x="5386694" y="225485"/>
                </a:lnTo>
                <a:lnTo>
                  <a:pt x="5632799" y="225485"/>
                </a:lnTo>
                <a:lnTo>
                  <a:pt x="5682026" y="224215"/>
                </a:lnTo>
                <a:lnTo>
                  <a:pt x="5780492" y="224215"/>
                </a:lnTo>
                <a:lnTo>
                  <a:pt x="6541544" y="210245"/>
                </a:lnTo>
                <a:lnTo>
                  <a:pt x="6592388" y="210245"/>
                </a:lnTo>
                <a:lnTo>
                  <a:pt x="6795763" y="205165"/>
                </a:lnTo>
                <a:lnTo>
                  <a:pt x="6846606" y="205165"/>
                </a:lnTo>
                <a:lnTo>
                  <a:pt x="7100825" y="198815"/>
                </a:lnTo>
                <a:lnTo>
                  <a:pt x="7149990" y="196275"/>
                </a:lnTo>
                <a:lnTo>
                  <a:pt x="7248342" y="193735"/>
                </a:lnTo>
                <a:lnTo>
                  <a:pt x="7297527" y="191195"/>
                </a:lnTo>
                <a:lnTo>
                  <a:pt x="7346715" y="189925"/>
                </a:lnTo>
                <a:lnTo>
                  <a:pt x="7395904" y="187385"/>
                </a:lnTo>
                <a:lnTo>
                  <a:pt x="7494282" y="183575"/>
                </a:lnTo>
                <a:lnTo>
                  <a:pt x="7543466" y="181035"/>
                </a:lnTo>
                <a:lnTo>
                  <a:pt x="7592646" y="179765"/>
                </a:lnTo>
                <a:lnTo>
                  <a:pt x="7641819" y="177225"/>
                </a:lnTo>
                <a:lnTo>
                  <a:pt x="7742161" y="173415"/>
                </a:lnTo>
                <a:lnTo>
                  <a:pt x="7793331" y="172145"/>
                </a:lnTo>
                <a:lnTo>
                  <a:pt x="8100167" y="156905"/>
                </a:lnTo>
                <a:lnTo>
                  <a:pt x="8151277" y="153095"/>
                </a:lnTo>
                <a:lnTo>
                  <a:pt x="8202378" y="150555"/>
                </a:lnTo>
                <a:lnTo>
                  <a:pt x="8253471" y="146745"/>
                </a:lnTo>
                <a:lnTo>
                  <a:pt x="8304555" y="144205"/>
                </a:lnTo>
                <a:lnTo>
                  <a:pt x="8409586" y="136585"/>
                </a:lnTo>
                <a:lnTo>
                  <a:pt x="8517383" y="126425"/>
                </a:lnTo>
                <a:lnTo>
                  <a:pt x="8625281" y="118805"/>
                </a:lnTo>
                <a:lnTo>
                  <a:pt x="8733581" y="118805"/>
                </a:lnTo>
                <a:lnTo>
                  <a:pt x="8733581" y="127695"/>
                </a:lnTo>
                <a:lnTo>
                  <a:pt x="8633238" y="132775"/>
                </a:lnTo>
                <a:lnTo>
                  <a:pt x="8583085" y="136585"/>
                </a:lnTo>
                <a:lnTo>
                  <a:pt x="8532941" y="139125"/>
                </a:lnTo>
                <a:lnTo>
                  <a:pt x="8482804" y="142935"/>
                </a:lnTo>
                <a:lnTo>
                  <a:pt x="8432671" y="145475"/>
                </a:lnTo>
                <a:lnTo>
                  <a:pt x="8332406" y="151825"/>
                </a:lnTo>
                <a:lnTo>
                  <a:pt x="8282269" y="155635"/>
                </a:lnTo>
                <a:lnTo>
                  <a:pt x="8232125" y="158175"/>
                </a:lnTo>
                <a:lnTo>
                  <a:pt x="8181972" y="161985"/>
                </a:lnTo>
                <a:lnTo>
                  <a:pt x="7346325" y="202625"/>
                </a:lnTo>
                <a:lnTo>
                  <a:pt x="7296584" y="203895"/>
                </a:lnTo>
                <a:lnTo>
                  <a:pt x="7246840" y="206435"/>
                </a:lnTo>
                <a:lnTo>
                  <a:pt x="6799095" y="217865"/>
                </a:lnTo>
                <a:lnTo>
                  <a:pt x="6749354" y="217865"/>
                </a:lnTo>
                <a:lnTo>
                  <a:pt x="6600161" y="221675"/>
                </a:lnTo>
                <a:lnTo>
                  <a:pt x="6550442" y="224215"/>
                </a:lnTo>
                <a:lnTo>
                  <a:pt x="6451028" y="226755"/>
                </a:lnTo>
                <a:lnTo>
                  <a:pt x="6401742" y="229295"/>
                </a:lnTo>
                <a:lnTo>
                  <a:pt x="6352453" y="230565"/>
                </a:lnTo>
                <a:lnTo>
                  <a:pt x="6303161" y="230565"/>
                </a:lnTo>
                <a:lnTo>
                  <a:pt x="6253868" y="231835"/>
                </a:lnTo>
                <a:lnTo>
                  <a:pt x="5859608" y="231835"/>
                </a:lnTo>
                <a:lnTo>
                  <a:pt x="5662659" y="236915"/>
                </a:lnTo>
                <a:lnTo>
                  <a:pt x="5513817" y="244535"/>
                </a:lnTo>
                <a:lnTo>
                  <a:pt x="5464001" y="245805"/>
                </a:lnTo>
                <a:lnTo>
                  <a:pt x="5115405" y="245805"/>
                </a:lnTo>
                <a:lnTo>
                  <a:pt x="5015869" y="248345"/>
                </a:lnTo>
                <a:lnTo>
                  <a:pt x="4965230" y="248345"/>
                </a:lnTo>
                <a:lnTo>
                  <a:pt x="4762668" y="253425"/>
                </a:lnTo>
                <a:close/>
              </a:path>
              <a:path w="10932160" h="261619">
                <a:moveTo>
                  <a:pt x="51974" y="243265"/>
                </a:moveTo>
                <a:lnTo>
                  <a:pt x="33816" y="243265"/>
                </a:lnTo>
                <a:lnTo>
                  <a:pt x="16286" y="240725"/>
                </a:lnTo>
                <a:lnTo>
                  <a:pt x="3607" y="231835"/>
                </a:lnTo>
                <a:lnTo>
                  <a:pt x="0" y="212785"/>
                </a:lnTo>
                <a:lnTo>
                  <a:pt x="7024" y="196275"/>
                </a:lnTo>
                <a:lnTo>
                  <a:pt x="21346" y="188655"/>
                </a:lnTo>
                <a:lnTo>
                  <a:pt x="39306" y="188655"/>
                </a:lnTo>
                <a:lnTo>
                  <a:pt x="57243" y="191195"/>
                </a:lnTo>
                <a:lnTo>
                  <a:pt x="98061" y="197545"/>
                </a:lnTo>
                <a:lnTo>
                  <a:pt x="138947" y="198815"/>
                </a:lnTo>
                <a:lnTo>
                  <a:pt x="220830" y="198815"/>
                </a:lnTo>
                <a:lnTo>
                  <a:pt x="323401" y="201355"/>
                </a:lnTo>
                <a:lnTo>
                  <a:pt x="374685" y="201355"/>
                </a:lnTo>
                <a:lnTo>
                  <a:pt x="425969" y="202625"/>
                </a:lnTo>
                <a:lnTo>
                  <a:pt x="631085" y="203895"/>
                </a:lnTo>
                <a:lnTo>
                  <a:pt x="682358" y="205165"/>
                </a:lnTo>
                <a:lnTo>
                  <a:pt x="733628" y="205165"/>
                </a:lnTo>
                <a:lnTo>
                  <a:pt x="1092050" y="214055"/>
                </a:lnTo>
                <a:lnTo>
                  <a:pt x="1142941" y="216595"/>
                </a:lnTo>
                <a:lnTo>
                  <a:pt x="1600976" y="228025"/>
                </a:lnTo>
                <a:lnTo>
                  <a:pt x="1651871" y="228025"/>
                </a:lnTo>
                <a:lnTo>
                  <a:pt x="1753661" y="230565"/>
                </a:lnTo>
                <a:lnTo>
                  <a:pt x="1804557" y="230565"/>
                </a:lnTo>
                <a:lnTo>
                  <a:pt x="1855453" y="231835"/>
                </a:lnTo>
                <a:lnTo>
                  <a:pt x="1957246" y="231835"/>
                </a:lnTo>
                <a:lnTo>
                  <a:pt x="2008143" y="233105"/>
                </a:lnTo>
                <a:lnTo>
                  <a:pt x="2059040" y="233105"/>
                </a:lnTo>
                <a:lnTo>
                  <a:pt x="2109938" y="234375"/>
                </a:lnTo>
                <a:lnTo>
                  <a:pt x="2313530" y="234375"/>
                </a:lnTo>
                <a:lnTo>
                  <a:pt x="2364429" y="235645"/>
                </a:lnTo>
                <a:lnTo>
                  <a:pt x="3891472" y="235645"/>
                </a:lnTo>
                <a:lnTo>
                  <a:pt x="218832" y="236915"/>
                </a:lnTo>
                <a:lnTo>
                  <a:pt x="107623" y="241995"/>
                </a:lnTo>
                <a:lnTo>
                  <a:pt x="51974" y="243265"/>
                </a:lnTo>
                <a:close/>
              </a:path>
              <a:path w="10932160" h="261619">
                <a:moveTo>
                  <a:pt x="4661386" y="254695"/>
                </a:moveTo>
                <a:lnTo>
                  <a:pt x="1676571" y="254695"/>
                </a:lnTo>
                <a:lnTo>
                  <a:pt x="1626506" y="253425"/>
                </a:lnTo>
                <a:lnTo>
                  <a:pt x="4712027" y="253425"/>
                </a:lnTo>
                <a:lnTo>
                  <a:pt x="4661386" y="254695"/>
                </a:lnTo>
                <a:close/>
              </a:path>
              <a:path w="10932160" h="261619">
                <a:moveTo>
                  <a:pt x="4509460" y="257235"/>
                </a:moveTo>
                <a:lnTo>
                  <a:pt x="2179838" y="257235"/>
                </a:lnTo>
                <a:lnTo>
                  <a:pt x="2078557" y="255965"/>
                </a:lnTo>
                <a:lnTo>
                  <a:pt x="1826758" y="255965"/>
                </a:lnTo>
                <a:lnTo>
                  <a:pt x="1776697" y="254695"/>
                </a:lnTo>
                <a:lnTo>
                  <a:pt x="4610744" y="254695"/>
                </a:lnTo>
                <a:lnTo>
                  <a:pt x="4509460" y="257235"/>
                </a:lnTo>
                <a:close/>
              </a:path>
              <a:path w="10932160" h="261619">
                <a:moveTo>
                  <a:pt x="4053669" y="261045"/>
                </a:moveTo>
                <a:lnTo>
                  <a:pt x="3040771" y="261045"/>
                </a:lnTo>
                <a:lnTo>
                  <a:pt x="2331763" y="257235"/>
                </a:lnTo>
                <a:lnTo>
                  <a:pt x="4408174" y="257235"/>
                </a:lnTo>
                <a:lnTo>
                  <a:pt x="4357531" y="258505"/>
                </a:lnTo>
                <a:lnTo>
                  <a:pt x="4306888" y="258505"/>
                </a:lnTo>
                <a:lnTo>
                  <a:pt x="4256245" y="259775"/>
                </a:lnTo>
                <a:lnTo>
                  <a:pt x="4104313" y="259775"/>
                </a:lnTo>
                <a:lnTo>
                  <a:pt x="4053669" y="261045"/>
                </a:lnTo>
                <a:close/>
              </a:path>
              <a:path w="10932160" h="261619">
                <a:moveTo>
                  <a:pt x="9437269" y="83619"/>
                </a:moveTo>
                <a:lnTo>
                  <a:pt x="9427535" y="83619"/>
                </a:lnTo>
                <a:lnTo>
                  <a:pt x="9419784" y="83260"/>
                </a:lnTo>
                <a:lnTo>
                  <a:pt x="9411065" y="82676"/>
                </a:lnTo>
                <a:lnTo>
                  <a:pt x="9402300" y="82182"/>
                </a:lnTo>
                <a:lnTo>
                  <a:pt x="9402300" y="73799"/>
                </a:lnTo>
                <a:lnTo>
                  <a:pt x="9901342" y="54453"/>
                </a:lnTo>
                <a:lnTo>
                  <a:pt x="10867158" y="3862"/>
                </a:lnTo>
                <a:lnTo>
                  <a:pt x="10886764" y="1560"/>
                </a:lnTo>
                <a:lnTo>
                  <a:pt x="10907426" y="0"/>
                </a:lnTo>
                <a:lnTo>
                  <a:pt x="10924181" y="4502"/>
                </a:lnTo>
                <a:lnTo>
                  <a:pt x="10932066" y="20388"/>
                </a:lnTo>
                <a:lnTo>
                  <a:pt x="10926662" y="37120"/>
                </a:lnTo>
                <a:lnTo>
                  <a:pt x="10910929" y="44309"/>
                </a:lnTo>
                <a:lnTo>
                  <a:pt x="10891847" y="45776"/>
                </a:lnTo>
                <a:lnTo>
                  <a:pt x="10870751" y="45776"/>
                </a:lnTo>
                <a:lnTo>
                  <a:pt x="10356675" y="56553"/>
                </a:lnTo>
                <a:lnTo>
                  <a:pt x="9441172" y="83260"/>
                </a:lnTo>
                <a:lnTo>
                  <a:pt x="9437269" y="83260"/>
                </a:lnTo>
                <a:lnTo>
                  <a:pt x="9437269" y="83619"/>
                </a:lnTo>
                <a:close/>
              </a:path>
              <a:path w="10932160" h="261619">
                <a:moveTo>
                  <a:pt x="9390069" y="84405"/>
                </a:moveTo>
                <a:lnTo>
                  <a:pt x="9242111" y="84405"/>
                </a:lnTo>
                <a:lnTo>
                  <a:pt x="9295537" y="81284"/>
                </a:lnTo>
                <a:lnTo>
                  <a:pt x="9348874" y="76816"/>
                </a:lnTo>
                <a:lnTo>
                  <a:pt x="9402300" y="73560"/>
                </a:lnTo>
                <a:lnTo>
                  <a:pt x="9401102" y="73560"/>
                </a:lnTo>
                <a:lnTo>
                  <a:pt x="9399665" y="74518"/>
                </a:lnTo>
                <a:lnTo>
                  <a:pt x="9397270" y="78350"/>
                </a:lnTo>
                <a:lnTo>
                  <a:pt x="9398468" y="80027"/>
                </a:lnTo>
                <a:lnTo>
                  <a:pt x="9402300" y="81943"/>
                </a:lnTo>
                <a:lnTo>
                  <a:pt x="9390069" y="84405"/>
                </a:lnTo>
                <a:close/>
              </a:path>
              <a:path w="10932160" h="261619">
                <a:moveTo>
                  <a:pt x="9109137" y="104936"/>
                </a:moveTo>
                <a:lnTo>
                  <a:pt x="9109198" y="96527"/>
                </a:lnTo>
                <a:lnTo>
                  <a:pt x="9128227" y="88503"/>
                </a:lnTo>
                <a:lnTo>
                  <a:pt x="9147968" y="84248"/>
                </a:lnTo>
                <a:lnTo>
                  <a:pt x="9168113" y="82912"/>
                </a:lnTo>
                <a:lnTo>
                  <a:pt x="9188415" y="83619"/>
                </a:lnTo>
                <a:lnTo>
                  <a:pt x="9242111" y="84405"/>
                </a:lnTo>
                <a:lnTo>
                  <a:pt x="9390069" y="84405"/>
                </a:lnTo>
                <a:lnTo>
                  <a:pt x="9353938" y="91680"/>
                </a:lnTo>
                <a:lnTo>
                  <a:pt x="9305058" y="95249"/>
                </a:lnTo>
                <a:lnTo>
                  <a:pt x="9207888" y="95249"/>
                </a:lnTo>
                <a:lnTo>
                  <a:pt x="9157698" y="97494"/>
                </a:lnTo>
                <a:lnTo>
                  <a:pt x="9109137" y="104936"/>
                </a:lnTo>
                <a:close/>
              </a:path>
              <a:path w="10932160" h="261619">
                <a:moveTo>
                  <a:pt x="9043821" y="108768"/>
                </a:moveTo>
                <a:lnTo>
                  <a:pt x="8909862" y="108768"/>
                </a:lnTo>
                <a:lnTo>
                  <a:pt x="8959120" y="97227"/>
                </a:lnTo>
                <a:lnTo>
                  <a:pt x="9008961" y="94218"/>
                </a:lnTo>
                <a:lnTo>
                  <a:pt x="9107978" y="96527"/>
                </a:lnTo>
                <a:lnTo>
                  <a:pt x="9106527" y="97494"/>
                </a:lnTo>
                <a:lnTo>
                  <a:pt x="9104107" y="101343"/>
                </a:lnTo>
                <a:lnTo>
                  <a:pt x="9105305" y="103020"/>
                </a:lnTo>
                <a:lnTo>
                  <a:pt x="9109137" y="104936"/>
                </a:lnTo>
                <a:lnTo>
                  <a:pt x="9043821" y="108768"/>
                </a:lnTo>
                <a:close/>
              </a:path>
              <a:path w="10932160" h="261619">
                <a:moveTo>
                  <a:pt x="9270263" y="95430"/>
                </a:moveTo>
                <a:lnTo>
                  <a:pt x="9237751" y="95430"/>
                </a:lnTo>
                <a:lnTo>
                  <a:pt x="9193793" y="95249"/>
                </a:lnTo>
                <a:lnTo>
                  <a:pt x="9305058" y="95249"/>
                </a:lnTo>
                <a:lnTo>
                  <a:pt x="9270263" y="95430"/>
                </a:lnTo>
                <a:close/>
              </a:path>
              <a:path w="10932160" h="261619">
                <a:moveTo>
                  <a:pt x="8735149" y="128321"/>
                </a:moveTo>
                <a:lnTo>
                  <a:pt x="8736455" y="127450"/>
                </a:lnTo>
                <a:lnTo>
                  <a:pt x="8738851" y="123618"/>
                </a:lnTo>
                <a:lnTo>
                  <a:pt x="8737653" y="121941"/>
                </a:lnTo>
                <a:lnTo>
                  <a:pt x="8733821" y="120025"/>
                </a:lnTo>
                <a:lnTo>
                  <a:pt x="8777292" y="108566"/>
                </a:lnTo>
                <a:lnTo>
                  <a:pt x="8821303" y="105774"/>
                </a:lnTo>
                <a:lnTo>
                  <a:pt x="8909862" y="108768"/>
                </a:lnTo>
                <a:lnTo>
                  <a:pt x="9043821" y="108768"/>
                </a:lnTo>
                <a:lnTo>
                  <a:pt x="8735149" y="128321"/>
                </a:lnTo>
                <a:close/>
              </a:path>
            </a:pathLst>
          </a:custGeom>
          <a:solidFill>
            <a:srgbClr val="F69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549" y="3306842"/>
            <a:ext cx="1438275" cy="1407160"/>
          </a:xfrm>
          <a:custGeom>
            <a:avLst/>
            <a:gdLst/>
            <a:ahLst/>
            <a:cxnLst/>
            <a:rect l="l" t="t" r="r" b="b"/>
            <a:pathLst>
              <a:path w="1438275" h="1407160">
                <a:moveTo>
                  <a:pt x="812527" y="525383"/>
                </a:moveTo>
                <a:lnTo>
                  <a:pt x="634545" y="525383"/>
                </a:lnTo>
                <a:lnTo>
                  <a:pt x="640843" y="522287"/>
                </a:lnTo>
                <a:lnTo>
                  <a:pt x="647313" y="519420"/>
                </a:lnTo>
                <a:lnTo>
                  <a:pt x="653897" y="516782"/>
                </a:lnTo>
                <a:lnTo>
                  <a:pt x="660538" y="514375"/>
                </a:lnTo>
                <a:lnTo>
                  <a:pt x="668183" y="463915"/>
                </a:lnTo>
                <a:lnTo>
                  <a:pt x="671667" y="453484"/>
                </a:lnTo>
                <a:lnTo>
                  <a:pt x="678390" y="445146"/>
                </a:lnTo>
                <a:lnTo>
                  <a:pt x="687579" y="439617"/>
                </a:lnTo>
                <a:lnTo>
                  <a:pt x="698459" y="437615"/>
                </a:lnTo>
                <a:lnTo>
                  <a:pt x="748613" y="437615"/>
                </a:lnTo>
                <a:lnTo>
                  <a:pt x="778887" y="463915"/>
                </a:lnTo>
                <a:lnTo>
                  <a:pt x="786532" y="514375"/>
                </a:lnTo>
                <a:lnTo>
                  <a:pt x="793174" y="516782"/>
                </a:lnTo>
                <a:lnTo>
                  <a:pt x="799759" y="519420"/>
                </a:lnTo>
                <a:lnTo>
                  <a:pt x="806229" y="522287"/>
                </a:lnTo>
                <a:lnTo>
                  <a:pt x="812527" y="525383"/>
                </a:lnTo>
                <a:close/>
              </a:path>
              <a:path w="1438275" h="1407160">
                <a:moveTo>
                  <a:pt x="572809" y="918007"/>
                </a:moveTo>
                <a:lnTo>
                  <a:pt x="517726" y="873397"/>
                </a:lnTo>
                <a:lnTo>
                  <a:pt x="508894" y="854092"/>
                </a:lnTo>
                <a:lnTo>
                  <a:pt x="510027" y="843509"/>
                </a:lnTo>
                <a:lnTo>
                  <a:pt x="514972" y="833642"/>
                </a:lnTo>
                <a:lnTo>
                  <a:pt x="545553" y="792357"/>
                </a:lnTo>
                <a:lnTo>
                  <a:pt x="542457" y="786059"/>
                </a:lnTo>
                <a:lnTo>
                  <a:pt x="539590" y="779589"/>
                </a:lnTo>
                <a:lnTo>
                  <a:pt x="536952" y="773005"/>
                </a:lnTo>
                <a:lnTo>
                  <a:pt x="534545" y="766363"/>
                </a:lnTo>
                <a:lnTo>
                  <a:pt x="484085" y="758717"/>
                </a:lnTo>
                <a:lnTo>
                  <a:pt x="473654" y="755234"/>
                </a:lnTo>
                <a:lnTo>
                  <a:pt x="465316" y="748511"/>
                </a:lnTo>
                <a:lnTo>
                  <a:pt x="459787" y="739323"/>
                </a:lnTo>
                <a:lnTo>
                  <a:pt x="457785" y="728443"/>
                </a:lnTo>
                <a:lnTo>
                  <a:pt x="457785" y="678289"/>
                </a:lnTo>
                <a:lnTo>
                  <a:pt x="484085" y="648015"/>
                </a:lnTo>
                <a:lnTo>
                  <a:pt x="534545" y="640368"/>
                </a:lnTo>
                <a:lnTo>
                  <a:pt x="536952" y="633726"/>
                </a:lnTo>
                <a:lnTo>
                  <a:pt x="539590" y="627142"/>
                </a:lnTo>
                <a:lnTo>
                  <a:pt x="542457" y="620672"/>
                </a:lnTo>
                <a:lnTo>
                  <a:pt x="545553" y="614374"/>
                </a:lnTo>
                <a:lnTo>
                  <a:pt x="514972" y="573089"/>
                </a:lnTo>
                <a:lnTo>
                  <a:pt x="510027" y="563222"/>
                </a:lnTo>
                <a:lnTo>
                  <a:pt x="508894" y="552638"/>
                </a:lnTo>
                <a:lnTo>
                  <a:pt x="511489" y="542341"/>
                </a:lnTo>
                <a:lnTo>
                  <a:pt x="517726" y="533334"/>
                </a:lnTo>
                <a:lnTo>
                  <a:pt x="553504" y="497554"/>
                </a:lnTo>
                <a:lnTo>
                  <a:pt x="562512" y="491319"/>
                </a:lnTo>
                <a:lnTo>
                  <a:pt x="572809" y="488724"/>
                </a:lnTo>
                <a:lnTo>
                  <a:pt x="583393" y="489857"/>
                </a:lnTo>
                <a:lnTo>
                  <a:pt x="593259" y="494802"/>
                </a:lnTo>
                <a:lnTo>
                  <a:pt x="634545" y="525383"/>
                </a:lnTo>
                <a:lnTo>
                  <a:pt x="921395" y="525383"/>
                </a:lnTo>
                <a:lnTo>
                  <a:pt x="929346" y="533334"/>
                </a:lnTo>
                <a:lnTo>
                  <a:pt x="935583" y="542341"/>
                </a:lnTo>
                <a:lnTo>
                  <a:pt x="938177" y="552638"/>
                </a:lnTo>
                <a:lnTo>
                  <a:pt x="937045" y="563222"/>
                </a:lnTo>
                <a:lnTo>
                  <a:pt x="932100" y="573089"/>
                </a:lnTo>
                <a:lnTo>
                  <a:pt x="919641" y="589908"/>
                </a:lnTo>
                <a:lnTo>
                  <a:pt x="723536" y="589908"/>
                </a:lnTo>
                <a:lnTo>
                  <a:pt x="679490" y="598863"/>
                </a:lnTo>
                <a:lnTo>
                  <a:pt x="643413" y="623242"/>
                </a:lnTo>
                <a:lnTo>
                  <a:pt x="619033" y="659319"/>
                </a:lnTo>
                <a:lnTo>
                  <a:pt x="610078" y="703366"/>
                </a:lnTo>
                <a:lnTo>
                  <a:pt x="619033" y="747412"/>
                </a:lnTo>
                <a:lnTo>
                  <a:pt x="643413" y="783487"/>
                </a:lnTo>
                <a:lnTo>
                  <a:pt x="679489" y="807866"/>
                </a:lnTo>
                <a:lnTo>
                  <a:pt x="723536" y="816820"/>
                </a:lnTo>
                <a:lnTo>
                  <a:pt x="919626" y="816820"/>
                </a:lnTo>
                <a:lnTo>
                  <a:pt x="947696" y="854743"/>
                </a:lnTo>
                <a:lnTo>
                  <a:pt x="921238" y="881349"/>
                </a:lnTo>
                <a:lnTo>
                  <a:pt x="634545" y="881349"/>
                </a:lnTo>
                <a:lnTo>
                  <a:pt x="593259" y="911930"/>
                </a:lnTo>
                <a:lnTo>
                  <a:pt x="583393" y="916875"/>
                </a:lnTo>
                <a:lnTo>
                  <a:pt x="572809" y="918007"/>
                </a:lnTo>
                <a:close/>
              </a:path>
              <a:path w="1438275" h="1407160">
                <a:moveTo>
                  <a:pt x="921395" y="525383"/>
                </a:moveTo>
                <a:lnTo>
                  <a:pt x="812527" y="525383"/>
                </a:lnTo>
                <a:lnTo>
                  <a:pt x="853811" y="494802"/>
                </a:lnTo>
                <a:lnTo>
                  <a:pt x="863678" y="489857"/>
                </a:lnTo>
                <a:lnTo>
                  <a:pt x="874262" y="488724"/>
                </a:lnTo>
                <a:lnTo>
                  <a:pt x="884560" y="491319"/>
                </a:lnTo>
                <a:lnTo>
                  <a:pt x="893566" y="497554"/>
                </a:lnTo>
                <a:lnTo>
                  <a:pt x="921395" y="525383"/>
                </a:lnTo>
                <a:close/>
              </a:path>
              <a:path w="1438275" h="1407160">
                <a:moveTo>
                  <a:pt x="919626" y="816820"/>
                </a:moveTo>
                <a:lnTo>
                  <a:pt x="723536" y="816820"/>
                </a:lnTo>
                <a:lnTo>
                  <a:pt x="767582" y="807866"/>
                </a:lnTo>
                <a:lnTo>
                  <a:pt x="803658" y="783487"/>
                </a:lnTo>
                <a:lnTo>
                  <a:pt x="828037" y="747412"/>
                </a:lnTo>
                <a:lnTo>
                  <a:pt x="836992" y="703366"/>
                </a:lnTo>
                <a:lnTo>
                  <a:pt x="828037" y="659319"/>
                </a:lnTo>
                <a:lnTo>
                  <a:pt x="803657" y="623242"/>
                </a:lnTo>
                <a:lnTo>
                  <a:pt x="767581" y="598863"/>
                </a:lnTo>
                <a:lnTo>
                  <a:pt x="723536" y="589908"/>
                </a:lnTo>
                <a:lnTo>
                  <a:pt x="919641" y="589908"/>
                </a:lnTo>
                <a:lnTo>
                  <a:pt x="901519" y="614374"/>
                </a:lnTo>
                <a:lnTo>
                  <a:pt x="904615" y="620672"/>
                </a:lnTo>
                <a:lnTo>
                  <a:pt x="907482" y="627142"/>
                </a:lnTo>
                <a:lnTo>
                  <a:pt x="910119" y="633726"/>
                </a:lnTo>
                <a:lnTo>
                  <a:pt x="912527" y="640368"/>
                </a:lnTo>
                <a:lnTo>
                  <a:pt x="962987" y="648015"/>
                </a:lnTo>
                <a:lnTo>
                  <a:pt x="973417" y="651498"/>
                </a:lnTo>
                <a:lnTo>
                  <a:pt x="981755" y="658220"/>
                </a:lnTo>
                <a:lnTo>
                  <a:pt x="987283" y="667409"/>
                </a:lnTo>
                <a:lnTo>
                  <a:pt x="989285" y="678289"/>
                </a:lnTo>
                <a:lnTo>
                  <a:pt x="989285" y="728443"/>
                </a:lnTo>
                <a:lnTo>
                  <a:pt x="962987" y="758717"/>
                </a:lnTo>
                <a:lnTo>
                  <a:pt x="912527" y="766363"/>
                </a:lnTo>
                <a:lnTo>
                  <a:pt x="910119" y="773005"/>
                </a:lnTo>
                <a:lnTo>
                  <a:pt x="907482" y="779589"/>
                </a:lnTo>
                <a:lnTo>
                  <a:pt x="904615" y="786059"/>
                </a:lnTo>
                <a:lnTo>
                  <a:pt x="901519" y="792357"/>
                </a:lnTo>
                <a:lnTo>
                  <a:pt x="919626" y="816820"/>
                </a:lnTo>
                <a:close/>
              </a:path>
              <a:path w="1438275" h="1407160">
                <a:moveTo>
                  <a:pt x="723536" y="770948"/>
                </a:moveTo>
                <a:lnTo>
                  <a:pt x="697236" y="765635"/>
                </a:lnTo>
                <a:lnTo>
                  <a:pt x="675753" y="751148"/>
                </a:lnTo>
                <a:lnTo>
                  <a:pt x="661264" y="729665"/>
                </a:lnTo>
                <a:lnTo>
                  <a:pt x="655951" y="703366"/>
                </a:lnTo>
                <a:lnTo>
                  <a:pt x="661264" y="677066"/>
                </a:lnTo>
                <a:lnTo>
                  <a:pt x="675753" y="655582"/>
                </a:lnTo>
                <a:lnTo>
                  <a:pt x="697236" y="641094"/>
                </a:lnTo>
                <a:lnTo>
                  <a:pt x="723536" y="635781"/>
                </a:lnTo>
                <a:lnTo>
                  <a:pt x="749835" y="641094"/>
                </a:lnTo>
                <a:lnTo>
                  <a:pt x="771319" y="655582"/>
                </a:lnTo>
                <a:lnTo>
                  <a:pt x="785807" y="677066"/>
                </a:lnTo>
                <a:lnTo>
                  <a:pt x="791121" y="703366"/>
                </a:lnTo>
                <a:lnTo>
                  <a:pt x="785807" y="729665"/>
                </a:lnTo>
                <a:lnTo>
                  <a:pt x="771319" y="751148"/>
                </a:lnTo>
                <a:lnTo>
                  <a:pt x="749835" y="765635"/>
                </a:lnTo>
                <a:lnTo>
                  <a:pt x="723536" y="770948"/>
                </a:lnTo>
                <a:close/>
              </a:path>
              <a:path w="1438275" h="1407160">
                <a:moveTo>
                  <a:pt x="748613" y="969117"/>
                </a:moveTo>
                <a:lnTo>
                  <a:pt x="698459" y="969117"/>
                </a:lnTo>
                <a:lnTo>
                  <a:pt x="687579" y="967114"/>
                </a:lnTo>
                <a:lnTo>
                  <a:pt x="678390" y="961586"/>
                </a:lnTo>
                <a:lnTo>
                  <a:pt x="671667" y="953247"/>
                </a:lnTo>
                <a:lnTo>
                  <a:pt x="668183" y="942816"/>
                </a:lnTo>
                <a:lnTo>
                  <a:pt x="660538" y="892357"/>
                </a:lnTo>
                <a:lnTo>
                  <a:pt x="653897" y="889949"/>
                </a:lnTo>
                <a:lnTo>
                  <a:pt x="647313" y="887311"/>
                </a:lnTo>
                <a:lnTo>
                  <a:pt x="640843" y="884444"/>
                </a:lnTo>
                <a:lnTo>
                  <a:pt x="634545" y="881349"/>
                </a:lnTo>
                <a:lnTo>
                  <a:pt x="812527" y="881349"/>
                </a:lnTo>
                <a:lnTo>
                  <a:pt x="806229" y="884444"/>
                </a:lnTo>
                <a:lnTo>
                  <a:pt x="799759" y="887311"/>
                </a:lnTo>
                <a:lnTo>
                  <a:pt x="793174" y="889949"/>
                </a:lnTo>
                <a:lnTo>
                  <a:pt x="786532" y="892357"/>
                </a:lnTo>
                <a:lnTo>
                  <a:pt x="778887" y="942816"/>
                </a:lnTo>
                <a:lnTo>
                  <a:pt x="775404" y="953247"/>
                </a:lnTo>
                <a:lnTo>
                  <a:pt x="768681" y="961586"/>
                </a:lnTo>
                <a:lnTo>
                  <a:pt x="759492" y="967114"/>
                </a:lnTo>
                <a:lnTo>
                  <a:pt x="748613" y="969117"/>
                </a:lnTo>
                <a:close/>
              </a:path>
              <a:path w="1438275" h="1407160">
                <a:moveTo>
                  <a:pt x="874262" y="918007"/>
                </a:moveTo>
                <a:lnTo>
                  <a:pt x="863678" y="916875"/>
                </a:lnTo>
                <a:lnTo>
                  <a:pt x="853811" y="911930"/>
                </a:lnTo>
                <a:lnTo>
                  <a:pt x="812527" y="881349"/>
                </a:lnTo>
                <a:lnTo>
                  <a:pt x="921238" y="881349"/>
                </a:lnTo>
                <a:lnTo>
                  <a:pt x="893566" y="909176"/>
                </a:lnTo>
                <a:lnTo>
                  <a:pt x="884560" y="915412"/>
                </a:lnTo>
                <a:lnTo>
                  <a:pt x="874262" y="918007"/>
                </a:lnTo>
                <a:close/>
              </a:path>
              <a:path w="1438275" h="1407160">
                <a:moveTo>
                  <a:pt x="549545" y="129969"/>
                </a:moveTo>
                <a:lnTo>
                  <a:pt x="484680" y="129969"/>
                </a:lnTo>
                <a:lnTo>
                  <a:pt x="462669" y="107959"/>
                </a:lnTo>
                <a:lnTo>
                  <a:pt x="457630" y="100372"/>
                </a:lnTo>
                <a:lnTo>
                  <a:pt x="455951" y="91743"/>
                </a:lnTo>
                <a:lnTo>
                  <a:pt x="457630" y="83114"/>
                </a:lnTo>
                <a:lnTo>
                  <a:pt x="462669" y="75526"/>
                </a:lnTo>
                <a:lnTo>
                  <a:pt x="470257" y="70487"/>
                </a:lnTo>
                <a:lnTo>
                  <a:pt x="478886" y="68807"/>
                </a:lnTo>
                <a:lnTo>
                  <a:pt x="487516" y="70487"/>
                </a:lnTo>
                <a:lnTo>
                  <a:pt x="495103" y="75526"/>
                </a:lnTo>
                <a:lnTo>
                  <a:pt x="549545" y="129969"/>
                </a:lnTo>
                <a:close/>
              </a:path>
              <a:path w="1438275" h="1407160">
                <a:moveTo>
                  <a:pt x="713749" y="175841"/>
                </a:moveTo>
                <a:lnTo>
                  <a:pt x="308856" y="175841"/>
                </a:lnTo>
                <a:lnTo>
                  <a:pt x="310078" y="168502"/>
                </a:lnTo>
                <a:lnTo>
                  <a:pt x="310690" y="160856"/>
                </a:lnTo>
                <a:lnTo>
                  <a:pt x="310690" y="144954"/>
                </a:lnTo>
                <a:lnTo>
                  <a:pt x="310078" y="137309"/>
                </a:lnTo>
                <a:lnTo>
                  <a:pt x="308856" y="129969"/>
                </a:lnTo>
                <a:lnTo>
                  <a:pt x="713749" y="129969"/>
                </a:lnTo>
                <a:lnTo>
                  <a:pt x="695401" y="152905"/>
                </a:lnTo>
                <a:lnTo>
                  <a:pt x="713749" y="175841"/>
                </a:lnTo>
                <a:close/>
              </a:path>
              <a:path w="1438275" h="1407160">
                <a:moveTo>
                  <a:pt x="484770" y="237003"/>
                </a:moveTo>
                <a:lnTo>
                  <a:pt x="473003" y="237003"/>
                </a:lnTo>
                <a:lnTo>
                  <a:pt x="467149" y="234763"/>
                </a:lnTo>
                <a:lnTo>
                  <a:pt x="462669" y="230284"/>
                </a:lnTo>
                <a:lnTo>
                  <a:pt x="457630" y="222697"/>
                </a:lnTo>
                <a:lnTo>
                  <a:pt x="455951" y="214067"/>
                </a:lnTo>
                <a:lnTo>
                  <a:pt x="457630" y="205438"/>
                </a:lnTo>
                <a:lnTo>
                  <a:pt x="462669" y="197850"/>
                </a:lnTo>
                <a:lnTo>
                  <a:pt x="484680" y="175841"/>
                </a:lnTo>
                <a:lnTo>
                  <a:pt x="549545" y="175841"/>
                </a:lnTo>
                <a:lnTo>
                  <a:pt x="490623" y="234763"/>
                </a:lnTo>
                <a:lnTo>
                  <a:pt x="484770" y="237003"/>
                </a:lnTo>
                <a:close/>
              </a:path>
              <a:path w="1438275" h="1407160">
                <a:moveTo>
                  <a:pt x="104895" y="990998"/>
                </a:moveTo>
                <a:lnTo>
                  <a:pt x="59023" y="990998"/>
                </a:lnTo>
                <a:lnTo>
                  <a:pt x="58857" y="987003"/>
                </a:lnTo>
                <a:lnTo>
                  <a:pt x="58396" y="982783"/>
                </a:lnTo>
                <a:lnTo>
                  <a:pt x="58396" y="978596"/>
                </a:lnTo>
                <a:lnTo>
                  <a:pt x="62090" y="931406"/>
                </a:lnTo>
                <a:lnTo>
                  <a:pt x="72977" y="886065"/>
                </a:lnTo>
                <a:lnTo>
                  <a:pt x="90763" y="843249"/>
                </a:lnTo>
                <a:lnTo>
                  <a:pt x="115154" y="803632"/>
                </a:lnTo>
                <a:lnTo>
                  <a:pt x="145857" y="767891"/>
                </a:lnTo>
                <a:lnTo>
                  <a:pt x="181599" y="737188"/>
                </a:lnTo>
                <a:lnTo>
                  <a:pt x="221215" y="712797"/>
                </a:lnTo>
                <a:lnTo>
                  <a:pt x="264031" y="695011"/>
                </a:lnTo>
                <a:lnTo>
                  <a:pt x="309372" y="684124"/>
                </a:lnTo>
                <a:lnTo>
                  <a:pt x="356562" y="680430"/>
                </a:lnTo>
                <a:lnTo>
                  <a:pt x="411913" y="680430"/>
                </a:lnTo>
                <a:lnTo>
                  <a:pt x="411913" y="726302"/>
                </a:lnTo>
                <a:lnTo>
                  <a:pt x="356562" y="726302"/>
                </a:lnTo>
                <a:lnTo>
                  <a:pt x="306857" y="731157"/>
                </a:lnTo>
                <a:lnTo>
                  <a:pt x="259848" y="745415"/>
                </a:lnTo>
                <a:lnTo>
                  <a:pt x="216624" y="768618"/>
                </a:lnTo>
                <a:lnTo>
                  <a:pt x="178273" y="800308"/>
                </a:lnTo>
                <a:lnTo>
                  <a:pt x="146583" y="838658"/>
                </a:lnTo>
                <a:lnTo>
                  <a:pt x="123380" y="881883"/>
                </a:lnTo>
                <a:lnTo>
                  <a:pt x="109122" y="928892"/>
                </a:lnTo>
                <a:lnTo>
                  <a:pt x="104267" y="978596"/>
                </a:lnTo>
                <a:lnTo>
                  <a:pt x="104267" y="982783"/>
                </a:lnTo>
                <a:lnTo>
                  <a:pt x="104556" y="985648"/>
                </a:lnTo>
                <a:lnTo>
                  <a:pt x="104681" y="986853"/>
                </a:lnTo>
                <a:lnTo>
                  <a:pt x="104895" y="990998"/>
                </a:lnTo>
                <a:close/>
              </a:path>
              <a:path w="1438275" h="1407160">
                <a:moveTo>
                  <a:pt x="163613" y="991208"/>
                </a:moveTo>
                <a:lnTo>
                  <a:pt x="104906" y="991208"/>
                </a:lnTo>
                <a:lnTo>
                  <a:pt x="126875" y="964530"/>
                </a:lnTo>
                <a:lnTo>
                  <a:pt x="133947" y="958749"/>
                </a:lnTo>
                <a:lnTo>
                  <a:pt x="142378" y="956243"/>
                </a:lnTo>
                <a:lnTo>
                  <a:pt x="151128" y="957096"/>
                </a:lnTo>
                <a:lnTo>
                  <a:pt x="159158" y="961394"/>
                </a:lnTo>
                <a:lnTo>
                  <a:pt x="164914" y="968467"/>
                </a:lnTo>
                <a:lnTo>
                  <a:pt x="167423" y="976898"/>
                </a:lnTo>
                <a:lnTo>
                  <a:pt x="166707" y="984357"/>
                </a:lnTo>
                <a:lnTo>
                  <a:pt x="166583" y="985648"/>
                </a:lnTo>
                <a:lnTo>
                  <a:pt x="163725" y="990998"/>
                </a:lnTo>
                <a:lnTo>
                  <a:pt x="163613" y="991208"/>
                </a:lnTo>
                <a:close/>
              </a:path>
              <a:path w="1438275" h="1407160">
                <a:moveTo>
                  <a:pt x="377357" y="1276763"/>
                </a:moveTo>
                <a:lnTo>
                  <a:pt x="356562" y="1276763"/>
                </a:lnTo>
                <a:lnTo>
                  <a:pt x="306483" y="1272558"/>
                </a:lnTo>
                <a:lnTo>
                  <a:pt x="259106" y="1260405"/>
                </a:lnTo>
                <a:lnTo>
                  <a:pt x="215113" y="1240994"/>
                </a:lnTo>
                <a:lnTo>
                  <a:pt x="175185" y="1215017"/>
                </a:lnTo>
                <a:lnTo>
                  <a:pt x="140004" y="1183163"/>
                </a:lnTo>
                <a:lnTo>
                  <a:pt x="110253" y="1146125"/>
                </a:lnTo>
                <a:lnTo>
                  <a:pt x="86612" y="1104592"/>
                </a:lnTo>
                <a:lnTo>
                  <a:pt x="69765" y="1059257"/>
                </a:lnTo>
                <a:lnTo>
                  <a:pt x="8253" y="1008610"/>
                </a:lnTo>
                <a:lnTo>
                  <a:pt x="2501" y="1001537"/>
                </a:lnTo>
                <a:lnTo>
                  <a:pt x="0" y="993107"/>
                </a:lnTo>
                <a:lnTo>
                  <a:pt x="586" y="987003"/>
                </a:lnTo>
                <a:lnTo>
                  <a:pt x="601" y="986853"/>
                </a:lnTo>
                <a:lnTo>
                  <a:pt x="717" y="985648"/>
                </a:lnTo>
                <a:lnTo>
                  <a:pt x="841" y="984357"/>
                </a:lnTo>
                <a:lnTo>
                  <a:pt x="5118" y="976327"/>
                </a:lnTo>
                <a:lnTo>
                  <a:pt x="12194" y="970558"/>
                </a:lnTo>
                <a:lnTo>
                  <a:pt x="20632" y="968050"/>
                </a:lnTo>
                <a:lnTo>
                  <a:pt x="29383" y="968897"/>
                </a:lnTo>
                <a:lnTo>
                  <a:pt x="37401" y="973191"/>
                </a:lnTo>
                <a:lnTo>
                  <a:pt x="59023" y="990998"/>
                </a:lnTo>
                <a:lnTo>
                  <a:pt x="104895" y="990998"/>
                </a:lnTo>
                <a:lnTo>
                  <a:pt x="104906" y="991208"/>
                </a:lnTo>
                <a:lnTo>
                  <a:pt x="163613" y="991208"/>
                </a:lnTo>
                <a:lnTo>
                  <a:pt x="162294" y="993678"/>
                </a:lnTo>
                <a:lnTo>
                  <a:pt x="115000" y="1051118"/>
                </a:lnTo>
                <a:lnTo>
                  <a:pt x="132237" y="1093783"/>
                </a:lnTo>
                <a:lnTo>
                  <a:pt x="156620" y="1132183"/>
                </a:lnTo>
                <a:lnTo>
                  <a:pt x="187316" y="1165482"/>
                </a:lnTo>
                <a:lnTo>
                  <a:pt x="223491" y="1192841"/>
                </a:lnTo>
                <a:lnTo>
                  <a:pt x="264313" y="1213421"/>
                </a:lnTo>
                <a:lnTo>
                  <a:pt x="308947" y="1226384"/>
                </a:lnTo>
                <a:lnTo>
                  <a:pt x="356562" y="1230891"/>
                </a:lnTo>
                <a:lnTo>
                  <a:pt x="377357" y="1230891"/>
                </a:lnTo>
                <a:lnTo>
                  <a:pt x="359009" y="1253827"/>
                </a:lnTo>
                <a:lnTo>
                  <a:pt x="377357" y="1276763"/>
                </a:lnTo>
                <a:close/>
              </a:path>
              <a:path w="1438275" h="1407160">
                <a:moveTo>
                  <a:pt x="1396321" y="1376151"/>
                </a:moveTo>
                <a:lnTo>
                  <a:pt x="1212834" y="1376151"/>
                </a:lnTo>
                <a:lnTo>
                  <a:pt x="1200930" y="1373747"/>
                </a:lnTo>
                <a:lnTo>
                  <a:pt x="1191210" y="1367193"/>
                </a:lnTo>
                <a:lnTo>
                  <a:pt x="1184656" y="1357473"/>
                </a:lnTo>
                <a:lnTo>
                  <a:pt x="1182253" y="1345570"/>
                </a:lnTo>
                <a:lnTo>
                  <a:pt x="1182253" y="1162083"/>
                </a:lnTo>
                <a:lnTo>
                  <a:pt x="1184656" y="1150179"/>
                </a:lnTo>
                <a:lnTo>
                  <a:pt x="1191210" y="1140459"/>
                </a:lnTo>
                <a:lnTo>
                  <a:pt x="1200930" y="1133905"/>
                </a:lnTo>
                <a:lnTo>
                  <a:pt x="1212834" y="1131502"/>
                </a:lnTo>
                <a:lnTo>
                  <a:pt x="1396321" y="1131502"/>
                </a:lnTo>
                <a:lnTo>
                  <a:pt x="1408225" y="1133905"/>
                </a:lnTo>
                <a:lnTo>
                  <a:pt x="1417945" y="1140459"/>
                </a:lnTo>
                <a:lnTo>
                  <a:pt x="1424499" y="1150179"/>
                </a:lnTo>
                <a:lnTo>
                  <a:pt x="1426902" y="1162083"/>
                </a:lnTo>
                <a:lnTo>
                  <a:pt x="1426902" y="1345570"/>
                </a:lnTo>
                <a:lnTo>
                  <a:pt x="1424499" y="1357473"/>
                </a:lnTo>
                <a:lnTo>
                  <a:pt x="1417945" y="1367193"/>
                </a:lnTo>
                <a:lnTo>
                  <a:pt x="1408225" y="1373747"/>
                </a:lnTo>
                <a:lnTo>
                  <a:pt x="1396321" y="1376151"/>
                </a:lnTo>
                <a:close/>
              </a:path>
              <a:path w="1438275" h="1407160">
                <a:moveTo>
                  <a:pt x="876441" y="305811"/>
                </a:moveTo>
                <a:lnTo>
                  <a:pt x="754117" y="152905"/>
                </a:lnTo>
                <a:lnTo>
                  <a:pt x="876441" y="0"/>
                </a:lnTo>
                <a:lnTo>
                  <a:pt x="998766" y="152905"/>
                </a:lnTo>
                <a:lnTo>
                  <a:pt x="876441" y="305811"/>
                </a:lnTo>
                <a:close/>
              </a:path>
              <a:path w="1438275" h="1407160">
                <a:moveTo>
                  <a:pt x="540049" y="1406733"/>
                </a:moveTo>
                <a:lnTo>
                  <a:pt x="417724" y="1253827"/>
                </a:lnTo>
                <a:lnTo>
                  <a:pt x="540049" y="1100921"/>
                </a:lnTo>
                <a:lnTo>
                  <a:pt x="662373" y="1253827"/>
                </a:lnTo>
                <a:lnTo>
                  <a:pt x="540049" y="1406733"/>
                </a:lnTo>
                <a:close/>
              </a:path>
              <a:path w="1438275" h="1407160">
                <a:moveTo>
                  <a:pt x="142494" y="275230"/>
                </a:moveTo>
                <a:lnTo>
                  <a:pt x="94879" y="265617"/>
                </a:lnTo>
                <a:lnTo>
                  <a:pt x="55996" y="239402"/>
                </a:lnTo>
                <a:lnTo>
                  <a:pt x="29782" y="200519"/>
                </a:lnTo>
                <a:lnTo>
                  <a:pt x="20169" y="152905"/>
                </a:lnTo>
                <a:lnTo>
                  <a:pt x="29782" y="105290"/>
                </a:lnTo>
                <a:lnTo>
                  <a:pt x="55997" y="66408"/>
                </a:lnTo>
                <a:lnTo>
                  <a:pt x="94879" y="40193"/>
                </a:lnTo>
                <a:lnTo>
                  <a:pt x="142494" y="30581"/>
                </a:lnTo>
                <a:lnTo>
                  <a:pt x="190107" y="40193"/>
                </a:lnTo>
                <a:lnTo>
                  <a:pt x="228989" y="66408"/>
                </a:lnTo>
                <a:lnTo>
                  <a:pt x="255204" y="105290"/>
                </a:lnTo>
                <a:lnTo>
                  <a:pt x="264818" y="152905"/>
                </a:lnTo>
                <a:lnTo>
                  <a:pt x="255205" y="200519"/>
                </a:lnTo>
                <a:lnTo>
                  <a:pt x="228990" y="239402"/>
                </a:lnTo>
                <a:lnTo>
                  <a:pt x="190108" y="265617"/>
                </a:lnTo>
                <a:lnTo>
                  <a:pt x="142494" y="275230"/>
                </a:lnTo>
                <a:close/>
              </a:path>
              <a:path w="1438275" h="1407160">
                <a:moveTo>
                  <a:pt x="977681" y="1230891"/>
                </a:moveTo>
                <a:lnTo>
                  <a:pt x="912816" y="1230891"/>
                </a:lnTo>
                <a:lnTo>
                  <a:pt x="890807" y="1208881"/>
                </a:lnTo>
                <a:lnTo>
                  <a:pt x="885767" y="1201294"/>
                </a:lnTo>
                <a:lnTo>
                  <a:pt x="884087" y="1192664"/>
                </a:lnTo>
                <a:lnTo>
                  <a:pt x="885767" y="1184035"/>
                </a:lnTo>
                <a:lnTo>
                  <a:pt x="890807" y="1176447"/>
                </a:lnTo>
                <a:lnTo>
                  <a:pt x="898394" y="1171408"/>
                </a:lnTo>
                <a:lnTo>
                  <a:pt x="907022" y="1169729"/>
                </a:lnTo>
                <a:lnTo>
                  <a:pt x="915651" y="1171408"/>
                </a:lnTo>
                <a:lnTo>
                  <a:pt x="923239" y="1176447"/>
                </a:lnTo>
                <a:lnTo>
                  <a:pt x="977681" y="1230891"/>
                </a:lnTo>
                <a:close/>
              </a:path>
              <a:path w="1438275" h="1407160">
                <a:moveTo>
                  <a:pt x="1136381" y="1276763"/>
                </a:moveTo>
                <a:lnTo>
                  <a:pt x="702741" y="1276763"/>
                </a:lnTo>
                <a:lnTo>
                  <a:pt x="721089" y="1253827"/>
                </a:lnTo>
                <a:lnTo>
                  <a:pt x="702741" y="1230891"/>
                </a:lnTo>
                <a:lnTo>
                  <a:pt x="1136381" y="1230891"/>
                </a:lnTo>
                <a:lnTo>
                  <a:pt x="1136381" y="1276763"/>
                </a:lnTo>
                <a:close/>
              </a:path>
              <a:path w="1438275" h="1407160">
                <a:moveTo>
                  <a:pt x="912905" y="1337925"/>
                </a:moveTo>
                <a:lnTo>
                  <a:pt x="901139" y="1337925"/>
                </a:lnTo>
                <a:lnTo>
                  <a:pt x="895285" y="1335685"/>
                </a:lnTo>
                <a:lnTo>
                  <a:pt x="890807" y="1331205"/>
                </a:lnTo>
                <a:lnTo>
                  <a:pt x="885767" y="1323617"/>
                </a:lnTo>
                <a:lnTo>
                  <a:pt x="884087" y="1314989"/>
                </a:lnTo>
                <a:lnTo>
                  <a:pt x="885767" y="1306360"/>
                </a:lnTo>
                <a:lnTo>
                  <a:pt x="890807" y="1298773"/>
                </a:lnTo>
                <a:lnTo>
                  <a:pt x="912816" y="1276763"/>
                </a:lnTo>
                <a:lnTo>
                  <a:pt x="977681" y="1276763"/>
                </a:lnTo>
                <a:lnTo>
                  <a:pt x="918759" y="1335685"/>
                </a:lnTo>
                <a:lnTo>
                  <a:pt x="912905" y="1337925"/>
                </a:lnTo>
                <a:close/>
              </a:path>
              <a:path w="1438275" h="1407160">
                <a:moveTo>
                  <a:pt x="1427320" y="380628"/>
                </a:moveTo>
                <a:lnTo>
                  <a:pt x="1338173" y="380628"/>
                </a:lnTo>
                <a:lnTo>
                  <a:pt x="1323883" y="332608"/>
                </a:lnTo>
                <a:lnTo>
                  <a:pt x="1300820" y="289090"/>
                </a:lnTo>
                <a:lnTo>
                  <a:pt x="1270031" y="251126"/>
                </a:lnTo>
                <a:lnTo>
                  <a:pt x="1232559" y="219766"/>
                </a:lnTo>
                <a:lnTo>
                  <a:pt x="1189452" y="196065"/>
                </a:lnTo>
                <a:lnTo>
                  <a:pt x="1141754" y="181072"/>
                </a:lnTo>
                <a:lnTo>
                  <a:pt x="1090510" y="175841"/>
                </a:lnTo>
                <a:lnTo>
                  <a:pt x="1039134" y="175841"/>
                </a:lnTo>
                <a:lnTo>
                  <a:pt x="1057482" y="152905"/>
                </a:lnTo>
                <a:lnTo>
                  <a:pt x="1039134" y="129969"/>
                </a:lnTo>
                <a:lnTo>
                  <a:pt x="1090510" y="129969"/>
                </a:lnTo>
                <a:lnTo>
                  <a:pt x="1137212" y="133616"/>
                </a:lnTo>
                <a:lnTo>
                  <a:pt x="1181623" y="144189"/>
                </a:lnTo>
                <a:lnTo>
                  <a:pt x="1223192" y="161129"/>
                </a:lnTo>
                <a:lnTo>
                  <a:pt x="1261364" y="183883"/>
                </a:lnTo>
                <a:lnTo>
                  <a:pt x="1295586" y="211893"/>
                </a:lnTo>
                <a:lnTo>
                  <a:pt x="1325306" y="244604"/>
                </a:lnTo>
                <a:lnTo>
                  <a:pt x="1349969" y="281460"/>
                </a:lnTo>
                <a:lnTo>
                  <a:pt x="1369024" y="321905"/>
                </a:lnTo>
                <a:lnTo>
                  <a:pt x="1381821" y="365062"/>
                </a:lnTo>
                <a:lnTo>
                  <a:pt x="1381916" y="365383"/>
                </a:lnTo>
                <a:lnTo>
                  <a:pt x="1436664" y="365383"/>
                </a:lnTo>
                <a:lnTo>
                  <a:pt x="1434338" y="370676"/>
                </a:lnTo>
                <a:lnTo>
                  <a:pt x="1427320" y="380628"/>
                </a:lnTo>
                <a:close/>
              </a:path>
              <a:path w="1438275" h="1407160">
                <a:moveTo>
                  <a:pt x="1436664" y="365383"/>
                </a:moveTo>
                <a:lnTo>
                  <a:pt x="1381916" y="365383"/>
                </a:lnTo>
                <a:lnTo>
                  <a:pt x="1396828" y="344217"/>
                </a:lnTo>
                <a:lnTo>
                  <a:pt x="1403434" y="337961"/>
                </a:lnTo>
                <a:lnTo>
                  <a:pt x="1411645" y="334824"/>
                </a:lnTo>
                <a:lnTo>
                  <a:pt x="1420443" y="335003"/>
                </a:lnTo>
                <a:lnTo>
                  <a:pt x="1428813" y="338692"/>
                </a:lnTo>
                <a:lnTo>
                  <a:pt x="1435058" y="345319"/>
                </a:lnTo>
                <a:lnTo>
                  <a:pt x="1438182" y="353541"/>
                </a:lnTo>
                <a:lnTo>
                  <a:pt x="1438060" y="359537"/>
                </a:lnTo>
                <a:lnTo>
                  <a:pt x="1438003" y="362335"/>
                </a:lnTo>
                <a:lnTo>
                  <a:pt x="1436664" y="365383"/>
                </a:lnTo>
                <a:close/>
              </a:path>
              <a:path w="1438275" h="1407160">
                <a:moveTo>
                  <a:pt x="1090510" y="726302"/>
                </a:moveTo>
                <a:lnTo>
                  <a:pt x="1035157" y="726302"/>
                </a:lnTo>
                <a:lnTo>
                  <a:pt x="1035157" y="680430"/>
                </a:lnTo>
                <a:lnTo>
                  <a:pt x="1090510" y="680430"/>
                </a:lnTo>
                <a:lnTo>
                  <a:pt x="1140214" y="675575"/>
                </a:lnTo>
                <a:lnTo>
                  <a:pt x="1187223" y="661317"/>
                </a:lnTo>
                <a:lnTo>
                  <a:pt x="1230447" y="638113"/>
                </a:lnTo>
                <a:lnTo>
                  <a:pt x="1268798" y="606422"/>
                </a:lnTo>
                <a:lnTo>
                  <a:pt x="1298849" y="570402"/>
                </a:lnTo>
                <a:lnTo>
                  <a:pt x="1321326" y="529985"/>
                </a:lnTo>
                <a:lnTo>
                  <a:pt x="1335900" y="486094"/>
                </a:lnTo>
                <a:lnTo>
                  <a:pt x="1342244" y="439652"/>
                </a:lnTo>
                <a:lnTo>
                  <a:pt x="1281820" y="397047"/>
                </a:lnTo>
                <a:lnTo>
                  <a:pt x="1275573" y="390420"/>
                </a:lnTo>
                <a:lnTo>
                  <a:pt x="1272451" y="382197"/>
                </a:lnTo>
                <a:lnTo>
                  <a:pt x="1272632" y="373403"/>
                </a:lnTo>
                <a:lnTo>
                  <a:pt x="1276296" y="365062"/>
                </a:lnTo>
                <a:lnTo>
                  <a:pt x="1282902" y="358806"/>
                </a:lnTo>
                <a:lnTo>
                  <a:pt x="1291112" y="355670"/>
                </a:lnTo>
                <a:lnTo>
                  <a:pt x="1299911" y="355848"/>
                </a:lnTo>
                <a:lnTo>
                  <a:pt x="1308281" y="359537"/>
                </a:lnTo>
                <a:lnTo>
                  <a:pt x="1338173" y="380628"/>
                </a:lnTo>
                <a:lnTo>
                  <a:pt x="1427320" y="380628"/>
                </a:lnTo>
                <a:lnTo>
                  <a:pt x="1388293" y="435978"/>
                </a:lnTo>
                <a:lnTo>
                  <a:pt x="1383697" y="481392"/>
                </a:lnTo>
                <a:lnTo>
                  <a:pt x="1372452" y="525000"/>
                </a:lnTo>
                <a:lnTo>
                  <a:pt x="1354798" y="566188"/>
                </a:lnTo>
                <a:lnTo>
                  <a:pt x="1330973" y="604340"/>
                </a:lnTo>
                <a:lnTo>
                  <a:pt x="1301214" y="638840"/>
                </a:lnTo>
                <a:lnTo>
                  <a:pt x="1265473" y="669543"/>
                </a:lnTo>
                <a:lnTo>
                  <a:pt x="1225857" y="693935"/>
                </a:lnTo>
                <a:lnTo>
                  <a:pt x="1183040" y="711721"/>
                </a:lnTo>
                <a:lnTo>
                  <a:pt x="1137700" y="722608"/>
                </a:lnTo>
                <a:lnTo>
                  <a:pt x="1090510" y="726302"/>
                </a:lnTo>
                <a:close/>
              </a:path>
            </a:pathLst>
          </a:custGeom>
          <a:solidFill>
            <a:srgbClr val="955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390328" y="3873692"/>
            <a:ext cx="271780" cy="271780"/>
            <a:chOff x="11390328" y="3873692"/>
            <a:chExt cx="271780" cy="271780"/>
          </a:xfrm>
        </p:grpSpPr>
        <p:sp>
          <p:nvSpPr>
            <p:cNvPr id="5" name="object 5"/>
            <p:cNvSpPr/>
            <p:nvPr/>
          </p:nvSpPr>
          <p:spPr>
            <a:xfrm>
              <a:off x="11398814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98814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1391944" y="4578002"/>
            <a:ext cx="271780" cy="271780"/>
            <a:chOff x="11391944" y="4578002"/>
            <a:chExt cx="271780" cy="271780"/>
          </a:xfrm>
        </p:grpSpPr>
        <p:sp>
          <p:nvSpPr>
            <p:cNvPr id="8" name="object 8"/>
            <p:cNvSpPr/>
            <p:nvPr/>
          </p:nvSpPr>
          <p:spPr>
            <a:xfrm>
              <a:off x="11400430" y="458648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00430" y="458648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09111" y="2750595"/>
            <a:ext cx="6256020" cy="6618605"/>
          </a:xfrm>
          <a:prstGeom prst="rect">
            <a:avLst/>
          </a:prstGeom>
        </p:spPr>
        <p:txBody>
          <a:bodyPr vert="horz" wrap="square" lIns="0" tIns="32385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2550"/>
              </a:spcBef>
              <a:tabLst>
                <a:tab pos="6095365" algn="l"/>
              </a:tabLst>
            </a:pPr>
            <a:r>
              <a:rPr sz="4250" u="heavy" spc="160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Architecture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36195" marR="5080" indent="236854">
              <a:lnSpc>
                <a:spcPct val="121700"/>
              </a:lnSpc>
              <a:spcBef>
                <a:spcPts val="605"/>
              </a:spcBef>
            </a:pPr>
            <a:r>
              <a:rPr sz="1900" spc="70" dirty="0">
                <a:latin typeface="Tahoma"/>
                <a:cs typeface="Tahoma"/>
              </a:rPr>
              <a:t>ESRT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integrates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95" dirty="0">
                <a:latin typeface="Tahoma"/>
                <a:cs typeface="Tahoma"/>
              </a:rPr>
              <a:t>Lightweight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155" dirty="0">
                <a:latin typeface="Tahoma"/>
                <a:cs typeface="Tahoma"/>
              </a:rPr>
              <a:t>CNN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105" dirty="0">
                <a:latin typeface="Tahoma"/>
                <a:cs typeface="Tahoma"/>
              </a:rPr>
              <a:t>Backbone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45" dirty="0">
                <a:latin typeface="Tahoma"/>
                <a:cs typeface="Tahoma"/>
              </a:rPr>
              <a:t>(LCB) </a:t>
            </a:r>
            <a:r>
              <a:rPr sz="1900" spc="60" dirty="0">
                <a:latin typeface="Tahoma"/>
                <a:cs typeface="Tahoma"/>
              </a:rPr>
              <a:t>with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95" dirty="0">
                <a:latin typeface="Tahoma"/>
                <a:cs typeface="Tahoma"/>
              </a:rPr>
              <a:t>Lightweight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Transformer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105" dirty="0">
                <a:latin typeface="Tahoma"/>
                <a:cs typeface="Tahoma"/>
              </a:rPr>
              <a:t>Backbone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(LTB)</a:t>
            </a:r>
            <a:endParaRPr sz="1900">
              <a:latin typeface="Tahoma"/>
              <a:cs typeface="Tahoma"/>
            </a:endParaRPr>
          </a:p>
          <a:p>
            <a:pPr marL="36195" marR="576580" indent="236854">
              <a:lnSpc>
                <a:spcPct val="121700"/>
              </a:lnSpc>
            </a:pPr>
            <a:r>
              <a:rPr sz="1900" spc="85" dirty="0">
                <a:latin typeface="Tahoma"/>
                <a:cs typeface="Tahoma"/>
              </a:rPr>
              <a:t>To</a:t>
            </a:r>
            <a:r>
              <a:rPr sz="1900" spc="-70" dirty="0">
                <a:latin typeface="Tahoma"/>
                <a:cs typeface="Tahoma"/>
              </a:rPr>
              <a:t> </a:t>
            </a:r>
            <a:r>
              <a:rPr sz="1900" spc="95" dirty="0">
                <a:latin typeface="Tahoma"/>
                <a:cs typeface="Tahoma"/>
              </a:rPr>
              <a:t>reduce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the</a:t>
            </a:r>
            <a:r>
              <a:rPr sz="1900" spc="-70" dirty="0">
                <a:latin typeface="Tahoma"/>
                <a:cs typeface="Tahoma"/>
              </a:rPr>
              <a:t> </a:t>
            </a:r>
            <a:r>
              <a:rPr sz="1900" spc="85" dirty="0">
                <a:latin typeface="Tahoma"/>
                <a:cs typeface="Tahoma"/>
              </a:rPr>
              <a:t>computational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spc="65" dirty="0">
                <a:latin typeface="Tahoma"/>
                <a:cs typeface="Tahoma"/>
              </a:rPr>
              <a:t>burden,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spc="160" dirty="0">
                <a:latin typeface="Tahoma"/>
                <a:cs typeface="Tahoma"/>
              </a:rPr>
              <a:t>LCB</a:t>
            </a:r>
            <a:r>
              <a:rPr sz="1900" spc="-70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uses </a:t>
            </a:r>
            <a:r>
              <a:rPr sz="1900" spc="60" dirty="0">
                <a:latin typeface="Tahoma"/>
                <a:cs typeface="Tahoma"/>
              </a:rPr>
              <a:t>certain</a:t>
            </a:r>
            <a:r>
              <a:rPr sz="1900" spc="-70" dirty="0">
                <a:latin typeface="Tahoma"/>
                <a:cs typeface="Tahoma"/>
              </a:rPr>
              <a:t> </a:t>
            </a:r>
            <a:r>
              <a:rPr sz="1900" spc="105" dirty="0">
                <a:latin typeface="Tahoma"/>
                <a:cs typeface="Tahoma"/>
              </a:rPr>
              <a:t>downsampling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operations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70" dirty="0">
                <a:latin typeface="Tahoma"/>
                <a:cs typeface="Tahoma"/>
              </a:rPr>
              <a:t>within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70" dirty="0">
                <a:latin typeface="Tahoma"/>
                <a:cs typeface="Tahoma"/>
              </a:rPr>
              <a:t>CNN.</a:t>
            </a:r>
            <a:endParaRPr sz="1900">
              <a:latin typeface="Tahoma"/>
              <a:cs typeface="Tahoma"/>
            </a:endParaRPr>
          </a:p>
          <a:p>
            <a:pPr marL="36195" marR="171450" indent="236854">
              <a:lnSpc>
                <a:spcPct val="121700"/>
              </a:lnSpc>
            </a:pPr>
            <a:r>
              <a:rPr sz="1900" spc="80" dirty="0">
                <a:latin typeface="Tahoma"/>
                <a:cs typeface="Tahoma"/>
              </a:rPr>
              <a:t>The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spc="110" dirty="0">
                <a:latin typeface="Tahoma"/>
                <a:cs typeface="Tahoma"/>
              </a:rPr>
              <a:t>LTB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85" dirty="0">
                <a:latin typeface="Tahoma"/>
                <a:cs typeface="Tahoma"/>
              </a:rPr>
              <a:t>comprises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Efficient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Transformers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(ET)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that </a:t>
            </a:r>
            <a:r>
              <a:rPr sz="1900" spc="65" dirty="0">
                <a:latin typeface="Tahoma"/>
                <a:cs typeface="Tahoma"/>
              </a:rPr>
              <a:t>utilize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an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Efficient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Multi-</a:t>
            </a:r>
            <a:r>
              <a:rPr sz="1900" spc="100" dirty="0">
                <a:latin typeface="Tahoma"/>
                <a:cs typeface="Tahoma"/>
              </a:rPr>
              <a:t>Head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65" dirty="0">
                <a:latin typeface="Tahoma"/>
                <a:cs typeface="Tahoma"/>
              </a:rPr>
              <a:t>Attention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55" dirty="0">
                <a:latin typeface="Tahoma"/>
                <a:cs typeface="Tahoma"/>
              </a:rPr>
              <a:t>(EMHA) </a:t>
            </a:r>
            <a:r>
              <a:rPr sz="1900" spc="85" dirty="0">
                <a:latin typeface="Tahoma"/>
                <a:cs typeface="Tahoma"/>
              </a:rPr>
              <a:t>mechanism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70" dirty="0">
                <a:latin typeface="Tahoma"/>
                <a:cs typeface="Tahoma"/>
              </a:rPr>
              <a:t>minimize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100" dirty="0">
                <a:latin typeface="Tahoma"/>
                <a:cs typeface="Tahoma"/>
              </a:rPr>
              <a:t>GPU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memory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45" dirty="0">
                <a:latin typeface="Tahoma"/>
                <a:cs typeface="Tahoma"/>
              </a:rPr>
              <a:t>usage.</a:t>
            </a:r>
            <a:endParaRPr sz="1900">
              <a:latin typeface="Tahoma"/>
              <a:cs typeface="Tahoma"/>
            </a:endParaRPr>
          </a:p>
          <a:p>
            <a:pPr marL="36195" marR="161925" indent="295910">
              <a:lnSpc>
                <a:spcPct val="121700"/>
              </a:lnSpc>
            </a:pPr>
            <a:r>
              <a:rPr sz="1900" spc="65" dirty="0">
                <a:latin typeface="Tahoma"/>
                <a:cs typeface="Tahoma"/>
              </a:rPr>
              <a:t>A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convolutional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spc="100" dirty="0">
                <a:latin typeface="Tahoma"/>
                <a:cs typeface="Tahoma"/>
              </a:rPr>
              <a:t>upsampling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layer</a:t>
            </a:r>
            <a:r>
              <a:rPr sz="1900" spc="-10" dirty="0">
                <a:latin typeface="Tahoma"/>
                <a:cs typeface="Tahoma"/>
              </a:rPr>
              <a:t> </a:t>
            </a:r>
            <a:r>
              <a:rPr sz="1900" spc="70" dirty="0">
                <a:latin typeface="Tahoma"/>
                <a:cs typeface="Tahoma"/>
              </a:rPr>
              <a:t>reconstructs</a:t>
            </a:r>
            <a:r>
              <a:rPr sz="1900" spc="-5" dirty="0">
                <a:latin typeface="Tahoma"/>
                <a:cs typeface="Tahoma"/>
              </a:rPr>
              <a:t> </a:t>
            </a:r>
            <a:r>
              <a:rPr sz="1900" spc="25" dirty="0">
                <a:latin typeface="Tahoma"/>
                <a:cs typeface="Tahoma"/>
              </a:rPr>
              <a:t>the </a:t>
            </a:r>
            <a:r>
              <a:rPr sz="1900" spc="65" dirty="0">
                <a:latin typeface="Tahoma"/>
                <a:cs typeface="Tahoma"/>
              </a:rPr>
              <a:t>high-</a:t>
            </a:r>
            <a:r>
              <a:rPr sz="1900" spc="70" dirty="0">
                <a:latin typeface="Tahoma"/>
                <a:cs typeface="Tahoma"/>
              </a:rPr>
              <a:t>resolution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image.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  <a:tabLst>
                <a:tab pos="6095365" algn="l"/>
              </a:tabLst>
            </a:pPr>
            <a:r>
              <a:rPr sz="4250" u="heavy" spc="15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Limitations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36195" marR="161925" indent="473709">
              <a:lnSpc>
                <a:spcPct val="121700"/>
              </a:lnSpc>
              <a:spcBef>
                <a:spcPts val="605"/>
              </a:spcBef>
            </a:pPr>
            <a:r>
              <a:rPr sz="1900" spc="85" dirty="0">
                <a:latin typeface="Tahoma"/>
                <a:cs typeface="Tahoma"/>
              </a:rPr>
              <a:t>While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55" dirty="0">
                <a:latin typeface="Tahoma"/>
                <a:cs typeface="Tahoma"/>
              </a:rPr>
              <a:t>more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efficient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55" dirty="0">
                <a:latin typeface="Tahoma"/>
                <a:cs typeface="Tahoma"/>
              </a:rPr>
              <a:t>than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some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Transformer- </a:t>
            </a:r>
            <a:r>
              <a:rPr sz="1900" spc="95" dirty="0">
                <a:latin typeface="Tahoma"/>
                <a:cs typeface="Tahoma"/>
              </a:rPr>
              <a:t>based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65" dirty="0">
                <a:latin typeface="Tahoma"/>
                <a:cs typeface="Tahoma"/>
              </a:rPr>
              <a:t>models,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70" dirty="0">
                <a:latin typeface="Tahoma"/>
                <a:cs typeface="Tahoma"/>
              </a:rPr>
              <a:t>ESRT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still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95" dirty="0">
                <a:latin typeface="Tahoma"/>
                <a:cs typeface="Tahoma"/>
              </a:rPr>
              <a:t>demands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55" dirty="0">
                <a:latin typeface="Tahoma"/>
                <a:cs typeface="Tahoma"/>
              </a:rPr>
              <a:t>substantial </a:t>
            </a:r>
            <a:r>
              <a:rPr sz="1900" spc="85" dirty="0">
                <a:latin typeface="Tahoma"/>
                <a:cs typeface="Tahoma"/>
              </a:rPr>
              <a:t>computational</a:t>
            </a:r>
            <a:r>
              <a:rPr sz="1900" spc="-70" dirty="0">
                <a:latin typeface="Tahoma"/>
                <a:cs typeface="Tahoma"/>
              </a:rPr>
              <a:t> </a:t>
            </a:r>
            <a:r>
              <a:rPr sz="1900" spc="55" dirty="0">
                <a:latin typeface="Tahoma"/>
                <a:cs typeface="Tahoma"/>
              </a:rPr>
              <a:t>resources,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spc="105" dirty="0">
                <a:latin typeface="Tahoma"/>
                <a:cs typeface="Tahoma"/>
              </a:rPr>
              <a:t>which</a:t>
            </a:r>
            <a:r>
              <a:rPr sz="1900" spc="-70" dirty="0">
                <a:latin typeface="Tahoma"/>
                <a:cs typeface="Tahoma"/>
              </a:rPr>
              <a:t> </a:t>
            </a:r>
            <a:r>
              <a:rPr sz="1900" spc="120" dirty="0">
                <a:latin typeface="Tahoma"/>
                <a:cs typeface="Tahoma"/>
              </a:rPr>
              <a:t>could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spc="100" dirty="0">
                <a:latin typeface="Tahoma"/>
                <a:cs typeface="Tahoma"/>
              </a:rPr>
              <a:t>be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-70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limitation </a:t>
            </a:r>
            <a:r>
              <a:rPr sz="1900" dirty="0">
                <a:latin typeface="Tahoma"/>
                <a:cs typeface="Tahoma"/>
              </a:rPr>
              <a:t>for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deployment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on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95" dirty="0">
                <a:latin typeface="Tahoma"/>
                <a:cs typeface="Tahoma"/>
              </a:rPr>
              <a:t>devices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with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70" dirty="0">
                <a:latin typeface="Tahoma"/>
                <a:cs typeface="Tahoma"/>
              </a:rPr>
              <a:t>limited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capabilities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46980" y="8021084"/>
            <a:ext cx="271780" cy="271780"/>
            <a:chOff x="2546980" y="8021084"/>
            <a:chExt cx="271780" cy="271780"/>
          </a:xfrm>
        </p:grpSpPr>
        <p:sp>
          <p:nvSpPr>
            <p:cNvPr id="12" name="object 12"/>
            <p:cNvSpPr/>
            <p:nvPr/>
          </p:nvSpPr>
          <p:spPr>
            <a:xfrm>
              <a:off x="2555466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55466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323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50"/>
              </a:spcBef>
              <a:tabLst>
                <a:tab pos="6080125" algn="l"/>
              </a:tabLst>
            </a:pPr>
            <a:r>
              <a:rPr spc="-405" dirty="0"/>
              <a:t> </a:t>
            </a:r>
            <a:r>
              <a:rPr spc="200" dirty="0"/>
              <a:t>Uniqueness</a:t>
            </a:r>
            <a:r>
              <a:rPr dirty="0"/>
              <a:t>	</a:t>
            </a:r>
          </a:p>
          <a:p>
            <a:pPr marL="20955" marR="229870" indent="473709">
              <a:lnSpc>
                <a:spcPct val="121700"/>
              </a:lnSpc>
              <a:spcBef>
                <a:spcPts val="605"/>
              </a:spcBef>
            </a:pPr>
            <a:r>
              <a:rPr sz="1900" u="none" spc="60" dirty="0">
                <a:solidFill>
                  <a:srgbClr val="000000"/>
                </a:solidFill>
              </a:rPr>
              <a:t>Utilizes</a:t>
            </a:r>
            <a:r>
              <a:rPr sz="1900" u="none" spc="5" dirty="0">
                <a:solidFill>
                  <a:srgbClr val="000000"/>
                </a:solidFill>
              </a:rPr>
              <a:t> </a:t>
            </a:r>
            <a:r>
              <a:rPr sz="1900" u="none" dirty="0">
                <a:solidFill>
                  <a:srgbClr val="000000"/>
                </a:solidFill>
              </a:rPr>
              <a:t>self-</a:t>
            </a:r>
            <a:r>
              <a:rPr sz="1900" u="none" spc="55" dirty="0">
                <a:solidFill>
                  <a:srgbClr val="000000"/>
                </a:solidFill>
              </a:rPr>
              <a:t>attention</a:t>
            </a:r>
            <a:r>
              <a:rPr sz="1900" u="none" spc="5" dirty="0">
                <a:solidFill>
                  <a:srgbClr val="000000"/>
                </a:solidFill>
              </a:rPr>
              <a:t> </a:t>
            </a:r>
            <a:r>
              <a:rPr sz="1900" u="none" spc="80" dirty="0">
                <a:solidFill>
                  <a:srgbClr val="000000"/>
                </a:solidFill>
              </a:rPr>
              <a:t>mechanisms</a:t>
            </a:r>
            <a:r>
              <a:rPr sz="1900" u="none" spc="10" dirty="0">
                <a:solidFill>
                  <a:srgbClr val="000000"/>
                </a:solidFill>
              </a:rPr>
              <a:t> </a:t>
            </a:r>
            <a:r>
              <a:rPr sz="1900" u="none" dirty="0">
                <a:solidFill>
                  <a:srgbClr val="000000"/>
                </a:solidFill>
              </a:rPr>
              <a:t>for</a:t>
            </a:r>
            <a:r>
              <a:rPr sz="1900" u="none" spc="5" dirty="0">
                <a:solidFill>
                  <a:srgbClr val="000000"/>
                </a:solidFill>
              </a:rPr>
              <a:t> </a:t>
            </a:r>
            <a:r>
              <a:rPr sz="1900" u="none" spc="75" dirty="0">
                <a:solidFill>
                  <a:srgbClr val="000000"/>
                </a:solidFill>
              </a:rPr>
              <a:t>capturing long-</a:t>
            </a:r>
            <a:r>
              <a:rPr sz="1900" u="none" spc="70" dirty="0">
                <a:solidFill>
                  <a:srgbClr val="000000"/>
                </a:solidFill>
              </a:rPr>
              <a:t>range</a:t>
            </a:r>
            <a:r>
              <a:rPr sz="1900" u="none" spc="-60" dirty="0">
                <a:solidFill>
                  <a:srgbClr val="000000"/>
                </a:solidFill>
              </a:rPr>
              <a:t> </a:t>
            </a:r>
            <a:r>
              <a:rPr sz="1900" u="none" spc="110" dirty="0">
                <a:solidFill>
                  <a:srgbClr val="000000"/>
                </a:solidFill>
              </a:rPr>
              <a:t>dependencies</a:t>
            </a:r>
            <a:r>
              <a:rPr sz="1900" u="none" spc="-55" dirty="0">
                <a:solidFill>
                  <a:srgbClr val="000000"/>
                </a:solidFill>
              </a:rPr>
              <a:t> </a:t>
            </a:r>
            <a:r>
              <a:rPr sz="1900" u="none" spc="60" dirty="0">
                <a:solidFill>
                  <a:srgbClr val="000000"/>
                </a:solidFill>
              </a:rPr>
              <a:t>in</a:t>
            </a:r>
            <a:r>
              <a:rPr sz="1900" u="none" spc="-55" dirty="0">
                <a:solidFill>
                  <a:srgbClr val="000000"/>
                </a:solidFill>
              </a:rPr>
              <a:t> </a:t>
            </a:r>
            <a:r>
              <a:rPr sz="1900" u="none" spc="40" dirty="0">
                <a:solidFill>
                  <a:srgbClr val="000000"/>
                </a:solidFill>
              </a:rPr>
              <a:t>images.</a:t>
            </a:r>
            <a:endParaRPr sz="1900"/>
          </a:p>
          <a:p>
            <a:pPr marL="20955" marR="744855" indent="473709">
              <a:lnSpc>
                <a:spcPct val="121700"/>
              </a:lnSpc>
            </a:pPr>
            <a:r>
              <a:rPr sz="1900" u="none" spc="85" dirty="0">
                <a:solidFill>
                  <a:srgbClr val="000000"/>
                </a:solidFill>
              </a:rPr>
              <a:t>Adaptive</a:t>
            </a:r>
            <a:r>
              <a:rPr sz="1900" u="none" spc="-60" dirty="0">
                <a:solidFill>
                  <a:srgbClr val="000000"/>
                </a:solidFill>
              </a:rPr>
              <a:t> </a:t>
            </a:r>
            <a:r>
              <a:rPr sz="1900" u="none" spc="80" dirty="0">
                <a:solidFill>
                  <a:srgbClr val="000000"/>
                </a:solidFill>
              </a:rPr>
              <a:t>positional</a:t>
            </a:r>
            <a:r>
              <a:rPr sz="1900" u="none" spc="-60" dirty="0">
                <a:solidFill>
                  <a:srgbClr val="000000"/>
                </a:solidFill>
              </a:rPr>
              <a:t> </a:t>
            </a:r>
            <a:r>
              <a:rPr sz="1900" u="none" spc="120" dirty="0">
                <a:solidFill>
                  <a:srgbClr val="000000"/>
                </a:solidFill>
              </a:rPr>
              <a:t>encoding</a:t>
            </a:r>
            <a:r>
              <a:rPr sz="1900" u="none" spc="-60" dirty="0">
                <a:solidFill>
                  <a:srgbClr val="000000"/>
                </a:solidFill>
              </a:rPr>
              <a:t> </a:t>
            </a:r>
            <a:r>
              <a:rPr sz="1900" u="none" spc="75" dirty="0">
                <a:solidFill>
                  <a:srgbClr val="000000"/>
                </a:solidFill>
              </a:rPr>
              <a:t>improves</a:t>
            </a:r>
            <a:r>
              <a:rPr sz="1900" u="none" spc="-55" dirty="0">
                <a:solidFill>
                  <a:srgbClr val="000000"/>
                </a:solidFill>
              </a:rPr>
              <a:t> </a:t>
            </a:r>
            <a:r>
              <a:rPr sz="1900" u="none" spc="25" dirty="0">
                <a:solidFill>
                  <a:srgbClr val="000000"/>
                </a:solidFill>
              </a:rPr>
              <a:t>the </a:t>
            </a:r>
            <a:r>
              <a:rPr sz="1900" u="none" spc="75" dirty="0">
                <a:solidFill>
                  <a:srgbClr val="000000"/>
                </a:solidFill>
              </a:rPr>
              <a:t>model's</a:t>
            </a:r>
            <a:r>
              <a:rPr sz="1900" u="none" spc="-40" dirty="0">
                <a:solidFill>
                  <a:srgbClr val="000000"/>
                </a:solidFill>
              </a:rPr>
              <a:t> </a:t>
            </a:r>
            <a:r>
              <a:rPr sz="1900" u="none" spc="65" dirty="0">
                <a:solidFill>
                  <a:srgbClr val="000000"/>
                </a:solidFill>
              </a:rPr>
              <a:t>ability</a:t>
            </a:r>
            <a:r>
              <a:rPr sz="1900" u="none" spc="-35" dirty="0">
                <a:solidFill>
                  <a:srgbClr val="000000"/>
                </a:solidFill>
              </a:rPr>
              <a:t> </a:t>
            </a:r>
            <a:r>
              <a:rPr sz="1900" u="none" dirty="0">
                <a:solidFill>
                  <a:srgbClr val="000000"/>
                </a:solidFill>
              </a:rPr>
              <a:t>to</a:t>
            </a:r>
            <a:r>
              <a:rPr sz="1900" u="none" spc="-40" dirty="0">
                <a:solidFill>
                  <a:srgbClr val="000000"/>
                </a:solidFill>
              </a:rPr>
              <a:t> </a:t>
            </a:r>
            <a:r>
              <a:rPr sz="1900" u="none" spc="90" dirty="0">
                <a:solidFill>
                  <a:srgbClr val="000000"/>
                </a:solidFill>
              </a:rPr>
              <a:t>handle</a:t>
            </a:r>
            <a:r>
              <a:rPr sz="1900" u="none" spc="-35" dirty="0">
                <a:solidFill>
                  <a:srgbClr val="000000"/>
                </a:solidFill>
              </a:rPr>
              <a:t> </a:t>
            </a:r>
            <a:r>
              <a:rPr sz="1900" u="none" spc="50" dirty="0">
                <a:solidFill>
                  <a:srgbClr val="000000"/>
                </a:solidFill>
              </a:rPr>
              <a:t>different</a:t>
            </a:r>
            <a:r>
              <a:rPr sz="1900" u="none" spc="-40" dirty="0">
                <a:solidFill>
                  <a:srgbClr val="000000"/>
                </a:solidFill>
              </a:rPr>
              <a:t> </a:t>
            </a:r>
            <a:r>
              <a:rPr sz="1900" u="none" spc="45" dirty="0">
                <a:solidFill>
                  <a:srgbClr val="000000"/>
                </a:solidFill>
              </a:rPr>
              <a:t>scales.</a:t>
            </a:r>
            <a:endParaRPr sz="1900"/>
          </a:p>
          <a:p>
            <a:pPr marL="20955" marR="996950" indent="414655">
              <a:lnSpc>
                <a:spcPct val="121700"/>
              </a:lnSpc>
            </a:pPr>
            <a:r>
              <a:rPr sz="1900" u="none" spc="105" dirty="0">
                <a:solidFill>
                  <a:srgbClr val="000000"/>
                </a:solidFill>
              </a:rPr>
              <a:t>Enhanced</a:t>
            </a:r>
            <a:r>
              <a:rPr sz="1900" u="none" spc="20" dirty="0">
                <a:solidFill>
                  <a:srgbClr val="000000"/>
                </a:solidFill>
              </a:rPr>
              <a:t> </a:t>
            </a:r>
            <a:r>
              <a:rPr sz="1900" u="none" dirty="0">
                <a:solidFill>
                  <a:srgbClr val="000000"/>
                </a:solidFill>
              </a:rPr>
              <a:t>feature</a:t>
            </a:r>
            <a:r>
              <a:rPr sz="1900" u="none" spc="20" dirty="0">
                <a:solidFill>
                  <a:srgbClr val="000000"/>
                </a:solidFill>
              </a:rPr>
              <a:t> </a:t>
            </a:r>
            <a:r>
              <a:rPr sz="1900" u="none" spc="85" dirty="0">
                <a:solidFill>
                  <a:srgbClr val="000000"/>
                </a:solidFill>
              </a:rPr>
              <a:t>aggregation</a:t>
            </a:r>
            <a:r>
              <a:rPr sz="1900" u="none" spc="20" dirty="0">
                <a:solidFill>
                  <a:srgbClr val="000000"/>
                </a:solidFill>
              </a:rPr>
              <a:t> </a:t>
            </a:r>
            <a:r>
              <a:rPr sz="1900" u="none" spc="90" dirty="0">
                <a:solidFill>
                  <a:srgbClr val="000000"/>
                </a:solidFill>
              </a:rPr>
              <a:t>using</a:t>
            </a:r>
            <a:r>
              <a:rPr sz="1900" u="none" spc="20" dirty="0">
                <a:solidFill>
                  <a:srgbClr val="000000"/>
                </a:solidFill>
              </a:rPr>
              <a:t> </a:t>
            </a:r>
            <a:r>
              <a:rPr sz="1900" u="none" spc="60" dirty="0">
                <a:solidFill>
                  <a:srgbClr val="000000"/>
                </a:solidFill>
              </a:rPr>
              <a:t>skip </a:t>
            </a:r>
            <a:r>
              <a:rPr sz="1900" u="none" spc="100" dirty="0">
                <a:solidFill>
                  <a:srgbClr val="000000"/>
                </a:solidFill>
              </a:rPr>
              <a:t>connections</a:t>
            </a:r>
            <a:r>
              <a:rPr sz="1900" u="none" spc="-55" dirty="0">
                <a:solidFill>
                  <a:srgbClr val="000000"/>
                </a:solidFill>
              </a:rPr>
              <a:t> </a:t>
            </a:r>
            <a:r>
              <a:rPr sz="1900" u="none" spc="90" dirty="0">
                <a:solidFill>
                  <a:srgbClr val="000000"/>
                </a:solidFill>
              </a:rPr>
              <a:t>and</a:t>
            </a:r>
            <a:r>
              <a:rPr sz="1900" u="none" spc="-55" dirty="0">
                <a:solidFill>
                  <a:srgbClr val="000000"/>
                </a:solidFill>
              </a:rPr>
              <a:t> </a:t>
            </a:r>
            <a:r>
              <a:rPr sz="1900" u="none" spc="70" dirty="0">
                <a:solidFill>
                  <a:srgbClr val="000000"/>
                </a:solidFill>
              </a:rPr>
              <a:t>residual</a:t>
            </a:r>
            <a:r>
              <a:rPr sz="1900" u="none" spc="-50" dirty="0">
                <a:solidFill>
                  <a:srgbClr val="000000"/>
                </a:solidFill>
              </a:rPr>
              <a:t> </a:t>
            </a:r>
            <a:r>
              <a:rPr sz="1900" u="none" spc="45" dirty="0">
                <a:solidFill>
                  <a:srgbClr val="000000"/>
                </a:solidFill>
              </a:rPr>
              <a:t>learning.</a:t>
            </a:r>
            <a:endParaRPr sz="1900"/>
          </a:p>
          <a:p>
            <a:pPr marL="20955" marR="5080" indent="414655">
              <a:lnSpc>
                <a:spcPct val="121700"/>
              </a:lnSpc>
            </a:pPr>
            <a:r>
              <a:rPr sz="1900" u="none" spc="70" dirty="0">
                <a:solidFill>
                  <a:srgbClr val="000000"/>
                </a:solidFill>
              </a:rPr>
              <a:t>ESRT</a:t>
            </a:r>
            <a:r>
              <a:rPr sz="1900" u="none" spc="-50" dirty="0">
                <a:solidFill>
                  <a:srgbClr val="000000"/>
                </a:solidFill>
              </a:rPr>
              <a:t> </a:t>
            </a:r>
            <a:r>
              <a:rPr sz="1900" u="none" spc="60" dirty="0">
                <a:solidFill>
                  <a:srgbClr val="000000"/>
                </a:solidFill>
              </a:rPr>
              <a:t>has</a:t>
            </a:r>
            <a:r>
              <a:rPr sz="1900" u="none" spc="-45" dirty="0">
                <a:solidFill>
                  <a:srgbClr val="000000"/>
                </a:solidFill>
              </a:rPr>
              <a:t> </a:t>
            </a:r>
            <a:r>
              <a:rPr sz="1900" u="none" spc="50" dirty="0">
                <a:solidFill>
                  <a:srgbClr val="000000"/>
                </a:solidFill>
              </a:rPr>
              <a:t>fewer</a:t>
            </a:r>
            <a:r>
              <a:rPr sz="1900" u="none" spc="-45" dirty="0">
                <a:solidFill>
                  <a:srgbClr val="000000"/>
                </a:solidFill>
              </a:rPr>
              <a:t> </a:t>
            </a:r>
            <a:r>
              <a:rPr sz="1900" u="none" spc="50" dirty="0">
                <a:solidFill>
                  <a:srgbClr val="000000"/>
                </a:solidFill>
              </a:rPr>
              <a:t>parameters</a:t>
            </a:r>
            <a:r>
              <a:rPr sz="1900" u="none" spc="-45" dirty="0">
                <a:solidFill>
                  <a:srgbClr val="000000"/>
                </a:solidFill>
              </a:rPr>
              <a:t> </a:t>
            </a:r>
            <a:r>
              <a:rPr sz="1900" u="none" spc="55" dirty="0">
                <a:solidFill>
                  <a:srgbClr val="000000"/>
                </a:solidFill>
              </a:rPr>
              <a:t>than</a:t>
            </a:r>
            <a:r>
              <a:rPr sz="1900" u="none" spc="-45" dirty="0">
                <a:solidFill>
                  <a:srgbClr val="000000"/>
                </a:solidFill>
              </a:rPr>
              <a:t> </a:t>
            </a:r>
            <a:r>
              <a:rPr sz="1900" u="none" dirty="0">
                <a:solidFill>
                  <a:srgbClr val="000000"/>
                </a:solidFill>
              </a:rPr>
              <a:t>SwinIR,</a:t>
            </a:r>
            <a:r>
              <a:rPr sz="1900" u="none" spc="-45" dirty="0">
                <a:solidFill>
                  <a:srgbClr val="000000"/>
                </a:solidFill>
              </a:rPr>
              <a:t> </a:t>
            </a:r>
            <a:r>
              <a:rPr sz="1900" u="none" spc="85" dirty="0">
                <a:solidFill>
                  <a:srgbClr val="000000"/>
                </a:solidFill>
              </a:rPr>
              <a:t>making</a:t>
            </a:r>
            <a:r>
              <a:rPr sz="1900" u="none" spc="-45" dirty="0">
                <a:solidFill>
                  <a:srgbClr val="000000"/>
                </a:solidFill>
              </a:rPr>
              <a:t> </a:t>
            </a:r>
            <a:r>
              <a:rPr sz="1900" u="none" spc="-25" dirty="0">
                <a:solidFill>
                  <a:srgbClr val="000000"/>
                </a:solidFill>
              </a:rPr>
              <a:t>it </a:t>
            </a:r>
            <a:r>
              <a:rPr sz="1900" u="none" spc="75" dirty="0">
                <a:solidFill>
                  <a:srgbClr val="000000"/>
                </a:solidFill>
              </a:rPr>
              <a:t>significantly</a:t>
            </a:r>
            <a:r>
              <a:rPr sz="1900" u="none" spc="-55" dirty="0">
                <a:solidFill>
                  <a:srgbClr val="000000"/>
                </a:solidFill>
              </a:rPr>
              <a:t> </a:t>
            </a:r>
            <a:r>
              <a:rPr sz="1900" u="none" spc="55" dirty="0">
                <a:solidFill>
                  <a:srgbClr val="000000"/>
                </a:solidFill>
              </a:rPr>
              <a:t>smaller</a:t>
            </a:r>
            <a:r>
              <a:rPr sz="1900" u="none" spc="-55" dirty="0">
                <a:solidFill>
                  <a:srgbClr val="000000"/>
                </a:solidFill>
              </a:rPr>
              <a:t> </a:t>
            </a:r>
            <a:r>
              <a:rPr sz="1900" u="none" spc="90" dirty="0">
                <a:solidFill>
                  <a:srgbClr val="000000"/>
                </a:solidFill>
              </a:rPr>
              <a:t>and</a:t>
            </a:r>
            <a:r>
              <a:rPr sz="1900" u="none" spc="-55" dirty="0">
                <a:solidFill>
                  <a:srgbClr val="000000"/>
                </a:solidFill>
              </a:rPr>
              <a:t> </a:t>
            </a:r>
            <a:r>
              <a:rPr sz="1900" u="none" spc="60" dirty="0">
                <a:solidFill>
                  <a:srgbClr val="000000"/>
                </a:solidFill>
              </a:rPr>
              <a:t>lightweight.</a:t>
            </a:r>
            <a:endParaRPr sz="1900"/>
          </a:p>
          <a:p>
            <a:pPr>
              <a:lnSpc>
                <a:spcPct val="100000"/>
              </a:lnSpc>
            </a:pPr>
            <a:endParaRPr sz="1900"/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900"/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080125" algn="l"/>
              </a:tabLst>
            </a:pPr>
            <a:r>
              <a:rPr spc="225" dirty="0"/>
              <a:t>Accuracy</a:t>
            </a:r>
            <a:r>
              <a:rPr dirty="0"/>
              <a:t>	</a:t>
            </a:r>
          </a:p>
          <a:p>
            <a:pPr marL="20955" marR="281305" indent="473709">
              <a:lnSpc>
                <a:spcPct val="121700"/>
              </a:lnSpc>
              <a:spcBef>
                <a:spcPts val="600"/>
              </a:spcBef>
            </a:pPr>
            <a:r>
              <a:rPr sz="1900" u="none" dirty="0">
                <a:solidFill>
                  <a:srgbClr val="000000"/>
                </a:solidFill>
              </a:rPr>
              <a:t>SwinIR</a:t>
            </a:r>
            <a:r>
              <a:rPr sz="1900" u="none" spc="-15" dirty="0">
                <a:solidFill>
                  <a:srgbClr val="000000"/>
                </a:solidFill>
              </a:rPr>
              <a:t> </a:t>
            </a:r>
            <a:r>
              <a:rPr sz="1900" u="none" spc="75" dirty="0">
                <a:solidFill>
                  <a:srgbClr val="000000"/>
                </a:solidFill>
              </a:rPr>
              <a:t>generally</a:t>
            </a:r>
            <a:r>
              <a:rPr sz="1900" u="none" spc="-15" dirty="0">
                <a:solidFill>
                  <a:srgbClr val="000000"/>
                </a:solidFill>
              </a:rPr>
              <a:t> </a:t>
            </a:r>
            <a:r>
              <a:rPr sz="1900" u="none" spc="85" dirty="0">
                <a:solidFill>
                  <a:srgbClr val="000000"/>
                </a:solidFill>
              </a:rPr>
              <a:t>achieves</a:t>
            </a:r>
            <a:r>
              <a:rPr sz="1900" u="none" spc="-10" dirty="0">
                <a:solidFill>
                  <a:srgbClr val="000000"/>
                </a:solidFill>
              </a:rPr>
              <a:t> </a:t>
            </a:r>
            <a:r>
              <a:rPr sz="1900" u="none" spc="75" dirty="0">
                <a:solidFill>
                  <a:srgbClr val="000000"/>
                </a:solidFill>
              </a:rPr>
              <a:t>slightly</a:t>
            </a:r>
            <a:r>
              <a:rPr sz="1900" u="none" spc="-15" dirty="0">
                <a:solidFill>
                  <a:srgbClr val="000000"/>
                </a:solidFill>
              </a:rPr>
              <a:t> </a:t>
            </a:r>
            <a:r>
              <a:rPr sz="1900" u="none" spc="80" dirty="0">
                <a:solidFill>
                  <a:srgbClr val="000000"/>
                </a:solidFill>
              </a:rPr>
              <a:t>higher</a:t>
            </a:r>
            <a:r>
              <a:rPr sz="1900" u="none" spc="-10" dirty="0">
                <a:solidFill>
                  <a:srgbClr val="000000"/>
                </a:solidFill>
              </a:rPr>
              <a:t> </a:t>
            </a:r>
            <a:r>
              <a:rPr sz="1900" u="none" spc="75" dirty="0">
                <a:solidFill>
                  <a:srgbClr val="000000"/>
                </a:solidFill>
              </a:rPr>
              <a:t>PSNR </a:t>
            </a:r>
            <a:r>
              <a:rPr sz="1900" u="none" spc="90" dirty="0">
                <a:solidFill>
                  <a:srgbClr val="000000"/>
                </a:solidFill>
              </a:rPr>
              <a:t>and</a:t>
            </a:r>
            <a:r>
              <a:rPr sz="1900" u="none" spc="-75" dirty="0">
                <a:solidFill>
                  <a:srgbClr val="000000"/>
                </a:solidFill>
              </a:rPr>
              <a:t> </a:t>
            </a:r>
            <a:r>
              <a:rPr sz="1900" u="none" spc="50" dirty="0">
                <a:solidFill>
                  <a:srgbClr val="000000"/>
                </a:solidFill>
              </a:rPr>
              <a:t>SSIM</a:t>
            </a:r>
            <a:r>
              <a:rPr sz="1900" u="none" spc="-65" dirty="0">
                <a:solidFill>
                  <a:srgbClr val="000000"/>
                </a:solidFill>
              </a:rPr>
              <a:t> </a:t>
            </a:r>
            <a:r>
              <a:rPr sz="1900" u="none" spc="55" dirty="0">
                <a:solidFill>
                  <a:srgbClr val="000000"/>
                </a:solidFill>
              </a:rPr>
              <a:t>than</a:t>
            </a:r>
            <a:r>
              <a:rPr sz="1900" u="none" spc="-60" dirty="0">
                <a:solidFill>
                  <a:srgbClr val="000000"/>
                </a:solidFill>
              </a:rPr>
              <a:t> </a:t>
            </a:r>
            <a:r>
              <a:rPr sz="1900" u="none" spc="70" dirty="0">
                <a:solidFill>
                  <a:srgbClr val="000000"/>
                </a:solidFill>
              </a:rPr>
              <a:t>ESRT</a:t>
            </a:r>
            <a:r>
              <a:rPr sz="1900" u="none" spc="-65" dirty="0">
                <a:solidFill>
                  <a:srgbClr val="000000"/>
                </a:solidFill>
              </a:rPr>
              <a:t> </a:t>
            </a:r>
            <a:r>
              <a:rPr sz="1900" u="none" spc="70" dirty="0">
                <a:solidFill>
                  <a:srgbClr val="000000"/>
                </a:solidFill>
              </a:rPr>
              <a:t>across</a:t>
            </a:r>
            <a:r>
              <a:rPr sz="1900" u="none" spc="-65" dirty="0">
                <a:solidFill>
                  <a:srgbClr val="000000"/>
                </a:solidFill>
              </a:rPr>
              <a:t> </a:t>
            </a:r>
            <a:r>
              <a:rPr sz="1900" u="none" spc="55" dirty="0">
                <a:solidFill>
                  <a:srgbClr val="000000"/>
                </a:solidFill>
              </a:rPr>
              <a:t>all</a:t>
            </a:r>
            <a:r>
              <a:rPr sz="1900" u="none" spc="-60" dirty="0">
                <a:solidFill>
                  <a:srgbClr val="000000"/>
                </a:solidFill>
              </a:rPr>
              <a:t> </a:t>
            </a:r>
            <a:r>
              <a:rPr sz="1900" u="none" spc="-10" dirty="0">
                <a:solidFill>
                  <a:srgbClr val="000000"/>
                </a:solidFill>
              </a:rPr>
              <a:t>datasets.</a:t>
            </a:r>
            <a:endParaRPr sz="1900"/>
          </a:p>
        </p:txBody>
      </p:sp>
      <p:grpSp>
        <p:nvGrpSpPr>
          <p:cNvPr id="15" name="object 15"/>
          <p:cNvGrpSpPr/>
          <p:nvPr/>
        </p:nvGrpSpPr>
        <p:grpSpPr>
          <a:xfrm>
            <a:off x="11390328" y="8021084"/>
            <a:ext cx="271780" cy="271780"/>
            <a:chOff x="11390328" y="8021084"/>
            <a:chExt cx="271780" cy="271780"/>
          </a:xfrm>
        </p:grpSpPr>
        <p:sp>
          <p:nvSpPr>
            <p:cNvPr id="16" name="object 16"/>
            <p:cNvSpPr/>
            <p:nvPr/>
          </p:nvSpPr>
          <p:spPr>
            <a:xfrm>
              <a:off x="11398814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398814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5768" y="3234506"/>
            <a:ext cx="1257299" cy="155255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816" y="7514676"/>
            <a:ext cx="1562099" cy="1343009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9616195" y="7473546"/>
            <a:ext cx="1495425" cy="1485900"/>
          </a:xfrm>
          <a:custGeom>
            <a:avLst/>
            <a:gdLst/>
            <a:ahLst/>
            <a:cxnLst/>
            <a:rect l="l" t="t" r="r" b="b"/>
            <a:pathLst>
              <a:path w="1495425" h="1485900">
                <a:moveTo>
                  <a:pt x="696791" y="850899"/>
                </a:moveTo>
                <a:lnTo>
                  <a:pt x="641110" y="850899"/>
                </a:lnTo>
                <a:lnTo>
                  <a:pt x="632478" y="838199"/>
                </a:lnTo>
                <a:lnTo>
                  <a:pt x="629600" y="825499"/>
                </a:lnTo>
                <a:lnTo>
                  <a:pt x="632478" y="800099"/>
                </a:lnTo>
                <a:lnTo>
                  <a:pt x="641110" y="787399"/>
                </a:lnTo>
                <a:lnTo>
                  <a:pt x="1096095" y="342899"/>
                </a:lnTo>
                <a:lnTo>
                  <a:pt x="1098948" y="330199"/>
                </a:lnTo>
                <a:lnTo>
                  <a:pt x="1101801" y="330199"/>
                </a:lnTo>
                <a:lnTo>
                  <a:pt x="1101801" y="190499"/>
                </a:lnTo>
                <a:lnTo>
                  <a:pt x="1102562" y="177799"/>
                </a:lnTo>
                <a:lnTo>
                  <a:pt x="1104789" y="177799"/>
                </a:lnTo>
                <a:lnTo>
                  <a:pt x="1108400" y="165099"/>
                </a:lnTo>
                <a:lnTo>
                  <a:pt x="1113311" y="165099"/>
                </a:lnTo>
                <a:lnTo>
                  <a:pt x="1270711" y="0"/>
                </a:lnTo>
                <a:lnTo>
                  <a:pt x="1323624" y="0"/>
                </a:lnTo>
                <a:lnTo>
                  <a:pt x="1331285" y="12699"/>
                </a:lnTo>
                <a:lnTo>
                  <a:pt x="1336180" y="25399"/>
                </a:lnTo>
                <a:lnTo>
                  <a:pt x="1337901" y="38099"/>
                </a:lnTo>
                <a:lnTo>
                  <a:pt x="1337901" y="126999"/>
                </a:lnTo>
                <a:lnTo>
                  <a:pt x="1259201" y="126999"/>
                </a:lnTo>
                <a:lnTo>
                  <a:pt x="1180501" y="203199"/>
                </a:lnTo>
                <a:lnTo>
                  <a:pt x="1180501" y="304799"/>
                </a:lnTo>
                <a:lnTo>
                  <a:pt x="1399037" y="304799"/>
                </a:lnTo>
                <a:lnTo>
                  <a:pt x="1326391" y="380999"/>
                </a:lnTo>
                <a:lnTo>
                  <a:pt x="1155415" y="380999"/>
                </a:lnTo>
                <a:lnTo>
                  <a:pt x="1153743" y="393699"/>
                </a:lnTo>
                <a:lnTo>
                  <a:pt x="1151775" y="393699"/>
                </a:lnTo>
                <a:lnTo>
                  <a:pt x="696791" y="850899"/>
                </a:lnTo>
                <a:close/>
              </a:path>
              <a:path w="1495425" h="1485900">
                <a:moveTo>
                  <a:pt x="1399037" y="304799"/>
                </a:moveTo>
                <a:lnTo>
                  <a:pt x="1282221" y="304799"/>
                </a:lnTo>
                <a:lnTo>
                  <a:pt x="1360921" y="228599"/>
                </a:lnTo>
                <a:lnTo>
                  <a:pt x="1283231" y="228599"/>
                </a:lnTo>
                <a:lnTo>
                  <a:pt x="1270723" y="215899"/>
                </a:lnTo>
                <a:lnTo>
                  <a:pt x="1262292" y="203199"/>
                </a:lnTo>
                <a:lnTo>
                  <a:pt x="1259201" y="190499"/>
                </a:lnTo>
                <a:lnTo>
                  <a:pt x="1259201" y="126999"/>
                </a:lnTo>
                <a:lnTo>
                  <a:pt x="1337901" y="126999"/>
                </a:lnTo>
                <a:lnTo>
                  <a:pt x="1337901" y="152399"/>
                </a:lnTo>
                <a:lnTo>
                  <a:pt x="1477840" y="152399"/>
                </a:lnTo>
                <a:lnTo>
                  <a:pt x="1486331" y="165099"/>
                </a:lnTo>
                <a:lnTo>
                  <a:pt x="1492350" y="177799"/>
                </a:lnTo>
                <a:lnTo>
                  <a:pt x="1495121" y="190499"/>
                </a:lnTo>
                <a:lnTo>
                  <a:pt x="1494527" y="203199"/>
                </a:lnTo>
                <a:lnTo>
                  <a:pt x="1490704" y="203199"/>
                </a:lnTo>
                <a:lnTo>
                  <a:pt x="1483791" y="215899"/>
                </a:lnTo>
                <a:lnTo>
                  <a:pt x="1399037" y="304799"/>
                </a:lnTo>
                <a:close/>
              </a:path>
              <a:path w="1495425" h="1485900">
                <a:moveTo>
                  <a:pt x="763473" y="1485899"/>
                </a:moveTo>
                <a:lnTo>
                  <a:pt x="574428" y="1485899"/>
                </a:lnTo>
                <a:lnTo>
                  <a:pt x="483942" y="1460499"/>
                </a:lnTo>
                <a:lnTo>
                  <a:pt x="398404" y="1435099"/>
                </a:lnTo>
                <a:lnTo>
                  <a:pt x="357776" y="1409699"/>
                </a:lnTo>
                <a:lnTo>
                  <a:pt x="318726" y="1384299"/>
                </a:lnTo>
                <a:lnTo>
                  <a:pt x="281370" y="1358899"/>
                </a:lnTo>
                <a:lnTo>
                  <a:pt x="245821" y="1333499"/>
                </a:lnTo>
                <a:lnTo>
                  <a:pt x="212193" y="1308099"/>
                </a:lnTo>
                <a:lnTo>
                  <a:pt x="180600" y="1282699"/>
                </a:lnTo>
                <a:lnTo>
                  <a:pt x="151156" y="1244599"/>
                </a:lnTo>
                <a:lnTo>
                  <a:pt x="123976" y="1206499"/>
                </a:lnTo>
                <a:lnTo>
                  <a:pt x="99172" y="1168399"/>
                </a:lnTo>
                <a:lnTo>
                  <a:pt x="76860" y="1130299"/>
                </a:lnTo>
                <a:lnTo>
                  <a:pt x="57152" y="1092199"/>
                </a:lnTo>
                <a:lnTo>
                  <a:pt x="40164" y="1054099"/>
                </a:lnTo>
                <a:lnTo>
                  <a:pt x="26009" y="1003299"/>
                </a:lnTo>
                <a:lnTo>
                  <a:pt x="14801" y="965199"/>
                </a:lnTo>
                <a:lnTo>
                  <a:pt x="6654" y="914399"/>
                </a:lnTo>
                <a:lnTo>
                  <a:pt x="1682" y="863599"/>
                </a:lnTo>
                <a:lnTo>
                  <a:pt x="0" y="825499"/>
                </a:lnTo>
                <a:lnTo>
                  <a:pt x="1682" y="774699"/>
                </a:lnTo>
                <a:lnTo>
                  <a:pt x="6654" y="723899"/>
                </a:lnTo>
                <a:lnTo>
                  <a:pt x="14801" y="685799"/>
                </a:lnTo>
                <a:lnTo>
                  <a:pt x="26009" y="634999"/>
                </a:lnTo>
                <a:lnTo>
                  <a:pt x="40164" y="596899"/>
                </a:lnTo>
                <a:lnTo>
                  <a:pt x="57152" y="546099"/>
                </a:lnTo>
                <a:lnTo>
                  <a:pt x="76860" y="507999"/>
                </a:lnTo>
                <a:lnTo>
                  <a:pt x="99172" y="469899"/>
                </a:lnTo>
                <a:lnTo>
                  <a:pt x="123976" y="431799"/>
                </a:lnTo>
                <a:lnTo>
                  <a:pt x="151156" y="393699"/>
                </a:lnTo>
                <a:lnTo>
                  <a:pt x="180600" y="368299"/>
                </a:lnTo>
                <a:lnTo>
                  <a:pt x="212193" y="330199"/>
                </a:lnTo>
                <a:lnTo>
                  <a:pt x="245821" y="304799"/>
                </a:lnTo>
                <a:lnTo>
                  <a:pt x="281370" y="279399"/>
                </a:lnTo>
                <a:lnTo>
                  <a:pt x="318726" y="253999"/>
                </a:lnTo>
                <a:lnTo>
                  <a:pt x="357776" y="228599"/>
                </a:lnTo>
                <a:lnTo>
                  <a:pt x="398404" y="203199"/>
                </a:lnTo>
                <a:lnTo>
                  <a:pt x="483942" y="177799"/>
                </a:lnTo>
                <a:lnTo>
                  <a:pt x="574428" y="152399"/>
                </a:lnTo>
                <a:lnTo>
                  <a:pt x="763091" y="152399"/>
                </a:lnTo>
                <a:lnTo>
                  <a:pt x="899295" y="190499"/>
                </a:lnTo>
                <a:lnTo>
                  <a:pt x="942739" y="203199"/>
                </a:lnTo>
                <a:lnTo>
                  <a:pt x="984945" y="228599"/>
                </a:lnTo>
                <a:lnTo>
                  <a:pt x="620617" y="228599"/>
                </a:lnTo>
                <a:lnTo>
                  <a:pt x="573345" y="241299"/>
                </a:lnTo>
                <a:lnTo>
                  <a:pt x="527289" y="241299"/>
                </a:lnTo>
                <a:lnTo>
                  <a:pt x="482601" y="253999"/>
                </a:lnTo>
                <a:lnTo>
                  <a:pt x="439435" y="279399"/>
                </a:lnTo>
                <a:lnTo>
                  <a:pt x="397944" y="292099"/>
                </a:lnTo>
                <a:lnTo>
                  <a:pt x="358281" y="317499"/>
                </a:lnTo>
                <a:lnTo>
                  <a:pt x="320599" y="342899"/>
                </a:lnTo>
                <a:lnTo>
                  <a:pt x="285051" y="368299"/>
                </a:lnTo>
                <a:lnTo>
                  <a:pt x="251791" y="406399"/>
                </a:lnTo>
                <a:lnTo>
                  <a:pt x="220971" y="431799"/>
                </a:lnTo>
                <a:lnTo>
                  <a:pt x="192746" y="469899"/>
                </a:lnTo>
                <a:lnTo>
                  <a:pt x="167267" y="507999"/>
                </a:lnTo>
                <a:lnTo>
                  <a:pt x="144689" y="546099"/>
                </a:lnTo>
                <a:lnTo>
                  <a:pt x="125164" y="584199"/>
                </a:lnTo>
                <a:lnTo>
                  <a:pt x="108845" y="634999"/>
                </a:lnTo>
                <a:lnTo>
                  <a:pt x="95886" y="673099"/>
                </a:lnTo>
                <a:lnTo>
                  <a:pt x="86440" y="723899"/>
                </a:lnTo>
                <a:lnTo>
                  <a:pt x="80660" y="774699"/>
                </a:lnTo>
                <a:lnTo>
                  <a:pt x="78700" y="825499"/>
                </a:lnTo>
                <a:lnTo>
                  <a:pt x="80660" y="863599"/>
                </a:lnTo>
                <a:lnTo>
                  <a:pt x="86440" y="914399"/>
                </a:lnTo>
                <a:lnTo>
                  <a:pt x="95886" y="965199"/>
                </a:lnTo>
                <a:lnTo>
                  <a:pt x="108845" y="1003299"/>
                </a:lnTo>
                <a:lnTo>
                  <a:pt x="125164" y="1054099"/>
                </a:lnTo>
                <a:lnTo>
                  <a:pt x="144689" y="1092199"/>
                </a:lnTo>
                <a:lnTo>
                  <a:pt x="167267" y="1130299"/>
                </a:lnTo>
                <a:lnTo>
                  <a:pt x="192746" y="1168399"/>
                </a:lnTo>
                <a:lnTo>
                  <a:pt x="220971" y="1206499"/>
                </a:lnTo>
                <a:lnTo>
                  <a:pt x="251791" y="1231899"/>
                </a:lnTo>
                <a:lnTo>
                  <a:pt x="285051" y="1269999"/>
                </a:lnTo>
                <a:lnTo>
                  <a:pt x="320599" y="1295399"/>
                </a:lnTo>
                <a:lnTo>
                  <a:pt x="358281" y="1320799"/>
                </a:lnTo>
                <a:lnTo>
                  <a:pt x="397944" y="1346199"/>
                </a:lnTo>
                <a:lnTo>
                  <a:pt x="439435" y="1358899"/>
                </a:lnTo>
                <a:lnTo>
                  <a:pt x="482601" y="1384299"/>
                </a:lnTo>
                <a:lnTo>
                  <a:pt x="527289" y="1396999"/>
                </a:lnTo>
                <a:lnTo>
                  <a:pt x="573345" y="1396999"/>
                </a:lnTo>
                <a:lnTo>
                  <a:pt x="620617" y="1409699"/>
                </a:lnTo>
                <a:lnTo>
                  <a:pt x="980125" y="1409699"/>
                </a:lnTo>
                <a:lnTo>
                  <a:pt x="939497" y="1435099"/>
                </a:lnTo>
                <a:lnTo>
                  <a:pt x="853959" y="1460499"/>
                </a:lnTo>
                <a:lnTo>
                  <a:pt x="763473" y="1485899"/>
                </a:lnTo>
                <a:close/>
              </a:path>
              <a:path w="1495425" h="1485900">
                <a:moveTo>
                  <a:pt x="1013349" y="330199"/>
                </a:moveTo>
                <a:lnTo>
                  <a:pt x="998266" y="330199"/>
                </a:lnTo>
                <a:lnTo>
                  <a:pt x="983652" y="317499"/>
                </a:lnTo>
                <a:lnTo>
                  <a:pt x="942405" y="292099"/>
                </a:lnTo>
                <a:lnTo>
                  <a:pt x="899580" y="279399"/>
                </a:lnTo>
                <a:lnTo>
                  <a:pt x="855381" y="253999"/>
                </a:lnTo>
                <a:lnTo>
                  <a:pt x="810014" y="241299"/>
                </a:lnTo>
                <a:lnTo>
                  <a:pt x="763684" y="241299"/>
                </a:lnTo>
                <a:lnTo>
                  <a:pt x="716594" y="228599"/>
                </a:lnTo>
                <a:lnTo>
                  <a:pt x="984945" y="228599"/>
                </a:lnTo>
                <a:lnTo>
                  <a:pt x="1025757" y="253999"/>
                </a:lnTo>
                <a:lnTo>
                  <a:pt x="1037070" y="266699"/>
                </a:lnTo>
                <a:lnTo>
                  <a:pt x="1043145" y="279399"/>
                </a:lnTo>
                <a:lnTo>
                  <a:pt x="1043575" y="292099"/>
                </a:lnTo>
                <a:lnTo>
                  <a:pt x="1037955" y="304799"/>
                </a:lnTo>
                <a:lnTo>
                  <a:pt x="1027160" y="317499"/>
                </a:lnTo>
                <a:lnTo>
                  <a:pt x="1013349" y="330199"/>
                </a:lnTo>
                <a:close/>
              </a:path>
              <a:path w="1495425" h="1485900">
                <a:moveTo>
                  <a:pt x="684271" y="317499"/>
                </a:moveTo>
                <a:lnTo>
                  <a:pt x="653630" y="317499"/>
                </a:lnTo>
                <a:lnTo>
                  <a:pt x="668950" y="304799"/>
                </a:lnTo>
                <a:lnTo>
                  <a:pt x="684271" y="317499"/>
                </a:lnTo>
                <a:close/>
              </a:path>
              <a:path w="1495425" h="1485900">
                <a:moveTo>
                  <a:pt x="549031" y="1320799"/>
                </a:moveTo>
                <a:lnTo>
                  <a:pt x="538997" y="1320799"/>
                </a:lnTo>
                <a:lnTo>
                  <a:pt x="491919" y="1295399"/>
                </a:lnTo>
                <a:lnTo>
                  <a:pt x="447111" y="1282699"/>
                </a:lnTo>
                <a:lnTo>
                  <a:pt x="404768" y="1257299"/>
                </a:lnTo>
                <a:lnTo>
                  <a:pt x="365085" y="1231899"/>
                </a:lnTo>
                <a:lnTo>
                  <a:pt x="328255" y="1206499"/>
                </a:lnTo>
                <a:lnTo>
                  <a:pt x="294476" y="1168399"/>
                </a:lnTo>
                <a:lnTo>
                  <a:pt x="263940" y="1130299"/>
                </a:lnTo>
                <a:lnTo>
                  <a:pt x="236844" y="1092199"/>
                </a:lnTo>
                <a:lnTo>
                  <a:pt x="213381" y="1054099"/>
                </a:lnTo>
                <a:lnTo>
                  <a:pt x="193748" y="1003299"/>
                </a:lnTo>
                <a:lnTo>
                  <a:pt x="178138" y="965199"/>
                </a:lnTo>
                <a:lnTo>
                  <a:pt x="166747" y="914399"/>
                </a:lnTo>
                <a:lnTo>
                  <a:pt x="159769" y="863599"/>
                </a:lnTo>
                <a:lnTo>
                  <a:pt x="157400" y="825499"/>
                </a:lnTo>
                <a:lnTo>
                  <a:pt x="159782" y="774699"/>
                </a:lnTo>
                <a:lnTo>
                  <a:pt x="166799" y="723899"/>
                </a:lnTo>
                <a:lnTo>
                  <a:pt x="178254" y="673099"/>
                </a:lnTo>
                <a:lnTo>
                  <a:pt x="193951" y="634999"/>
                </a:lnTo>
                <a:lnTo>
                  <a:pt x="213693" y="584199"/>
                </a:lnTo>
                <a:lnTo>
                  <a:pt x="237285" y="546099"/>
                </a:lnTo>
                <a:lnTo>
                  <a:pt x="264530" y="507999"/>
                </a:lnTo>
                <a:lnTo>
                  <a:pt x="295233" y="469899"/>
                </a:lnTo>
                <a:lnTo>
                  <a:pt x="329196" y="431799"/>
                </a:lnTo>
                <a:lnTo>
                  <a:pt x="366225" y="406399"/>
                </a:lnTo>
                <a:lnTo>
                  <a:pt x="406122" y="380999"/>
                </a:lnTo>
                <a:lnTo>
                  <a:pt x="448691" y="355599"/>
                </a:lnTo>
                <a:lnTo>
                  <a:pt x="493737" y="342899"/>
                </a:lnTo>
                <a:lnTo>
                  <a:pt x="541063" y="330199"/>
                </a:lnTo>
                <a:lnTo>
                  <a:pt x="556669" y="317499"/>
                </a:lnTo>
                <a:lnTo>
                  <a:pt x="570883" y="330199"/>
                </a:lnTo>
                <a:lnTo>
                  <a:pt x="582164" y="342899"/>
                </a:lnTo>
                <a:lnTo>
                  <a:pt x="588971" y="355599"/>
                </a:lnTo>
                <a:lnTo>
                  <a:pt x="589788" y="368299"/>
                </a:lnTo>
                <a:lnTo>
                  <a:pt x="584729" y="380999"/>
                </a:lnTo>
                <a:lnTo>
                  <a:pt x="574709" y="393699"/>
                </a:lnTo>
                <a:lnTo>
                  <a:pt x="560639" y="406399"/>
                </a:lnTo>
                <a:lnTo>
                  <a:pt x="514121" y="419099"/>
                </a:lnTo>
                <a:lnTo>
                  <a:pt x="470265" y="431799"/>
                </a:lnTo>
                <a:lnTo>
                  <a:pt x="429333" y="457199"/>
                </a:lnTo>
                <a:lnTo>
                  <a:pt x="391591" y="482599"/>
                </a:lnTo>
                <a:lnTo>
                  <a:pt x="357301" y="520699"/>
                </a:lnTo>
                <a:lnTo>
                  <a:pt x="326728" y="558799"/>
                </a:lnTo>
                <a:lnTo>
                  <a:pt x="300135" y="596899"/>
                </a:lnTo>
                <a:lnTo>
                  <a:pt x="277786" y="634999"/>
                </a:lnTo>
                <a:lnTo>
                  <a:pt x="259944" y="673099"/>
                </a:lnTo>
                <a:lnTo>
                  <a:pt x="246873" y="723899"/>
                </a:lnTo>
                <a:lnTo>
                  <a:pt x="238837" y="774699"/>
                </a:lnTo>
                <a:lnTo>
                  <a:pt x="236100" y="825499"/>
                </a:lnTo>
                <a:lnTo>
                  <a:pt x="238823" y="863599"/>
                </a:lnTo>
                <a:lnTo>
                  <a:pt x="246817" y="914399"/>
                </a:lnTo>
                <a:lnTo>
                  <a:pt x="259821" y="965199"/>
                </a:lnTo>
                <a:lnTo>
                  <a:pt x="277571" y="1003299"/>
                </a:lnTo>
                <a:lnTo>
                  <a:pt x="299805" y="1041399"/>
                </a:lnTo>
                <a:lnTo>
                  <a:pt x="326261" y="1079499"/>
                </a:lnTo>
                <a:lnTo>
                  <a:pt x="356676" y="1117599"/>
                </a:lnTo>
                <a:lnTo>
                  <a:pt x="390789" y="1155699"/>
                </a:lnTo>
                <a:lnTo>
                  <a:pt x="428337" y="1181099"/>
                </a:lnTo>
                <a:lnTo>
                  <a:pt x="469058" y="1206499"/>
                </a:lnTo>
                <a:lnTo>
                  <a:pt x="512688" y="1219199"/>
                </a:lnTo>
                <a:lnTo>
                  <a:pt x="558967" y="1244599"/>
                </a:lnTo>
                <a:lnTo>
                  <a:pt x="573019" y="1244599"/>
                </a:lnTo>
                <a:lnTo>
                  <a:pt x="582995" y="1257299"/>
                </a:lnTo>
                <a:lnTo>
                  <a:pt x="587991" y="1269999"/>
                </a:lnTo>
                <a:lnTo>
                  <a:pt x="587102" y="1282699"/>
                </a:lnTo>
                <a:lnTo>
                  <a:pt x="581666" y="1295399"/>
                </a:lnTo>
                <a:lnTo>
                  <a:pt x="572899" y="1308099"/>
                </a:lnTo>
                <a:lnTo>
                  <a:pt x="561717" y="1308099"/>
                </a:lnTo>
                <a:lnTo>
                  <a:pt x="549031" y="1320799"/>
                </a:lnTo>
                <a:close/>
              </a:path>
              <a:path w="1495425" h="1485900">
                <a:moveTo>
                  <a:pt x="696778" y="380999"/>
                </a:moveTo>
                <a:lnTo>
                  <a:pt x="641123" y="380999"/>
                </a:lnTo>
                <a:lnTo>
                  <a:pt x="632692" y="368299"/>
                </a:lnTo>
                <a:lnTo>
                  <a:pt x="629600" y="342899"/>
                </a:lnTo>
                <a:lnTo>
                  <a:pt x="632692" y="330199"/>
                </a:lnTo>
                <a:lnTo>
                  <a:pt x="641123" y="317499"/>
                </a:lnTo>
                <a:lnTo>
                  <a:pt x="696778" y="317499"/>
                </a:lnTo>
                <a:lnTo>
                  <a:pt x="705209" y="330199"/>
                </a:lnTo>
                <a:lnTo>
                  <a:pt x="708300" y="342899"/>
                </a:lnTo>
                <a:lnTo>
                  <a:pt x="705209" y="368299"/>
                </a:lnTo>
                <a:lnTo>
                  <a:pt x="696778" y="380999"/>
                </a:lnTo>
                <a:close/>
              </a:path>
              <a:path w="1495425" h="1485900">
                <a:moveTo>
                  <a:pt x="917881" y="431799"/>
                </a:moveTo>
                <a:lnTo>
                  <a:pt x="850474" y="431799"/>
                </a:lnTo>
                <a:lnTo>
                  <a:pt x="829203" y="419099"/>
                </a:lnTo>
                <a:lnTo>
                  <a:pt x="807490" y="406399"/>
                </a:lnTo>
                <a:lnTo>
                  <a:pt x="785427" y="406399"/>
                </a:lnTo>
                <a:lnTo>
                  <a:pt x="771497" y="393699"/>
                </a:lnTo>
                <a:lnTo>
                  <a:pt x="761718" y="380999"/>
                </a:lnTo>
                <a:lnTo>
                  <a:pt x="756956" y="368299"/>
                </a:lnTo>
                <a:lnTo>
                  <a:pt x="758078" y="355599"/>
                </a:lnTo>
                <a:lnTo>
                  <a:pt x="765158" y="342899"/>
                </a:lnTo>
                <a:lnTo>
                  <a:pt x="776647" y="330199"/>
                </a:lnTo>
                <a:lnTo>
                  <a:pt x="832717" y="330199"/>
                </a:lnTo>
                <a:lnTo>
                  <a:pt x="883522" y="355599"/>
                </a:lnTo>
                <a:lnTo>
                  <a:pt x="920085" y="380999"/>
                </a:lnTo>
                <a:lnTo>
                  <a:pt x="928794" y="406399"/>
                </a:lnTo>
                <a:lnTo>
                  <a:pt x="924332" y="419099"/>
                </a:lnTo>
                <a:lnTo>
                  <a:pt x="917881" y="431799"/>
                </a:lnTo>
                <a:close/>
              </a:path>
              <a:path w="1495425" h="1485900">
                <a:moveTo>
                  <a:pt x="899888" y="444499"/>
                </a:moveTo>
                <a:lnTo>
                  <a:pt x="877112" y="444499"/>
                </a:lnTo>
                <a:lnTo>
                  <a:pt x="871210" y="431799"/>
                </a:lnTo>
                <a:lnTo>
                  <a:pt x="909539" y="431799"/>
                </a:lnTo>
                <a:lnTo>
                  <a:pt x="899888" y="444499"/>
                </a:lnTo>
                <a:close/>
              </a:path>
              <a:path w="1495425" h="1485900">
                <a:moveTo>
                  <a:pt x="1223897" y="457199"/>
                </a:moveTo>
                <a:lnTo>
                  <a:pt x="1180403" y="457199"/>
                </a:lnTo>
                <a:lnTo>
                  <a:pt x="1194974" y="444499"/>
                </a:lnTo>
                <a:lnTo>
                  <a:pt x="1210063" y="444499"/>
                </a:lnTo>
                <a:lnTo>
                  <a:pt x="1223897" y="457199"/>
                </a:lnTo>
                <a:close/>
              </a:path>
              <a:path w="1495425" h="1485900">
                <a:moveTo>
                  <a:pt x="980125" y="1409699"/>
                </a:moveTo>
                <a:lnTo>
                  <a:pt x="717284" y="1409699"/>
                </a:lnTo>
                <a:lnTo>
                  <a:pt x="764556" y="1396999"/>
                </a:lnTo>
                <a:lnTo>
                  <a:pt x="810612" y="1396999"/>
                </a:lnTo>
                <a:lnTo>
                  <a:pt x="855300" y="1384299"/>
                </a:lnTo>
                <a:lnTo>
                  <a:pt x="898466" y="1358899"/>
                </a:lnTo>
                <a:lnTo>
                  <a:pt x="939957" y="1346199"/>
                </a:lnTo>
                <a:lnTo>
                  <a:pt x="979620" y="1320799"/>
                </a:lnTo>
                <a:lnTo>
                  <a:pt x="1017302" y="1295399"/>
                </a:lnTo>
                <a:lnTo>
                  <a:pt x="1052850" y="1269999"/>
                </a:lnTo>
                <a:lnTo>
                  <a:pt x="1086110" y="1231899"/>
                </a:lnTo>
                <a:lnTo>
                  <a:pt x="1116930" y="1206499"/>
                </a:lnTo>
                <a:lnTo>
                  <a:pt x="1145155" y="1168399"/>
                </a:lnTo>
                <a:lnTo>
                  <a:pt x="1170634" y="1130299"/>
                </a:lnTo>
                <a:lnTo>
                  <a:pt x="1193212" y="1092199"/>
                </a:lnTo>
                <a:lnTo>
                  <a:pt x="1212737" y="1054099"/>
                </a:lnTo>
                <a:lnTo>
                  <a:pt x="1229056" y="1003299"/>
                </a:lnTo>
                <a:lnTo>
                  <a:pt x="1242015" y="965199"/>
                </a:lnTo>
                <a:lnTo>
                  <a:pt x="1251461" y="914399"/>
                </a:lnTo>
                <a:lnTo>
                  <a:pt x="1257240" y="863599"/>
                </a:lnTo>
                <a:lnTo>
                  <a:pt x="1259201" y="825499"/>
                </a:lnTo>
                <a:lnTo>
                  <a:pt x="1257284" y="774699"/>
                </a:lnTo>
                <a:lnTo>
                  <a:pt x="1251572" y="723899"/>
                </a:lnTo>
                <a:lnTo>
                  <a:pt x="1242126" y="673099"/>
                </a:lnTo>
                <a:lnTo>
                  <a:pt x="1229006" y="634999"/>
                </a:lnTo>
                <a:lnTo>
                  <a:pt x="1212272" y="584199"/>
                </a:lnTo>
                <a:lnTo>
                  <a:pt x="1191985" y="546099"/>
                </a:lnTo>
                <a:lnTo>
                  <a:pt x="1168204" y="507999"/>
                </a:lnTo>
                <a:lnTo>
                  <a:pt x="1162640" y="495299"/>
                </a:lnTo>
                <a:lnTo>
                  <a:pt x="1163089" y="469899"/>
                </a:lnTo>
                <a:lnTo>
                  <a:pt x="1169145" y="457199"/>
                </a:lnTo>
                <a:lnTo>
                  <a:pt x="1234706" y="457199"/>
                </a:lnTo>
                <a:lnTo>
                  <a:pt x="1258516" y="507999"/>
                </a:lnTo>
                <a:lnTo>
                  <a:pt x="1279300" y="546099"/>
                </a:lnTo>
                <a:lnTo>
                  <a:pt x="1297014" y="584199"/>
                </a:lnTo>
                <a:lnTo>
                  <a:pt x="1311610" y="634999"/>
                </a:lnTo>
                <a:lnTo>
                  <a:pt x="1323043" y="685799"/>
                </a:lnTo>
                <a:lnTo>
                  <a:pt x="1331267" y="723899"/>
                </a:lnTo>
                <a:lnTo>
                  <a:pt x="1336235" y="774699"/>
                </a:lnTo>
                <a:lnTo>
                  <a:pt x="1337901" y="825499"/>
                </a:lnTo>
                <a:lnTo>
                  <a:pt x="1336219" y="863599"/>
                </a:lnTo>
                <a:lnTo>
                  <a:pt x="1331247" y="914399"/>
                </a:lnTo>
                <a:lnTo>
                  <a:pt x="1323100" y="965199"/>
                </a:lnTo>
                <a:lnTo>
                  <a:pt x="1311892" y="1003299"/>
                </a:lnTo>
                <a:lnTo>
                  <a:pt x="1297737" y="1054099"/>
                </a:lnTo>
                <a:lnTo>
                  <a:pt x="1280749" y="1092199"/>
                </a:lnTo>
                <a:lnTo>
                  <a:pt x="1261041" y="1130299"/>
                </a:lnTo>
                <a:lnTo>
                  <a:pt x="1238729" y="1168399"/>
                </a:lnTo>
                <a:lnTo>
                  <a:pt x="1213925" y="1206499"/>
                </a:lnTo>
                <a:lnTo>
                  <a:pt x="1186745" y="1244599"/>
                </a:lnTo>
                <a:lnTo>
                  <a:pt x="1157301" y="1282699"/>
                </a:lnTo>
                <a:lnTo>
                  <a:pt x="1125708" y="1308099"/>
                </a:lnTo>
                <a:lnTo>
                  <a:pt x="1092080" y="1333499"/>
                </a:lnTo>
                <a:lnTo>
                  <a:pt x="1056531" y="1358899"/>
                </a:lnTo>
                <a:lnTo>
                  <a:pt x="1019175" y="1384299"/>
                </a:lnTo>
                <a:lnTo>
                  <a:pt x="980125" y="1409699"/>
                </a:lnTo>
                <a:close/>
              </a:path>
              <a:path w="1495425" h="1485900">
                <a:moveTo>
                  <a:pt x="716940" y="1168399"/>
                </a:moveTo>
                <a:lnTo>
                  <a:pt x="620961" y="1168399"/>
                </a:lnTo>
                <a:lnTo>
                  <a:pt x="574913" y="1155699"/>
                </a:lnTo>
                <a:lnTo>
                  <a:pt x="531233" y="1142999"/>
                </a:lnTo>
                <a:lnTo>
                  <a:pt x="490345" y="1130299"/>
                </a:lnTo>
                <a:lnTo>
                  <a:pt x="452675" y="1104899"/>
                </a:lnTo>
                <a:lnTo>
                  <a:pt x="418647" y="1066799"/>
                </a:lnTo>
                <a:lnTo>
                  <a:pt x="388688" y="1041399"/>
                </a:lnTo>
                <a:lnTo>
                  <a:pt x="363222" y="1003299"/>
                </a:lnTo>
                <a:lnTo>
                  <a:pt x="342676" y="952499"/>
                </a:lnTo>
                <a:lnTo>
                  <a:pt x="327473" y="914399"/>
                </a:lnTo>
                <a:lnTo>
                  <a:pt x="318039" y="863599"/>
                </a:lnTo>
                <a:lnTo>
                  <a:pt x="314800" y="825499"/>
                </a:lnTo>
                <a:lnTo>
                  <a:pt x="318039" y="774699"/>
                </a:lnTo>
                <a:lnTo>
                  <a:pt x="327473" y="723899"/>
                </a:lnTo>
                <a:lnTo>
                  <a:pt x="342676" y="685799"/>
                </a:lnTo>
                <a:lnTo>
                  <a:pt x="363222" y="634999"/>
                </a:lnTo>
                <a:lnTo>
                  <a:pt x="388688" y="609599"/>
                </a:lnTo>
                <a:lnTo>
                  <a:pt x="418647" y="571499"/>
                </a:lnTo>
                <a:lnTo>
                  <a:pt x="452675" y="533399"/>
                </a:lnTo>
                <a:lnTo>
                  <a:pt x="490345" y="507999"/>
                </a:lnTo>
                <a:lnTo>
                  <a:pt x="531233" y="495299"/>
                </a:lnTo>
                <a:lnTo>
                  <a:pt x="574913" y="482599"/>
                </a:lnTo>
                <a:lnTo>
                  <a:pt x="620961" y="469899"/>
                </a:lnTo>
                <a:lnTo>
                  <a:pt x="726303" y="469899"/>
                </a:lnTo>
                <a:lnTo>
                  <a:pt x="754694" y="482599"/>
                </a:lnTo>
                <a:lnTo>
                  <a:pt x="782770" y="482599"/>
                </a:lnTo>
                <a:lnTo>
                  <a:pt x="796269" y="495299"/>
                </a:lnTo>
                <a:lnTo>
                  <a:pt x="805397" y="507999"/>
                </a:lnTo>
                <a:lnTo>
                  <a:pt x="809359" y="520699"/>
                </a:lnTo>
                <a:lnTo>
                  <a:pt x="807364" y="533399"/>
                </a:lnTo>
                <a:lnTo>
                  <a:pt x="799516" y="546099"/>
                </a:lnTo>
                <a:lnTo>
                  <a:pt x="619500" y="546099"/>
                </a:lnTo>
                <a:lnTo>
                  <a:pt x="572932" y="558799"/>
                </a:lnTo>
                <a:lnTo>
                  <a:pt x="530030" y="584199"/>
                </a:lnTo>
                <a:lnTo>
                  <a:pt x="491578" y="609599"/>
                </a:lnTo>
                <a:lnTo>
                  <a:pt x="458360" y="647699"/>
                </a:lnTo>
                <a:lnTo>
                  <a:pt x="431160" y="685799"/>
                </a:lnTo>
                <a:lnTo>
                  <a:pt x="410760" y="723899"/>
                </a:lnTo>
                <a:lnTo>
                  <a:pt x="397946" y="774699"/>
                </a:lnTo>
                <a:lnTo>
                  <a:pt x="393500" y="825499"/>
                </a:lnTo>
                <a:lnTo>
                  <a:pt x="397946" y="863599"/>
                </a:lnTo>
                <a:lnTo>
                  <a:pt x="410760" y="914399"/>
                </a:lnTo>
                <a:lnTo>
                  <a:pt x="458360" y="1003299"/>
                </a:lnTo>
                <a:lnTo>
                  <a:pt x="491578" y="1028699"/>
                </a:lnTo>
                <a:lnTo>
                  <a:pt x="530030" y="1054099"/>
                </a:lnTo>
                <a:lnTo>
                  <a:pt x="572932" y="1079499"/>
                </a:lnTo>
                <a:lnTo>
                  <a:pt x="619500" y="1092199"/>
                </a:lnTo>
                <a:lnTo>
                  <a:pt x="896569" y="1092199"/>
                </a:lnTo>
                <a:lnTo>
                  <a:pt x="885226" y="1104899"/>
                </a:lnTo>
                <a:lnTo>
                  <a:pt x="847556" y="1130299"/>
                </a:lnTo>
                <a:lnTo>
                  <a:pt x="806668" y="1142999"/>
                </a:lnTo>
                <a:lnTo>
                  <a:pt x="762987" y="1155699"/>
                </a:lnTo>
                <a:lnTo>
                  <a:pt x="716940" y="1168399"/>
                </a:lnTo>
                <a:close/>
              </a:path>
              <a:path w="1495425" h="1485900">
                <a:moveTo>
                  <a:pt x="787517" y="558799"/>
                </a:moveTo>
                <a:lnTo>
                  <a:pt x="735589" y="558799"/>
                </a:lnTo>
                <a:lnTo>
                  <a:pt x="713477" y="546099"/>
                </a:lnTo>
                <a:lnTo>
                  <a:pt x="799516" y="546099"/>
                </a:lnTo>
                <a:lnTo>
                  <a:pt x="787517" y="558799"/>
                </a:lnTo>
                <a:close/>
              </a:path>
              <a:path w="1495425" h="1485900">
                <a:moveTo>
                  <a:pt x="798707" y="1320799"/>
                </a:moveTo>
                <a:lnTo>
                  <a:pt x="788771" y="1320799"/>
                </a:lnTo>
                <a:lnTo>
                  <a:pt x="776086" y="1308099"/>
                </a:lnTo>
                <a:lnTo>
                  <a:pt x="764903" y="1308099"/>
                </a:lnTo>
                <a:lnTo>
                  <a:pt x="756137" y="1295399"/>
                </a:lnTo>
                <a:lnTo>
                  <a:pt x="750700" y="1282699"/>
                </a:lnTo>
                <a:lnTo>
                  <a:pt x="749812" y="1269999"/>
                </a:lnTo>
                <a:lnTo>
                  <a:pt x="754807" y="1257299"/>
                </a:lnTo>
                <a:lnTo>
                  <a:pt x="764783" y="1244599"/>
                </a:lnTo>
                <a:lnTo>
                  <a:pt x="778835" y="1244599"/>
                </a:lnTo>
                <a:lnTo>
                  <a:pt x="825137" y="1219199"/>
                </a:lnTo>
                <a:lnTo>
                  <a:pt x="868786" y="1206499"/>
                </a:lnTo>
                <a:lnTo>
                  <a:pt x="909522" y="1181099"/>
                </a:lnTo>
                <a:lnTo>
                  <a:pt x="947082" y="1155699"/>
                </a:lnTo>
                <a:lnTo>
                  <a:pt x="981205" y="1117599"/>
                </a:lnTo>
                <a:lnTo>
                  <a:pt x="1011628" y="1079499"/>
                </a:lnTo>
                <a:lnTo>
                  <a:pt x="1038089" y="1041399"/>
                </a:lnTo>
                <a:lnTo>
                  <a:pt x="1060327" y="1003299"/>
                </a:lnTo>
                <a:lnTo>
                  <a:pt x="1078079" y="965199"/>
                </a:lnTo>
                <a:lnTo>
                  <a:pt x="1091083" y="914399"/>
                </a:lnTo>
                <a:lnTo>
                  <a:pt x="1099078" y="863599"/>
                </a:lnTo>
                <a:lnTo>
                  <a:pt x="1101801" y="825499"/>
                </a:lnTo>
                <a:lnTo>
                  <a:pt x="1098582" y="761999"/>
                </a:lnTo>
                <a:lnTo>
                  <a:pt x="1089037" y="711199"/>
                </a:lnTo>
                <a:lnTo>
                  <a:pt x="1073331" y="660399"/>
                </a:lnTo>
                <a:lnTo>
                  <a:pt x="1051630" y="622299"/>
                </a:lnTo>
                <a:lnTo>
                  <a:pt x="1047209" y="596899"/>
                </a:lnTo>
                <a:lnTo>
                  <a:pt x="1048801" y="584199"/>
                </a:lnTo>
                <a:lnTo>
                  <a:pt x="1055890" y="571499"/>
                </a:lnTo>
                <a:lnTo>
                  <a:pt x="1067960" y="558799"/>
                </a:lnTo>
                <a:lnTo>
                  <a:pt x="1097964" y="558799"/>
                </a:lnTo>
                <a:lnTo>
                  <a:pt x="1142234" y="622299"/>
                </a:lnTo>
                <a:lnTo>
                  <a:pt x="1158806" y="673099"/>
                </a:lnTo>
                <a:lnTo>
                  <a:pt x="1170783" y="723899"/>
                </a:lnTo>
                <a:lnTo>
                  <a:pt x="1178053" y="774699"/>
                </a:lnTo>
                <a:lnTo>
                  <a:pt x="1180501" y="825499"/>
                </a:lnTo>
                <a:lnTo>
                  <a:pt x="1178130" y="863599"/>
                </a:lnTo>
                <a:lnTo>
                  <a:pt x="1171148" y="914399"/>
                </a:lnTo>
                <a:lnTo>
                  <a:pt x="1159750" y="965199"/>
                </a:lnTo>
                <a:lnTo>
                  <a:pt x="1144131" y="1003299"/>
                </a:lnTo>
                <a:lnTo>
                  <a:pt x="1124486" y="1054099"/>
                </a:lnTo>
                <a:lnTo>
                  <a:pt x="1101011" y="1092199"/>
                </a:lnTo>
                <a:lnTo>
                  <a:pt x="1073899" y="1130299"/>
                </a:lnTo>
                <a:lnTo>
                  <a:pt x="1043347" y="1168399"/>
                </a:lnTo>
                <a:lnTo>
                  <a:pt x="1009550" y="1206499"/>
                </a:lnTo>
                <a:lnTo>
                  <a:pt x="972701" y="1231899"/>
                </a:lnTo>
                <a:lnTo>
                  <a:pt x="932998" y="1257299"/>
                </a:lnTo>
                <a:lnTo>
                  <a:pt x="890635" y="1282699"/>
                </a:lnTo>
                <a:lnTo>
                  <a:pt x="845806" y="1295399"/>
                </a:lnTo>
                <a:lnTo>
                  <a:pt x="798707" y="1320799"/>
                </a:lnTo>
                <a:close/>
              </a:path>
              <a:path w="1495425" h="1485900">
                <a:moveTo>
                  <a:pt x="719451" y="1015999"/>
                </a:moveTo>
                <a:lnTo>
                  <a:pt x="623886" y="1015999"/>
                </a:lnTo>
                <a:lnTo>
                  <a:pt x="582492" y="990599"/>
                </a:lnTo>
                <a:lnTo>
                  <a:pt x="545958" y="977899"/>
                </a:lnTo>
                <a:lnTo>
                  <a:pt x="515473" y="939799"/>
                </a:lnTo>
                <a:lnTo>
                  <a:pt x="492225" y="901699"/>
                </a:lnTo>
                <a:lnTo>
                  <a:pt x="477405" y="863599"/>
                </a:lnTo>
                <a:lnTo>
                  <a:pt x="472200" y="825499"/>
                </a:lnTo>
                <a:lnTo>
                  <a:pt x="478666" y="774699"/>
                </a:lnTo>
                <a:lnTo>
                  <a:pt x="497154" y="723899"/>
                </a:lnTo>
                <a:lnTo>
                  <a:pt x="526300" y="685799"/>
                </a:lnTo>
                <a:lnTo>
                  <a:pt x="564739" y="647699"/>
                </a:lnTo>
                <a:lnTo>
                  <a:pt x="611106" y="634999"/>
                </a:lnTo>
                <a:lnTo>
                  <a:pt x="641086" y="634999"/>
                </a:lnTo>
                <a:lnTo>
                  <a:pt x="652829" y="647699"/>
                </a:lnTo>
                <a:lnTo>
                  <a:pt x="660293" y="660399"/>
                </a:lnTo>
                <a:lnTo>
                  <a:pt x="661837" y="673099"/>
                </a:lnTo>
                <a:lnTo>
                  <a:pt x="657441" y="685799"/>
                </a:lnTo>
                <a:lnTo>
                  <a:pt x="647953" y="698499"/>
                </a:lnTo>
                <a:lnTo>
                  <a:pt x="634224" y="711199"/>
                </a:lnTo>
                <a:lnTo>
                  <a:pt x="600163" y="723899"/>
                </a:lnTo>
                <a:lnTo>
                  <a:pt x="573859" y="749299"/>
                </a:lnTo>
                <a:lnTo>
                  <a:pt x="556906" y="787399"/>
                </a:lnTo>
                <a:lnTo>
                  <a:pt x="550900" y="825499"/>
                </a:lnTo>
                <a:lnTo>
                  <a:pt x="560188" y="863599"/>
                </a:lnTo>
                <a:lnTo>
                  <a:pt x="585504" y="901699"/>
                </a:lnTo>
                <a:lnTo>
                  <a:pt x="623031" y="927099"/>
                </a:lnTo>
                <a:lnTo>
                  <a:pt x="668950" y="939799"/>
                </a:lnTo>
                <a:lnTo>
                  <a:pt x="825616" y="939799"/>
                </a:lnTo>
                <a:lnTo>
                  <a:pt x="804831" y="965199"/>
                </a:lnTo>
                <a:lnTo>
                  <a:pt x="765361" y="990599"/>
                </a:lnTo>
                <a:lnTo>
                  <a:pt x="719451" y="1015999"/>
                </a:lnTo>
                <a:close/>
              </a:path>
              <a:path w="1495425" h="1485900">
                <a:moveTo>
                  <a:pt x="896569" y="1092199"/>
                </a:moveTo>
                <a:lnTo>
                  <a:pt x="718401" y="1092199"/>
                </a:lnTo>
                <a:lnTo>
                  <a:pt x="764969" y="1079499"/>
                </a:lnTo>
                <a:lnTo>
                  <a:pt x="807871" y="1054099"/>
                </a:lnTo>
                <a:lnTo>
                  <a:pt x="846322" y="1028699"/>
                </a:lnTo>
                <a:lnTo>
                  <a:pt x="879541" y="1003299"/>
                </a:lnTo>
                <a:lnTo>
                  <a:pt x="927141" y="914399"/>
                </a:lnTo>
                <a:lnTo>
                  <a:pt x="939955" y="863599"/>
                </a:lnTo>
                <a:lnTo>
                  <a:pt x="944401" y="825499"/>
                </a:lnTo>
                <a:lnTo>
                  <a:pt x="943463" y="800099"/>
                </a:lnTo>
                <a:lnTo>
                  <a:pt x="940662" y="774699"/>
                </a:lnTo>
                <a:lnTo>
                  <a:pt x="936017" y="749299"/>
                </a:lnTo>
                <a:lnTo>
                  <a:pt x="929546" y="736599"/>
                </a:lnTo>
                <a:lnTo>
                  <a:pt x="927551" y="711199"/>
                </a:lnTo>
                <a:lnTo>
                  <a:pt x="931514" y="698499"/>
                </a:lnTo>
                <a:lnTo>
                  <a:pt x="940641" y="685799"/>
                </a:lnTo>
                <a:lnTo>
                  <a:pt x="984169" y="685799"/>
                </a:lnTo>
                <a:lnTo>
                  <a:pt x="1012352" y="736599"/>
                </a:lnTo>
                <a:lnTo>
                  <a:pt x="1021903" y="787399"/>
                </a:lnTo>
                <a:lnTo>
                  <a:pt x="1023101" y="825499"/>
                </a:lnTo>
                <a:lnTo>
                  <a:pt x="1019862" y="863599"/>
                </a:lnTo>
                <a:lnTo>
                  <a:pt x="1010428" y="914399"/>
                </a:lnTo>
                <a:lnTo>
                  <a:pt x="995225" y="952499"/>
                </a:lnTo>
                <a:lnTo>
                  <a:pt x="974678" y="1003299"/>
                </a:lnTo>
                <a:lnTo>
                  <a:pt x="949213" y="1041399"/>
                </a:lnTo>
                <a:lnTo>
                  <a:pt x="919254" y="1066799"/>
                </a:lnTo>
                <a:lnTo>
                  <a:pt x="896569" y="1092199"/>
                </a:lnTo>
                <a:close/>
              </a:path>
              <a:path w="1495425" h="1485900">
                <a:moveTo>
                  <a:pt x="825616" y="939799"/>
                </a:moveTo>
                <a:lnTo>
                  <a:pt x="668950" y="939799"/>
                </a:lnTo>
                <a:lnTo>
                  <a:pt x="706419" y="927099"/>
                </a:lnTo>
                <a:lnTo>
                  <a:pt x="739166" y="914399"/>
                </a:lnTo>
                <a:lnTo>
                  <a:pt x="765014" y="888999"/>
                </a:lnTo>
                <a:lnTo>
                  <a:pt x="781787" y="850899"/>
                </a:lnTo>
                <a:lnTo>
                  <a:pt x="789237" y="838199"/>
                </a:lnTo>
                <a:lnTo>
                  <a:pt x="800958" y="825499"/>
                </a:lnTo>
                <a:lnTo>
                  <a:pt x="830974" y="825499"/>
                </a:lnTo>
                <a:lnTo>
                  <a:pt x="844704" y="838199"/>
                </a:lnTo>
                <a:lnTo>
                  <a:pt x="854191" y="850899"/>
                </a:lnTo>
                <a:lnTo>
                  <a:pt x="858587" y="863599"/>
                </a:lnTo>
                <a:lnTo>
                  <a:pt x="857044" y="876299"/>
                </a:lnTo>
                <a:lnTo>
                  <a:pt x="836009" y="927099"/>
                </a:lnTo>
                <a:lnTo>
                  <a:pt x="825616" y="939799"/>
                </a:lnTo>
                <a:close/>
              </a:path>
              <a:path w="1495425" h="1485900">
                <a:moveTo>
                  <a:pt x="676455" y="863599"/>
                </a:moveTo>
                <a:lnTo>
                  <a:pt x="661446" y="863599"/>
                </a:lnTo>
                <a:lnTo>
                  <a:pt x="654145" y="850899"/>
                </a:lnTo>
                <a:lnTo>
                  <a:pt x="683756" y="850899"/>
                </a:lnTo>
                <a:lnTo>
                  <a:pt x="676455" y="863599"/>
                </a:lnTo>
                <a:close/>
              </a:path>
              <a:path w="1495425" h="1485900">
                <a:moveTo>
                  <a:pt x="684271" y="1333499"/>
                </a:moveTo>
                <a:lnTo>
                  <a:pt x="653630" y="1333499"/>
                </a:lnTo>
                <a:lnTo>
                  <a:pt x="641123" y="1320799"/>
                </a:lnTo>
                <a:lnTo>
                  <a:pt x="632692" y="1308099"/>
                </a:lnTo>
                <a:lnTo>
                  <a:pt x="629600" y="1295399"/>
                </a:lnTo>
                <a:lnTo>
                  <a:pt x="632692" y="1282699"/>
                </a:lnTo>
                <a:lnTo>
                  <a:pt x="641123" y="1269999"/>
                </a:lnTo>
                <a:lnTo>
                  <a:pt x="653630" y="1257299"/>
                </a:lnTo>
                <a:lnTo>
                  <a:pt x="684271" y="1257299"/>
                </a:lnTo>
                <a:lnTo>
                  <a:pt x="696778" y="1269999"/>
                </a:lnTo>
                <a:lnTo>
                  <a:pt x="705209" y="1282699"/>
                </a:lnTo>
                <a:lnTo>
                  <a:pt x="708300" y="1295399"/>
                </a:lnTo>
                <a:lnTo>
                  <a:pt x="705209" y="1308099"/>
                </a:lnTo>
                <a:lnTo>
                  <a:pt x="696778" y="1320799"/>
                </a:lnTo>
                <a:lnTo>
                  <a:pt x="684271" y="1333499"/>
                </a:lnTo>
                <a:close/>
              </a:path>
            </a:pathLst>
          </a:custGeom>
          <a:solidFill>
            <a:srgbClr val="955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7050" dirty="0"/>
              <a:t>Efficient</a:t>
            </a:r>
            <a:r>
              <a:rPr sz="7050" spc="-100" dirty="0"/>
              <a:t> </a:t>
            </a:r>
            <a:r>
              <a:rPr sz="7050" spc="-45" dirty="0"/>
              <a:t>Super-</a:t>
            </a:r>
            <a:r>
              <a:rPr sz="7050" spc="-10" dirty="0"/>
              <a:t>Resolution Transformer(ESRT)</a:t>
            </a:r>
            <a:endParaRPr sz="7050"/>
          </a:p>
        </p:txBody>
      </p:sp>
      <p:grpSp>
        <p:nvGrpSpPr>
          <p:cNvPr id="22" name="object 22"/>
          <p:cNvGrpSpPr/>
          <p:nvPr/>
        </p:nvGrpSpPr>
        <p:grpSpPr>
          <a:xfrm>
            <a:off x="11391944" y="5286754"/>
            <a:ext cx="271780" cy="271780"/>
            <a:chOff x="11391944" y="5286754"/>
            <a:chExt cx="271780" cy="271780"/>
          </a:xfrm>
        </p:grpSpPr>
        <p:sp>
          <p:nvSpPr>
            <p:cNvPr id="23" name="object 23"/>
            <p:cNvSpPr/>
            <p:nvPr/>
          </p:nvSpPr>
          <p:spPr>
            <a:xfrm>
              <a:off x="11400430" y="529524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400430" y="529524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1381977" y="5998248"/>
            <a:ext cx="271780" cy="271780"/>
            <a:chOff x="11381977" y="5998248"/>
            <a:chExt cx="271780" cy="271780"/>
          </a:xfrm>
        </p:grpSpPr>
        <p:sp>
          <p:nvSpPr>
            <p:cNvPr id="26" name="object 26"/>
            <p:cNvSpPr/>
            <p:nvPr/>
          </p:nvSpPr>
          <p:spPr>
            <a:xfrm>
              <a:off x="11390463" y="6006734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390463" y="6006734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387525" y="3873838"/>
            <a:ext cx="317500" cy="317500"/>
            <a:chOff x="2387525" y="3873838"/>
            <a:chExt cx="317500" cy="317500"/>
          </a:xfrm>
        </p:grpSpPr>
        <p:sp>
          <p:nvSpPr>
            <p:cNvPr id="29" name="object 29"/>
            <p:cNvSpPr/>
            <p:nvPr/>
          </p:nvSpPr>
          <p:spPr>
            <a:xfrm>
              <a:off x="2397439" y="3883752"/>
              <a:ext cx="297815" cy="297815"/>
            </a:xfrm>
            <a:custGeom>
              <a:avLst/>
              <a:gdLst/>
              <a:ahLst/>
              <a:cxnLst/>
              <a:rect l="l" t="t" r="r" b="b"/>
              <a:pathLst>
                <a:path w="297814" h="297814">
                  <a:moveTo>
                    <a:pt x="0" y="297425"/>
                  </a:moveTo>
                  <a:lnTo>
                    <a:pt x="99141" y="148712"/>
                  </a:lnTo>
                  <a:lnTo>
                    <a:pt x="0" y="0"/>
                  </a:lnTo>
                  <a:lnTo>
                    <a:pt x="297425" y="148712"/>
                  </a:lnTo>
                  <a:lnTo>
                    <a:pt x="0" y="297425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97439" y="3883752"/>
              <a:ext cx="297815" cy="297815"/>
            </a:xfrm>
            <a:custGeom>
              <a:avLst/>
              <a:gdLst/>
              <a:ahLst/>
              <a:cxnLst/>
              <a:rect l="l" t="t" r="r" b="b"/>
              <a:pathLst>
                <a:path w="297814" h="297814">
                  <a:moveTo>
                    <a:pt x="0" y="0"/>
                  </a:moveTo>
                  <a:lnTo>
                    <a:pt x="297425" y="148712"/>
                  </a:lnTo>
                  <a:lnTo>
                    <a:pt x="0" y="297425"/>
                  </a:lnTo>
                  <a:lnTo>
                    <a:pt x="99141" y="148712"/>
                  </a:lnTo>
                  <a:lnTo>
                    <a:pt x="0" y="0"/>
                  </a:lnTo>
                  <a:close/>
                </a:path>
              </a:pathLst>
            </a:custGeom>
            <a:ln w="198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392297" y="4540837"/>
            <a:ext cx="346075" cy="346075"/>
            <a:chOff x="2392297" y="4540837"/>
            <a:chExt cx="346075" cy="346075"/>
          </a:xfrm>
        </p:grpSpPr>
        <p:sp>
          <p:nvSpPr>
            <p:cNvPr id="32" name="object 32"/>
            <p:cNvSpPr/>
            <p:nvPr/>
          </p:nvSpPr>
          <p:spPr>
            <a:xfrm>
              <a:off x="2403107" y="4551648"/>
              <a:ext cx="324485" cy="324485"/>
            </a:xfrm>
            <a:custGeom>
              <a:avLst/>
              <a:gdLst/>
              <a:ahLst/>
              <a:cxnLst/>
              <a:rect l="l" t="t" r="r" b="b"/>
              <a:pathLst>
                <a:path w="324485" h="324485">
                  <a:moveTo>
                    <a:pt x="0" y="324324"/>
                  </a:moveTo>
                  <a:lnTo>
                    <a:pt x="108108" y="162162"/>
                  </a:lnTo>
                  <a:lnTo>
                    <a:pt x="0" y="0"/>
                  </a:lnTo>
                  <a:lnTo>
                    <a:pt x="324324" y="162162"/>
                  </a:lnTo>
                  <a:lnTo>
                    <a:pt x="0" y="324324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03107" y="4551648"/>
              <a:ext cx="324485" cy="324485"/>
            </a:xfrm>
            <a:custGeom>
              <a:avLst/>
              <a:gdLst/>
              <a:ahLst/>
              <a:cxnLst/>
              <a:rect l="l" t="t" r="r" b="b"/>
              <a:pathLst>
                <a:path w="324485" h="324485">
                  <a:moveTo>
                    <a:pt x="0" y="0"/>
                  </a:moveTo>
                  <a:lnTo>
                    <a:pt x="324324" y="162162"/>
                  </a:lnTo>
                  <a:lnTo>
                    <a:pt x="0" y="324324"/>
                  </a:lnTo>
                  <a:lnTo>
                    <a:pt x="108108" y="162162"/>
                  </a:lnTo>
                  <a:lnTo>
                    <a:pt x="0" y="0"/>
                  </a:lnTo>
                  <a:close/>
                </a:path>
              </a:pathLst>
            </a:custGeom>
            <a:ln w="216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392297" y="5247449"/>
            <a:ext cx="346075" cy="346075"/>
            <a:chOff x="2392297" y="5247449"/>
            <a:chExt cx="346075" cy="346075"/>
          </a:xfrm>
        </p:grpSpPr>
        <p:sp>
          <p:nvSpPr>
            <p:cNvPr id="35" name="object 35"/>
            <p:cNvSpPr/>
            <p:nvPr/>
          </p:nvSpPr>
          <p:spPr>
            <a:xfrm>
              <a:off x="2403107" y="5258260"/>
              <a:ext cx="324485" cy="324485"/>
            </a:xfrm>
            <a:custGeom>
              <a:avLst/>
              <a:gdLst/>
              <a:ahLst/>
              <a:cxnLst/>
              <a:rect l="l" t="t" r="r" b="b"/>
              <a:pathLst>
                <a:path w="324485" h="324485">
                  <a:moveTo>
                    <a:pt x="0" y="324324"/>
                  </a:moveTo>
                  <a:lnTo>
                    <a:pt x="108108" y="162162"/>
                  </a:lnTo>
                  <a:lnTo>
                    <a:pt x="0" y="0"/>
                  </a:lnTo>
                  <a:lnTo>
                    <a:pt x="324324" y="162162"/>
                  </a:lnTo>
                  <a:lnTo>
                    <a:pt x="0" y="324324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03107" y="5258260"/>
              <a:ext cx="324485" cy="324485"/>
            </a:xfrm>
            <a:custGeom>
              <a:avLst/>
              <a:gdLst/>
              <a:ahLst/>
              <a:cxnLst/>
              <a:rect l="l" t="t" r="r" b="b"/>
              <a:pathLst>
                <a:path w="324485" h="324485">
                  <a:moveTo>
                    <a:pt x="0" y="0"/>
                  </a:moveTo>
                  <a:lnTo>
                    <a:pt x="324324" y="162162"/>
                  </a:lnTo>
                  <a:lnTo>
                    <a:pt x="0" y="324324"/>
                  </a:lnTo>
                  <a:lnTo>
                    <a:pt x="108108" y="162162"/>
                  </a:lnTo>
                  <a:lnTo>
                    <a:pt x="0" y="0"/>
                  </a:lnTo>
                  <a:close/>
                </a:path>
              </a:pathLst>
            </a:custGeom>
            <a:ln w="216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2392297" y="6272827"/>
            <a:ext cx="346075" cy="346075"/>
            <a:chOff x="2392297" y="6272827"/>
            <a:chExt cx="346075" cy="346075"/>
          </a:xfrm>
        </p:grpSpPr>
        <p:sp>
          <p:nvSpPr>
            <p:cNvPr id="38" name="object 38"/>
            <p:cNvSpPr/>
            <p:nvPr/>
          </p:nvSpPr>
          <p:spPr>
            <a:xfrm>
              <a:off x="2403107" y="6283638"/>
              <a:ext cx="324485" cy="324485"/>
            </a:xfrm>
            <a:custGeom>
              <a:avLst/>
              <a:gdLst/>
              <a:ahLst/>
              <a:cxnLst/>
              <a:rect l="l" t="t" r="r" b="b"/>
              <a:pathLst>
                <a:path w="324485" h="324484">
                  <a:moveTo>
                    <a:pt x="0" y="324324"/>
                  </a:moveTo>
                  <a:lnTo>
                    <a:pt x="108108" y="162162"/>
                  </a:lnTo>
                  <a:lnTo>
                    <a:pt x="0" y="0"/>
                  </a:lnTo>
                  <a:lnTo>
                    <a:pt x="324324" y="162162"/>
                  </a:lnTo>
                  <a:lnTo>
                    <a:pt x="0" y="324324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03107" y="6283638"/>
              <a:ext cx="324485" cy="324485"/>
            </a:xfrm>
            <a:custGeom>
              <a:avLst/>
              <a:gdLst/>
              <a:ahLst/>
              <a:cxnLst/>
              <a:rect l="l" t="t" r="r" b="b"/>
              <a:pathLst>
                <a:path w="324485" h="324484">
                  <a:moveTo>
                    <a:pt x="0" y="0"/>
                  </a:moveTo>
                  <a:lnTo>
                    <a:pt x="324324" y="162162"/>
                  </a:lnTo>
                  <a:lnTo>
                    <a:pt x="0" y="324324"/>
                  </a:lnTo>
                  <a:lnTo>
                    <a:pt x="108108" y="162162"/>
                  </a:lnTo>
                  <a:lnTo>
                    <a:pt x="0" y="0"/>
                  </a:lnTo>
                  <a:close/>
                </a:path>
              </a:pathLst>
            </a:custGeom>
            <a:ln w="216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7988" y="2457388"/>
            <a:ext cx="12440920" cy="297815"/>
          </a:xfrm>
          <a:custGeom>
            <a:avLst/>
            <a:gdLst/>
            <a:ahLst/>
            <a:cxnLst/>
            <a:rect l="l" t="t" r="r" b="b"/>
            <a:pathLst>
              <a:path w="12440919" h="297814">
                <a:moveTo>
                  <a:pt x="5453168" y="287636"/>
                </a:moveTo>
                <a:lnTo>
                  <a:pt x="1735423" y="287636"/>
                </a:lnTo>
                <a:lnTo>
                  <a:pt x="1633790" y="285096"/>
                </a:lnTo>
                <a:lnTo>
                  <a:pt x="1582973" y="285096"/>
                </a:lnTo>
                <a:lnTo>
                  <a:pt x="1074756" y="276206"/>
                </a:lnTo>
                <a:lnTo>
                  <a:pt x="973106" y="273666"/>
                </a:lnTo>
                <a:lnTo>
                  <a:pt x="922280" y="273666"/>
                </a:lnTo>
                <a:lnTo>
                  <a:pt x="871454" y="272396"/>
                </a:lnTo>
                <a:lnTo>
                  <a:pt x="820627" y="272396"/>
                </a:lnTo>
                <a:lnTo>
                  <a:pt x="769801" y="271126"/>
                </a:lnTo>
                <a:lnTo>
                  <a:pt x="718974" y="271126"/>
                </a:lnTo>
                <a:lnTo>
                  <a:pt x="668146" y="269856"/>
                </a:lnTo>
                <a:lnTo>
                  <a:pt x="5240596" y="269856"/>
                </a:lnTo>
                <a:lnTo>
                  <a:pt x="5290882" y="268586"/>
                </a:lnTo>
                <a:lnTo>
                  <a:pt x="5391456" y="268586"/>
                </a:lnTo>
                <a:lnTo>
                  <a:pt x="5441743" y="267316"/>
                </a:lnTo>
                <a:lnTo>
                  <a:pt x="5492030" y="267316"/>
                </a:lnTo>
                <a:lnTo>
                  <a:pt x="5542317" y="266046"/>
                </a:lnTo>
                <a:lnTo>
                  <a:pt x="5592603" y="266046"/>
                </a:lnTo>
                <a:lnTo>
                  <a:pt x="5843193" y="259696"/>
                </a:lnTo>
                <a:lnTo>
                  <a:pt x="5892631" y="259696"/>
                </a:lnTo>
                <a:lnTo>
                  <a:pt x="5942064" y="258426"/>
                </a:lnTo>
                <a:lnTo>
                  <a:pt x="5991493" y="258426"/>
                </a:lnTo>
                <a:lnTo>
                  <a:pt x="6040919" y="257156"/>
                </a:lnTo>
                <a:lnTo>
                  <a:pt x="6337452" y="257156"/>
                </a:lnTo>
                <a:lnTo>
                  <a:pt x="6386876" y="255886"/>
                </a:lnTo>
                <a:lnTo>
                  <a:pt x="6485732" y="255886"/>
                </a:lnTo>
                <a:lnTo>
                  <a:pt x="6535165" y="254616"/>
                </a:lnTo>
                <a:lnTo>
                  <a:pt x="6584603" y="254616"/>
                </a:lnTo>
                <a:lnTo>
                  <a:pt x="6634045" y="253346"/>
                </a:lnTo>
                <a:lnTo>
                  <a:pt x="6685704" y="253346"/>
                </a:lnTo>
                <a:lnTo>
                  <a:pt x="7408935" y="240646"/>
                </a:lnTo>
                <a:lnTo>
                  <a:pt x="7512254" y="238106"/>
                </a:lnTo>
                <a:lnTo>
                  <a:pt x="7563913" y="238106"/>
                </a:lnTo>
                <a:lnTo>
                  <a:pt x="8183802" y="222866"/>
                </a:lnTo>
                <a:lnTo>
                  <a:pt x="8235461" y="220326"/>
                </a:lnTo>
                <a:lnTo>
                  <a:pt x="8287125" y="219056"/>
                </a:lnTo>
                <a:lnTo>
                  <a:pt x="8545470" y="207626"/>
                </a:lnTo>
                <a:lnTo>
                  <a:pt x="8597134" y="206356"/>
                </a:lnTo>
                <a:lnTo>
                  <a:pt x="8700444" y="201276"/>
                </a:lnTo>
                <a:lnTo>
                  <a:pt x="8802562" y="198736"/>
                </a:lnTo>
                <a:lnTo>
                  <a:pt x="8903488" y="193656"/>
                </a:lnTo>
                <a:lnTo>
                  <a:pt x="8953940" y="192386"/>
                </a:lnTo>
                <a:lnTo>
                  <a:pt x="9105253" y="184766"/>
                </a:lnTo>
                <a:lnTo>
                  <a:pt x="9155676" y="180956"/>
                </a:lnTo>
                <a:lnTo>
                  <a:pt x="9256501" y="175876"/>
                </a:lnTo>
                <a:lnTo>
                  <a:pt x="9306902" y="172066"/>
                </a:lnTo>
                <a:lnTo>
                  <a:pt x="9407683" y="166986"/>
                </a:lnTo>
                <a:lnTo>
                  <a:pt x="9508435" y="159366"/>
                </a:lnTo>
                <a:lnTo>
                  <a:pt x="9556196" y="156826"/>
                </a:lnTo>
                <a:lnTo>
                  <a:pt x="9603917" y="151746"/>
                </a:lnTo>
                <a:lnTo>
                  <a:pt x="9794802" y="136506"/>
                </a:lnTo>
                <a:lnTo>
                  <a:pt x="9842624" y="135236"/>
                </a:lnTo>
                <a:lnTo>
                  <a:pt x="9890526" y="135236"/>
                </a:lnTo>
                <a:lnTo>
                  <a:pt x="9938530" y="136506"/>
                </a:lnTo>
                <a:lnTo>
                  <a:pt x="9938530" y="145396"/>
                </a:lnTo>
                <a:lnTo>
                  <a:pt x="9790098" y="153016"/>
                </a:lnTo>
                <a:lnTo>
                  <a:pt x="9740640" y="156826"/>
                </a:lnTo>
                <a:lnTo>
                  <a:pt x="9691189" y="159366"/>
                </a:lnTo>
                <a:lnTo>
                  <a:pt x="9641743" y="163176"/>
                </a:lnTo>
                <a:lnTo>
                  <a:pt x="9493416" y="172066"/>
                </a:lnTo>
                <a:lnTo>
                  <a:pt x="9443970" y="175876"/>
                </a:lnTo>
                <a:lnTo>
                  <a:pt x="9394519" y="178416"/>
                </a:lnTo>
                <a:lnTo>
                  <a:pt x="9345062" y="182226"/>
                </a:lnTo>
                <a:lnTo>
                  <a:pt x="8621462" y="219056"/>
                </a:lnTo>
                <a:lnTo>
                  <a:pt x="8569155" y="220326"/>
                </a:lnTo>
                <a:lnTo>
                  <a:pt x="8359878" y="230486"/>
                </a:lnTo>
                <a:lnTo>
                  <a:pt x="8308935" y="231756"/>
                </a:lnTo>
                <a:lnTo>
                  <a:pt x="8257989" y="234296"/>
                </a:lnTo>
                <a:lnTo>
                  <a:pt x="8207039" y="235566"/>
                </a:lnTo>
                <a:lnTo>
                  <a:pt x="8156088" y="238106"/>
                </a:lnTo>
                <a:lnTo>
                  <a:pt x="7442874" y="254616"/>
                </a:lnTo>
                <a:lnTo>
                  <a:pt x="7391963" y="257156"/>
                </a:lnTo>
                <a:lnTo>
                  <a:pt x="7290877" y="259696"/>
                </a:lnTo>
                <a:lnTo>
                  <a:pt x="7240692" y="262236"/>
                </a:lnTo>
                <a:lnTo>
                  <a:pt x="7190505" y="262236"/>
                </a:lnTo>
                <a:lnTo>
                  <a:pt x="7140316" y="263506"/>
                </a:lnTo>
                <a:lnTo>
                  <a:pt x="6738856" y="263506"/>
                </a:lnTo>
                <a:lnTo>
                  <a:pt x="6688695" y="264776"/>
                </a:lnTo>
                <a:lnTo>
                  <a:pt x="6638542" y="264776"/>
                </a:lnTo>
                <a:lnTo>
                  <a:pt x="6438026" y="269856"/>
                </a:lnTo>
                <a:lnTo>
                  <a:pt x="6387926" y="273666"/>
                </a:lnTo>
                <a:lnTo>
                  <a:pt x="6335595" y="276206"/>
                </a:lnTo>
                <a:lnTo>
                  <a:pt x="6178610" y="280016"/>
                </a:lnTo>
                <a:lnTo>
                  <a:pt x="5812450" y="280016"/>
                </a:lnTo>
                <a:lnTo>
                  <a:pt x="5707895" y="282556"/>
                </a:lnTo>
                <a:lnTo>
                  <a:pt x="5656950" y="282556"/>
                </a:lnTo>
                <a:lnTo>
                  <a:pt x="5453168" y="287636"/>
                </a:lnTo>
                <a:close/>
              </a:path>
              <a:path w="12440919" h="297814">
                <a:moveTo>
                  <a:pt x="59144" y="277476"/>
                </a:moveTo>
                <a:lnTo>
                  <a:pt x="38481" y="277476"/>
                </a:lnTo>
                <a:lnTo>
                  <a:pt x="18533" y="273666"/>
                </a:lnTo>
                <a:lnTo>
                  <a:pt x="4105" y="263506"/>
                </a:lnTo>
                <a:lnTo>
                  <a:pt x="0" y="241916"/>
                </a:lnTo>
                <a:lnTo>
                  <a:pt x="7993" y="222866"/>
                </a:lnTo>
                <a:lnTo>
                  <a:pt x="24291" y="215246"/>
                </a:lnTo>
                <a:lnTo>
                  <a:pt x="44729" y="213976"/>
                </a:lnTo>
                <a:lnTo>
                  <a:pt x="65141" y="217786"/>
                </a:lnTo>
                <a:lnTo>
                  <a:pt x="111590" y="224136"/>
                </a:lnTo>
                <a:lnTo>
                  <a:pt x="158117" y="226676"/>
                </a:lnTo>
                <a:lnTo>
                  <a:pt x="251297" y="226676"/>
                </a:lnTo>
                <a:lnTo>
                  <a:pt x="355050" y="229216"/>
                </a:lnTo>
                <a:lnTo>
                  <a:pt x="406926" y="229216"/>
                </a:lnTo>
                <a:lnTo>
                  <a:pt x="458801" y="230486"/>
                </a:lnTo>
                <a:lnTo>
                  <a:pt x="510675" y="230486"/>
                </a:lnTo>
                <a:lnTo>
                  <a:pt x="666287" y="231756"/>
                </a:lnTo>
                <a:lnTo>
                  <a:pt x="718154" y="233026"/>
                </a:lnTo>
                <a:lnTo>
                  <a:pt x="770018" y="233026"/>
                </a:lnTo>
                <a:lnTo>
                  <a:pt x="821879" y="234296"/>
                </a:lnTo>
                <a:lnTo>
                  <a:pt x="873738" y="234296"/>
                </a:lnTo>
                <a:lnTo>
                  <a:pt x="1184806" y="241916"/>
                </a:lnTo>
                <a:lnTo>
                  <a:pt x="1235590" y="244456"/>
                </a:lnTo>
                <a:lnTo>
                  <a:pt x="1387944" y="248266"/>
                </a:lnTo>
                <a:lnTo>
                  <a:pt x="1438730" y="250806"/>
                </a:lnTo>
                <a:lnTo>
                  <a:pt x="1641875" y="255886"/>
                </a:lnTo>
                <a:lnTo>
                  <a:pt x="1692662" y="255886"/>
                </a:lnTo>
                <a:lnTo>
                  <a:pt x="1845025" y="259696"/>
                </a:lnTo>
                <a:lnTo>
                  <a:pt x="1895814" y="259696"/>
                </a:lnTo>
                <a:lnTo>
                  <a:pt x="1997391" y="262236"/>
                </a:lnTo>
                <a:lnTo>
                  <a:pt x="2048181" y="262236"/>
                </a:lnTo>
                <a:lnTo>
                  <a:pt x="2098970" y="263506"/>
                </a:lnTo>
                <a:lnTo>
                  <a:pt x="2149760" y="263506"/>
                </a:lnTo>
                <a:lnTo>
                  <a:pt x="2200550" y="264776"/>
                </a:lnTo>
                <a:lnTo>
                  <a:pt x="2302131" y="264776"/>
                </a:lnTo>
                <a:lnTo>
                  <a:pt x="2352922" y="266046"/>
                </a:lnTo>
                <a:lnTo>
                  <a:pt x="2454505" y="266046"/>
                </a:lnTo>
                <a:lnTo>
                  <a:pt x="2505296" y="267316"/>
                </a:lnTo>
                <a:lnTo>
                  <a:pt x="4232312" y="267316"/>
                </a:lnTo>
                <a:lnTo>
                  <a:pt x="4333904" y="268586"/>
                </a:lnTo>
                <a:lnTo>
                  <a:pt x="4586867" y="268586"/>
                </a:lnTo>
                <a:lnTo>
                  <a:pt x="4687441" y="269856"/>
                </a:lnTo>
                <a:lnTo>
                  <a:pt x="261683" y="269856"/>
                </a:lnTo>
                <a:lnTo>
                  <a:pt x="211055" y="271126"/>
                </a:lnTo>
                <a:lnTo>
                  <a:pt x="109812" y="276206"/>
                </a:lnTo>
                <a:lnTo>
                  <a:pt x="59144" y="277476"/>
                </a:lnTo>
                <a:close/>
              </a:path>
              <a:path w="12440919" h="297814">
                <a:moveTo>
                  <a:pt x="5300329" y="290176"/>
                </a:moveTo>
                <a:lnTo>
                  <a:pt x="1938678" y="290176"/>
                </a:lnTo>
                <a:lnTo>
                  <a:pt x="1887866" y="288906"/>
                </a:lnTo>
                <a:lnTo>
                  <a:pt x="1837053" y="288906"/>
                </a:lnTo>
                <a:lnTo>
                  <a:pt x="1786238" y="287636"/>
                </a:lnTo>
                <a:lnTo>
                  <a:pt x="5402222" y="287636"/>
                </a:lnTo>
                <a:lnTo>
                  <a:pt x="5300329" y="290176"/>
                </a:lnTo>
                <a:close/>
              </a:path>
              <a:path w="12440919" h="297814">
                <a:moveTo>
                  <a:pt x="5198434" y="291446"/>
                </a:moveTo>
                <a:lnTo>
                  <a:pt x="2091109" y="291446"/>
                </a:lnTo>
                <a:lnTo>
                  <a:pt x="2040300" y="290176"/>
                </a:lnTo>
                <a:lnTo>
                  <a:pt x="5249382" y="290176"/>
                </a:lnTo>
                <a:lnTo>
                  <a:pt x="5198434" y="291446"/>
                </a:lnTo>
                <a:close/>
              </a:path>
              <a:path w="12440919" h="297814">
                <a:moveTo>
                  <a:pt x="5096539" y="292716"/>
                </a:moveTo>
                <a:lnTo>
                  <a:pt x="2498124" y="292716"/>
                </a:lnTo>
                <a:lnTo>
                  <a:pt x="2345286" y="291446"/>
                </a:lnTo>
                <a:lnTo>
                  <a:pt x="5147487" y="291446"/>
                </a:lnTo>
                <a:lnTo>
                  <a:pt x="5096539" y="292716"/>
                </a:lnTo>
                <a:close/>
              </a:path>
              <a:path w="12440919" h="297814">
                <a:moveTo>
                  <a:pt x="4739899" y="296526"/>
                </a:moveTo>
                <a:lnTo>
                  <a:pt x="3313296" y="296526"/>
                </a:lnTo>
                <a:lnTo>
                  <a:pt x="2650964" y="292716"/>
                </a:lnTo>
                <a:lnTo>
                  <a:pt x="5045591" y="292716"/>
                </a:lnTo>
                <a:lnTo>
                  <a:pt x="4994643" y="293986"/>
                </a:lnTo>
                <a:lnTo>
                  <a:pt x="4943694" y="293986"/>
                </a:lnTo>
                <a:lnTo>
                  <a:pt x="4892746" y="295256"/>
                </a:lnTo>
                <a:lnTo>
                  <a:pt x="4790848" y="295256"/>
                </a:lnTo>
                <a:lnTo>
                  <a:pt x="4739899" y="296526"/>
                </a:lnTo>
                <a:close/>
              </a:path>
              <a:path w="12440919" h="297814">
                <a:moveTo>
                  <a:pt x="4485151" y="297796"/>
                </a:moveTo>
                <a:lnTo>
                  <a:pt x="3669946" y="297796"/>
                </a:lnTo>
                <a:lnTo>
                  <a:pt x="3517095" y="296526"/>
                </a:lnTo>
                <a:lnTo>
                  <a:pt x="4536101" y="296526"/>
                </a:lnTo>
                <a:lnTo>
                  <a:pt x="4485151" y="297796"/>
                </a:lnTo>
                <a:close/>
              </a:path>
              <a:path w="12440919" h="297814">
                <a:moveTo>
                  <a:pt x="10739304" y="95156"/>
                </a:moveTo>
                <a:lnTo>
                  <a:pt x="10728227" y="95156"/>
                </a:lnTo>
                <a:lnTo>
                  <a:pt x="10719407" y="94747"/>
                </a:lnTo>
                <a:lnTo>
                  <a:pt x="10709484" y="94083"/>
                </a:lnTo>
                <a:lnTo>
                  <a:pt x="10699510" y="93521"/>
                </a:lnTo>
                <a:lnTo>
                  <a:pt x="10699510" y="83981"/>
                </a:lnTo>
                <a:lnTo>
                  <a:pt x="11289403" y="61025"/>
                </a:lnTo>
                <a:lnTo>
                  <a:pt x="12366471" y="4394"/>
                </a:lnTo>
                <a:lnTo>
                  <a:pt x="12388782" y="1775"/>
                </a:lnTo>
                <a:lnTo>
                  <a:pt x="12412294" y="0"/>
                </a:lnTo>
                <a:lnTo>
                  <a:pt x="12431361" y="5123"/>
                </a:lnTo>
                <a:lnTo>
                  <a:pt x="12440334" y="23201"/>
                </a:lnTo>
                <a:lnTo>
                  <a:pt x="12434184" y="42242"/>
                </a:lnTo>
                <a:lnTo>
                  <a:pt x="12416281" y="50423"/>
                </a:lnTo>
                <a:lnTo>
                  <a:pt x="12394566" y="52092"/>
                </a:lnTo>
                <a:lnTo>
                  <a:pt x="12370559" y="52092"/>
                </a:lnTo>
                <a:lnTo>
                  <a:pt x="10739304" y="94884"/>
                </a:lnTo>
                <a:lnTo>
                  <a:pt x="10739304" y="95156"/>
                </a:lnTo>
                <a:close/>
              </a:path>
              <a:path w="12440919" h="297814">
                <a:moveTo>
                  <a:pt x="10685035" y="96320"/>
                </a:moveTo>
                <a:lnTo>
                  <a:pt x="10505031" y="96320"/>
                </a:lnTo>
                <a:lnTo>
                  <a:pt x="10553723" y="94266"/>
                </a:lnTo>
                <a:lnTo>
                  <a:pt x="10650858" y="86469"/>
                </a:lnTo>
                <a:lnTo>
                  <a:pt x="10699510" y="83709"/>
                </a:lnTo>
                <a:lnTo>
                  <a:pt x="10698147" y="83709"/>
                </a:lnTo>
                <a:lnTo>
                  <a:pt x="10696512" y="84799"/>
                </a:lnTo>
                <a:lnTo>
                  <a:pt x="10693786" y="89160"/>
                </a:lnTo>
                <a:lnTo>
                  <a:pt x="10695149" y="91068"/>
                </a:lnTo>
                <a:lnTo>
                  <a:pt x="10699510" y="93248"/>
                </a:lnTo>
                <a:lnTo>
                  <a:pt x="10685035" y="96320"/>
                </a:lnTo>
                <a:close/>
              </a:path>
              <a:path w="12440919" h="297814">
                <a:moveTo>
                  <a:pt x="10365900" y="119414"/>
                </a:moveTo>
                <a:lnTo>
                  <a:pt x="10365959" y="109849"/>
                </a:lnTo>
                <a:lnTo>
                  <a:pt x="10387624" y="100714"/>
                </a:lnTo>
                <a:lnTo>
                  <a:pt x="10410088" y="95872"/>
                </a:lnTo>
                <a:lnTo>
                  <a:pt x="10434291" y="94266"/>
                </a:lnTo>
                <a:lnTo>
                  <a:pt x="10430581" y="94266"/>
                </a:lnTo>
                <a:lnTo>
                  <a:pt x="10456116" y="95156"/>
                </a:lnTo>
                <a:lnTo>
                  <a:pt x="10505031" y="96320"/>
                </a:lnTo>
                <a:lnTo>
                  <a:pt x="10685035" y="96320"/>
                </a:lnTo>
                <a:lnTo>
                  <a:pt x="10652381" y="103251"/>
                </a:lnTo>
                <a:lnTo>
                  <a:pt x="10605014" y="107735"/>
                </a:lnTo>
                <a:lnTo>
                  <a:pt x="10605759" y="107735"/>
                </a:lnTo>
                <a:lnTo>
                  <a:pt x="10572939" y="108457"/>
                </a:lnTo>
                <a:lnTo>
                  <a:pt x="10508904" y="108457"/>
                </a:lnTo>
                <a:lnTo>
                  <a:pt x="10460955" y="108743"/>
                </a:lnTo>
                <a:lnTo>
                  <a:pt x="10413230" y="111714"/>
                </a:lnTo>
                <a:lnTo>
                  <a:pt x="10365900" y="119414"/>
                </a:lnTo>
                <a:close/>
              </a:path>
              <a:path w="12440919" h="297814">
                <a:moveTo>
                  <a:pt x="10291572" y="123775"/>
                </a:moveTo>
                <a:lnTo>
                  <a:pt x="10139132" y="123775"/>
                </a:lnTo>
                <a:lnTo>
                  <a:pt x="10183910" y="112334"/>
                </a:lnTo>
                <a:lnTo>
                  <a:pt x="10229159" y="107735"/>
                </a:lnTo>
                <a:lnTo>
                  <a:pt x="10274696" y="107467"/>
                </a:lnTo>
                <a:lnTo>
                  <a:pt x="10320337" y="109017"/>
                </a:lnTo>
                <a:lnTo>
                  <a:pt x="10364575" y="109849"/>
                </a:lnTo>
                <a:lnTo>
                  <a:pt x="10362902" y="110964"/>
                </a:lnTo>
                <a:lnTo>
                  <a:pt x="10360176" y="115325"/>
                </a:lnTo>
                <a:lnTo>
                  <a:pt x="10361539" y="117233"/>
                </a:lnTo>
                <a:lnTo>
                  <a:pt x="10365900" y="119414"/>
                </a:lnTo>
                <a:lnTo>
                  <a:pt x="10291572" y="123775"/>
                </a:lnTo>
                <a:close/>
              </a:path>
              <a:path w="12440919" h="297814">
                <a:moveTo>
                  <a:pt x="10559940" y="108743"/>
                </a:moveTo>
                <a:lnTo>
                  <a:pt x="10547825" y="108743"/>
                </a:lnTo>
                <a:lnTo>
                  <a:pt x="10508904" y="108457"/>
                </a:lnTo>
                <a:lnTo>
                  <a:pt x="10572939" y="108457"/>
                </a:lnTo>
                <a:lnTo>
                  <a:pt x="10559940" y="108743"/>
                </a:lnTo>
                <a:close/>
              </a:path>
              <a:path w="12440919" h="297814">
                <a:moveTo>
                  <a:pt x="9940314" y="146025"/>
                </a:moveTo>
                <a:lnTo>
                  <a:pt x="9941801" y="145034"/>
                </a:lnTo>
                <a:lnTo>
                  <a:pt x="9944526" y="140673"/>
                </a:lnTo>
                <a:lnTo>
                  <a:pt x="9943164" y="138765"/>
                </a:lnTo>
                <a:lnTo>
                  <a:pt x="9938803" y="136585"/>
                </a:lnTo>
                <a:lnTo>
                  <a:pt x="9988272" y="123545"/>
                </a:lnTo>
                <a:lnTo>
                  <a:pt x="10038354" y="120368"/>
                </a:lnTo>
                <a:lnTo>
                  <a:pt x="10139132" y="123775"/>
                </a:lnTo>
                <a:lnTo>
                  <a:pt x="10291572" y="123775"/>
                </a:lnTo>
                <a:lnTo>
                  <a:pt x="9940314" y="146025"/>
                </a:lnTo>
                <a:close/>
              </a:path>
            </a:pathLst>
          </a:custGeom>
          <a:solidFill>
            <a:srgbClr val="F69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549" y="3306842"/>
            <a:ext cx="1438275" cy="1407160"/>
          </a:xfrm>
          <a:custGeom>
            <a:avLst/>
            <a:gdLst/>
            <a:ahLst/>
            <a:cxnLst/>
            <a:rect l="l" t="t" r="r" b="b"/>
            <a:pathLst>
              <a:path w="1438275" h="1407160">
                <a:moveTo>
                  <a:pt x="812527" y="525383"/>
                </a:moveTo>
                <a:lnTo>
                  <a:pt x="634545" y="525383"/>
                </a:lnTo>
                <a:lnTo>
                  <a:pt x="640843" y="522287"/>
                </a:lnTo>
                <a:lnTo>
                  <a:pt x="647313" y="519420"/>
                </a:lnTo>
                <a:lnTo>
                  <a:pt x="653897" y="516782"/>
                </a:lnTo>
                <a:lnTo>
                  <a:pt x="660538" y="514375"/>
                </a:lnTo>
                <a:lnTo>
                  <a:pt x="668183" y="463915"/>
                </a:lnTo>
                <a:lnTo>
                  <a:pt x="671667" y="453484"/>
                </a:lnTo>
                <a:lnTo>
                  <a:pt x="678390" y="445146"/>
                </a:lnTo>
                <a:lnTo>
                  <a:pt x="687579" y="439617"/>
                </a:lnTo>
                <a:lnTo>
                  <a:pt x="698459" y="437615"/>
                </a:lnTo>
                <a:lnTo>
                  <a:pt x="748613" y="437615"/>
                </a:lnTo>
                <a:lnTo>
                  <a:pt x="778887" y="463915"/>
                </a:lnTo>
                <a:lnTo>
                  <a:pt x="786532" y="514375"/>
                </a:lnTo>
                <a:lnTo>
                  <a:pt x="793174" y="516782"/>
                </a:lnTo>
                <a:lnTo>
                  <a:pt x="799759" y="519420"/>
                </a:lnTo>
                <a:lnTo>
                  <a:pt x="806229" y="522287"/>
                </a:lnTo>
                <a:lnTo>
                  <a:pt x="812527" y="525383"/>
                </a:lnTo>
                <a:close/>
              </a:path>
              <a:path w="1438275" h="1407160">
                <a:moveTo>
                  <a:pt x="572809" y="918007"/>
                </a:moveTo>
                <a:lnTo>
                  <a:pt x="517726" y="873397"/>
                </a:lnTo>
                <a:lnTo>
                  <a:pt x="508894" y="854092"/>
                </a:lnTo>
                <a:lnTo>
                  <a:pt x="510027" y="843509"/>
                </a:lnTo>
                <a:lnTo>
                  <a:pt x="514972" y="833642"/>
                </a:lnTo>
                <a:lnTo>
                  <a:pt x="545553" y="792357"/>
                </a:lnTo>
                <a:lnTo>
                  <a:pt x="542457" y="786059"/>
                </a:lnTo>
                <a:lnTo>
                  <a:pt x="539590" y="779589"/>
                </a:lnTo>
                <a:lnTo>
                  <a:pt x="536952" y="773005"/>
                </a:lnTo>
                <a:lnTo>
                  <a:pt x="534545" y="766363"/>
                </a:lnTo>
                <a:lnTo>
                  <a:pt x="484085" y="758717"/>
                </a:lnTo>
                <a:lnTo>
                  <a:pt x="473654" y="755234"/>
                </a:lnTo>
                <a:lnTo>
                  <a:pt x="465316" y="748511"/>
                </a:lnTo>
                <a:lnTo>
                  <a:pt x="459787" y="739323"/>
                </a:lnTo>
                <a:lnTo>
                  <a:pt x="457785" y="728443"/>
                </a:lnTo>
                <a:lnTo>
                  <a:pt x="457785" y="678289"/>
                </a:lnTo>
                <a:lnTo>
                  <a:pt x="484085" y="648015"/>
                </a:lnTo>
                <a:lnTo>
                  <a:pt x="534545" y="640368"/>
                </a:lnTo>
                <a:lnTo>
                  <a:pt x="536952" y="633726"/>
                </a:lnTo>
                <a:lnTo>
                  <a:pt x="539590" y="627142"/>
                </a:lnTo>
                <a:lnTo>
                  <a:pt x="542457" y="620672"/>
                </a:lnTo>
                <a:lnTo>
                  <a:pt x="545553" y="614374"/>
                </a:lnTo>
                <a:lnTo>
                  <a:pt x="514972" y="573089"/>
                </a:lnTo>
                <a:lnTo>
                  <a:pt x="510027" y="563222"/>
                </a:lnTo>
                <a:lnTo>
                  <a:pt x="508894" y="552638"/>
                </a:lnTo>
                <a:lnTo>
                  <a:pt x="511489" y="542341"/>
                </a:lnTo>
                <a:lnTo>
                  <a:pt x="517726" y="533334"/>
                </a:lnTo>
                <a:lnTo>
                  <a:pt x="553504" y="497554"/>
                </a:lnTo>
                <a:lnTo>
                  <a:pt x="562512" y="491319"/>
                </a:lnTo>
                <a:lnTo>
                  <a:pt x="572809" y="488724"/>
                </a:lnTo>
                <a:lnTo>
                  <a:pt x="583393" y="489857"/>
                </a:lnTo>
                <a:lnTo>
                  <a:pt x="593259" y="494802"/>
                </a:lnTo>
                <a:lnTo>
                  <a:pt x="634545" y="525383"/>
                </a:lnTo>
                <a:lnTo>
                  <a:pt x="921395" y="525383"/>
                </a:lnTo>
                <a:lnTo>
                  <a:pt x="929346" y="533334"/>
                </a:lnTo>
                <a:lnTo>
                  <a:pt x="935583" y="542341"/>
                </a:lnTo>
                <a:lnTo>
                  <a:pt x="938177" y="552638"/>
                </a:lnTo>
                <a:lnTo>
                  <a:pt x="937045" y="563222"/>
                </a:lnTo>
                <a:lnTo>
                  <a:pt x="932100" y="573089"/>
                </a:lnTo>
                <a:lnTo>
                  <a:pt x="919641" y="589908"/>
                </a:lnTo>
                <a:lnTo>
                  <a:pt x="723536" y="589908"/>
                </a:lnTo>
                <a:lnTo>
                  <a:pt x="679490" y="598863"/>
                </a:lnTo>
                <a:lnTo>
                  <a:pt x="643413" y="623242"/>
                </a:lnTo>
                <a:lnTo>
                  <a:pt x="619033" y="659319"/>
                </a:lnTo>
                <a:lnTo>
                  <a:pt x="610078" y="703366"/>
                </a:lnTo>
                <a:lnTo>
                  <a:pt x="619033" y="747412"/>
                </a:lnTo>
                <a:lnTo>
                  <a:pt x="643413" y="783487"/>
                </a:lnTo>
                <a:lnTo>
                  <a:pt x="679489" y="807866"/>
                </a:lnTo>
                <a:lnTo>
                  <a:pt x="723536" y="816820"/>
                </a:lnTo>
                <a:lnTo>
                  <a:pt x="919626" y="816820"/>
                </a:lnTo>
                <a:lnTo>
                  <a:pt x="947696" y="854743"/>
                </a:lnTo>
                <a:lnTo>
                  <a:pt x="921238" y="881349"/>
                </a:lnTo>
                <a:lnTo>
                  <a:pt x="634545" y="881349"/>
                </a:lnTo>
                <a:lnTo>
                  <a:pt x="593259" y="911930"/>
                </a:lnTo>
                <a:lnTo>
                  <a:pt x="583393" y="916875"/>
                </a:lnTo>
                <a:lnTo>
                  <a:pt x="572809" y="918007"/>
                </a:lnTo>
                <a:close/>
              </a:path>
              <a:path w="1438275" h="1407160">
                <a:moveTo>
                  <a:pt x="921395" y="525383"/>
                </a:moveTo>
                <a:lnTo>
                  <a:pt x="812527" y="525383"/>
                </a:lnTo>
                <a:lnTo>
                  <a:pt x="853811" y="494802"/>
                </a:lnTo>
                <a:lnTo>
                  <a:pt x="863678" y="489857"/>
                </a:lnTo>
                <a:lnTo>
                  <a:pt x="874262" y="488724"/>
                </a:lnTo>
                <a:lnTo>
                  <a:pt x="884560" y="491319"/>
                </a:lnTo>
                <a:lnTo>
                  <a:pt x="893566" y="497554"/>
                </a:lnTo>
                <a:lnTo>
                  <a:pt x="921395" y="525383"/>
                </a:lnTo>
                <a:close/>
              </a:path>
              <a:path w="1438275" h="1407160">
                <a:moveTo>
                  <a:pt x="919626" y="816820"/>
                </a:moveTo>
                <a:lnTo>
                  <a:pt x="723536" y="816820"/>
                </a:lnTo>
                <a:lnTo>
                  <a:pt x="767582" y="807866"/>
                </a:lnTo>
                <a:lnTo>
                  <a:pt x="803658" y="783487"/>
                </a:lnTo>
                <a:lnTo>
                  <a:pt x="828037" y="747412"/>
                </a:lnTo>
                <a:lnTo>
                  <a:pt x="836992" y="703366"/>
                </a:lnTo>
                <a:lnTo>
                  <a:pt x="828037" y="659319"/>
                </a:lnTo>
                <a:lnTo>
                  <a:pt x="803657" y="623242"/>
                </a:lnTo>
                <a:lnTo>
                  <a:pt x="767581" y="598863"/>
                </a:lnTo>
                <a:lnTo>
                  <a:pt x="723536" y="589908"/>
                </a:lnTo>
                <a:lnTo>
                  <a:pt x="919641" y="589908"/>
                </a:lnTo>
                <a:lnTo>
                  <a:pt x="901519" y="614374"/>
                </a:lnTo>
                <a:lnTo>
                  <a:pt x="904615" y="620672"/>
                </a:lnTo>
                <a:lnTo>
                  <a:pt x="907482" y="627142"/>
                </a:lnTo>
                <a:lnTo>
                  <a:pt x="910119" y="633726"/>
                </a:lnTo>
                <a:lnTo>
                  <a:pt x="912527" y="640368"/>
                </a:lnTo>
                <a:lnTo>
                  <a:pt x="962987" y="648015"/>
                </a:lnTo>
                <a:lnTo>
                  <a:pt x="973417" y="651498"/>
                </a:lnTo>
                <a:lnTo>
                  <a:pt x="981755" y="658220"/>
                </a:lnTo>
                <a:lnTo>
                  <a:pt x="987283" y="667409"/>
                </a:lnTo>
                <a:lnTo>
                  <a:pt x="989285" y="678289"/>
                </a:lnTo>
                <a:lnTo>
                  <a:pt x="989285" y="728443"/>
                </a:lnTo>
                <a:lnTo>
                  <a:pt x="962987" y="758717"/>
                </a:lnTo>
                <a:lnTo>
                  <a:pt x="912527" y="766363"/>
                </a:lnTo>
                <a:lnTo>
                  <a:pt x="910119" y="773005"/>
                </a:lnTo>
                <a:lnTo>
                  <a:pt x="907482" y="779589"/>
                </a:lnTo>
                <a:lnTo>
                  <a:pt x="904615" y="786059"/>
                </a:lnTo>
                <a:lnTo>
                  <a:pt x="901519" y="792357"/>
                </a:lnTo>
                <a:lnTo>
                  <a:pt x="919626" y="816820"/>
                </a:lnTo>
                <a:close/>
              </a:path>
              <a:path w="1438275" h="1407160">
                <a:moveTo>
                  <a:pt x="723536" y="770948"/>
                </a:moveTo>
                <a:lnTo>
                  <a:pt x="697236" y="765635"/>
                </a:lnTo>
                <a:lnTo>
                  <a:pt x="675753" y="751148"/>
                </a:lnTo>
                <a:lnTo>
                  <a:pt x="661264" y="729665"/>
                </a:lnTo>
                <a:lnTo>
                  <a:pt x="655951" y="703366"/>
                </a:lnTo>
                <a:lnTo>
                  <a:pt x="661264" y="677066"/>
                </a:lnTo>
                <a:lnTo>
                  <a:pt x="675753" y="655582"/>
                </a:lnTo>
                <a:lnTo>
                  <a:pt x="697236" y="641094"/>
                </a:lnTo>
                <a:lnTo>
                  <a:pt x="723536" y="635781"/>
                </a:lnTo>
                <a:lnTo>
                  <a:pt x="749835" y="641094"/>
                </a:lnTo>
                <a:lnTo>
                  <a:pt x="771319" y="655582"/>
                </a:lnTo>
                <a:lnTo>
                  <a:pt x="785807" y="677066"/>
                </a:lnTo>
                <a:lnTo>
                  <a:pt x="791121" y="703366"/>
                </a:lnTo>
                <a:lnTo>
                  <a:pt x="785807" y="729665"/>
                </a:lnTo>
                <a:lnTo>
                  <a:pt x="771319" y="751148"/>
                </a:lnTo>
                <a:lnTo>
                  <a:pt x="749835" y="765635"/>
                </a:lnTo>
                <a:lnTo>
                  <a:pt x="723536" y="770948"/>
                </a:lnTo>
                <a:close/>
              </a:path>
              <a:path w="1438275" h="1407160">
                <a:moveTo>
                  <a:pt x="748613" y="969117"/>
                </a:moveTo>
                <a:lnTo>
                  <a:pt x="698459" y="969117"/>
                </a:lnTo>
                <a:lnTo>
                  <a:pt x="687579" y="967114"/>
                </a:lnTo>
                <a:lnTo>
                  <a:pt x="678390" y="961586"/>
                </a:lnTo>
                <a:lnTo>
                  <a:pt x="671667" y="953247"/>
                </a:lnTo>
                <a:lnTo>
                  <a:pt x="668183" y="942816"/>
                </a:lnTo>
                <a:lnTo>
                  <a:pt x="660538" y="892357"/>
                </a:lnTo>
                <a:lnTo>
                  <a:pt x="653897" y="889949"/>
                </a:lnTo>
                <a:lnTo>
                  <a:pt x="647313" y="887311"/>
                </a:lnTo>
                <a:lnTo>
                  <a:pt x="640843" y="884444"/>
                </a:lnTo>
                <a:lnTo>
                  <a:pt x="634545" y="881349"/>
                </a:lnTo>
                <a:lnTo>
                  <a:pt x="812527" y="881349"/>
                </a:lnTo>
                <a:lnTo>
                  <a:pt x="806229" y="884444"/>
                </a:lnTo>
                <a:lnTo>
                  <a:pt x="799759" y="887311"/>
                </a:lnTo>
                <a:lnTo>
                  <a:pt x="793174" y="889949"/>
                </a:lnTo>
                <a:lnTo>
                  <a:pt x="786532" y="892357"/>
                </a:lnTo>
                <a:lnTo>
                  <a:pt x="778887" y="942816"/>
                </a:lnTo>
                <a:lnTo>
                  <a:pt x="775404" y="953247"/>
                </a:lnTo>
                <a:lnTo>
                  <a:pt x="768681" y="961586"/>
                </a:lnTo>
                <a:lnTo>
                  <a:pt x="759492" y="967114"/>
                </a:lnTo>
                <a:lnTo>
                  <a:pt x="748613" y="969117"/>
                </a:lnTo>
                <a:close/>
              </a:path>
              <a:path w="1438275" h="1407160">
                <a:moveTo>
                  <a:pt x="874262" y="918007"/>
                </a:moveTo>
                <a:lnTo>
                  <a:pt x="863678" y="916875"/>
                </a:lnTo>
                <a:lnTo>
                  <a:pt x="853811" y="911930"/>
                </a:lnTo>
                <a:lnTo>
                  <a:pt x="812527" y="881349"/>
                </a:lnTo>
                <a:lnTo>
                  <a:pt x="921238" y="881349"/>
                </a:lnTo>
                <a:lnTo>
                  <a:pt x="893566" y="909176"/>
                </a:lnTo>
                <a:lnTo>
                  <a:pt x="884560" y="915412"/>
                </a:lnTo>
                <a:lnTo>
                  <a:pt x="874262" y="918007"/>
                </a:lnTo>
                <a:close/>
              </a:path>
              <a:path w="1438275" h="1407160">
                <a:moveTo>
                  <a:pt x="549545" y="129969"/>
                </a:moveTo>
                <a:lnTo>
                  <a:pt x="484680" y="129969"/>
                </a:lnTo>
                <a:lnTo>
                  <a:pt x="462669" y="107959"/>
                </a:lnTo>
                <a:lnTo>
                  <a:pt x="457630" y="100372"/>
                </a:lnTo>
                <a:lnTo>
                  <a:pt x="455951" y="91743"/>
                </a:lnTo>
                <a:lnTo>
                  <a:pt x="457630" y="83114"/>
                </a:lnTo>
                <a:lnTo>
                  <a:pt x="462669" y="75526"/>
                </a:lnTo>
                <a:lnTo>
                  <a:pt x="470257" y="70487"/>
                </a:lnTo>
                <a:lnTo>
                  <a:pt x="478886" y="68807"/>
                </a:lnTo>
                <a:lnTo>
                  <a:pt x="487516" y="70487"/>
                </a:lnTo>
                <a:lnTo>
                  <a:pt x="495103" y="75526"/>
                </a:lnTo>
                <a:lnTo>
                  <a:pt x="549545" y="129969"/>
                </a:lnTo>
                <a:close/>
              </a:path>
              <a:path w="1438275" h="1407160">
                <a:moveTo>
                  <a:pt x="713749" y="175841"/>
                </a:moveTo>
                <a:lnTo>
                  <a:pt x="308856" y="175841"/>
                </a:lnTo>
                <a:lnTo>
                  <a:pt x="310078" y="168502"/>
                </a:lnTo>
                <a:lnTo>
                  <a:pt x="310690" y="160856"/>
                </a:lnTo>
                <a:lnTo>
                  <a:pt x="310690" y="144954"/>
                </a:lnTo>
                <a:lnTo>
                  <a:pt x="310078" y="137309"/>
                </a:lnTo>
                <a:lnTo>
                  <a:pt x="308856" y="129969"/>
                </a:lnTo>
                <a:lnTo>
                  <a:pt x="713749" y="129969"/>
                </a:lnTo>
                <a:lnTo>
                  <a:pt x="695401" y="152905"/>
                </a:lnTo>
                <a:lnTo>
                  <a:pt x="713749" y="175841"/>
                </a:lnTo>
                <a:close/>
              </a:path>
              <a:path w="1438275" h="1407160">
                <a:moveTo>
                  <a:pt x="484770" y="237003"/>
                </a:moveTo>
                <a:lnTo>
                  <a:pt x="473003" y="237003"/>
                </a:lnTo>
                <a:lnTo>
                  <a:pt x="467149" y="234763"/>
                </a:lnTo>
                <a:lnTo>
                  <a:pt x="462669" y="230284"/>
                </a:lnTo>
                <a:lnTo>
                  <a:pt x="457630" y="222697"/>
                </a:lnTo>
                <a:lnTo>
                  <a:pt x="455951" y="214067"/>
                </a:lnTo>
                <a:lnTo>
                  <a:pt x="457630" y="205438"/>
                </a:lnTo>
                <a:lnTo>
                  <a:pt x="462669" y="197850"/>
                </a:lnTo>
                <a:lnTo>
                  <a:pt x="484680" y="175841"/>
                </a:lnTo>
                <a:lnTo>
                  <a:pt x="549545" y="175841"/>
                </a:lnTo>
                <a:lnTo>
                  <a:pt x="490623" y="234763"/>
                </a:lnTo>
                <a:lnTo>
                  <a:pt x="484770" y="237003"/>
                </a:lnTo>
                <a:close/>
              </a:path>
              <a:path w="1438275" h="1407160">
                <a:moveTo>
                  <a:pt x="104895" y="990998"/>
                </a:moveTo>
                <a:lnTo>
                  <a:pt x="59023" y="990998"/>
                </a:lnTo>
                <a:lnTo>
                  <a:pt x="58857" y="987003"/>
                </a:lnTo>
                <a:lnTo>
                  <a:pt x="58396" y="982783"/>
                </a:lnTo>
                <a:lnTo>
                  <a:pt x="58396" y="978596"/>
                </a:lnTo>
                <a:lnTo>
                  <a:pt x="62090" y="931406"/>
                </a:lnTo>
                <a:lnTo>
                  <a:pt x="72977" y="886065"/>
                </a:lnTo>
                <a:lnTo>
                  <a:pt x="90763" y="843249"/>
                </a:lnTo>
                <a:lnTo>
                  <a:pt x="115154" y="803632"/>
                </a:lnTo>
                <a:lnTo>
                  <a:pt x="145857" y="767891"/>
                </a:lnTo>
                <a:lnTo>
                  <a:pt x="181599" y="737188"/>
                </a:lnTo>
                <a:lnTo>
                  <a:pt x="221215" y="712797"/>
                </a:lnTo>
                <a:lnTo>
                  <a:pt x="264031" y="695011"/>
                </a:lnTo>
                <a:lnTo>
                  <a:pt x="309372" y="684124"/>
                </a:lnTo>
                <a:lnTo>
                  <a:pt x="356562" y="680430"/>
                </a:lnTo>
                <a:lnTo>
                  <a:pt x="411913" y="680430"/>
                </a:lnTo>
                <a:lnTo>
                  <a:pt x="411913" y="726302"/>
                </a:lnTo>
                <a:lnTo>
                  <a:pt x="356562" y="726302"/>
                </a:lnTo>
                <a:lnTo>
                  <a:pt x="306857" y="731157"/>
                </a:lnTo>
                <a:lnTo>
                  <a:pt x="259848" y="745415"/>
                </a:lnTo>
                <a:lnTo>
                  <a:pt x="216624" y="768618"/>
                </a:lnTo>
                <a:lnTo>
                  <a:pt x="178273" y="800308"/>
                </a:lnTo>
                <a:lnTo>
                  <a:pt x="146583" y="838658"/>
                </a:lnTo>
                <a:lnTo>
                  <a:pt x="123380" y="881883"/>
                </a:lnTo>
                <a:lnTo>
                  <a:pt x="109122" y="928892"/>
                </a:lnTo>
                <a:lnTo>
                  <a:pt x="104267" y="978596"/>
                </a:lnTo>
                <a:lnTo>
                  <a:pt x="104267" y="982783"/>
                </a:lnTo>
                <a:lnTo>
                  <a:pt x="104556" y="985648"/>
                </a:lnTo>
                <a:lnTo>
                  <a:pt x="104681" y="986853"/>
                </a:lnTo>
                <a:lnTo>
                  <a:pt x="104895" y="990998"/>
                </a:lnTo>
                <a:close/>
              </a:path>
              <a:path w="1438275" h="1407160">
                <a:moveTo>
                  <a:pt x="163613" y="991208"/>
                </a:moveTo>
                <a:lnTo>
                  <a:pt x="104906" y="991208"/>
                </a:lnTo>
                <a:lnTo>
                  <a:pt x="126875" y="964530"/>
                </a:lnTo>
                <a:lnTo>
                  <a:pt x="133947" y="958749"/>
                </a:lnTo>
                <a:lnTo>
                  <a:pt x="142378" y="956243"/>
                </a:lnTo>
                <a:lnTo>
                  <a:pt x="151128" y="957096"/>
                </a:lnTo>
                <a:lnTo>
                  <a:pt x="159158" y="961394"/>
                </a:lnTo>
                <a:lnTo>
                  <a:pt x="164914" y="968467"/>
                </a:lnTo>
                <a:lnTo>
                  <a:pt x="167423" y="976898"/>
                </a:lnTo>
                <a:lnTo>
                  <a:pt x="166707" y="984357"/>
                </a:lnTo>
                <a:lnTo>
                  <a:pt x="166583" y="985648"/>
                </a:lnTo>
                <a:lnTo>
                  <a:pt x="163725" y="990998"/>
                </a:lnTo>
                <a:lnTo>
                  <a:pt x="163613" y="991208"/>
                </a:lnTo>
                <a:close/>
              </a:path>
              <a:path w="1438275" h="1407160">
                <a:moveTo>
                  <a:pt x="377357" y="1276763"/>
                </a:moveTo>
                <a:lnTo>
                  <a:pt x="356562" y="1276763"/>
                </a:lnTo>
                <a:lnTo>
                  <a:pt x="306483" y="1272558"/>
                </a:lnTo>
                <a:lnTo>
                  <a:pt x="259106" y="1260405"/>
                </a:lnTo>
                <a:lnTo>
                  <a:pt x="215113" y="1240994"/>
                </a:lnTo>
                <a:lnTo>
                  <a:pt x="175185" y="1215017"/>
                </a:lnTo>
                <a:lnTo>
                  <a:pt x="140004" y="1183163"/>
                </a:lnTo>
                <a:lnTo>
                  <a:pt x="110253" y="1146125"/>
                </a:lnTo>
                <a:lnTo>
                  <a:pt x="86612" y="1104592"/>
                </a:lnTo>
                <a:lnTo>
                  <a:pt x="69765" y="1059257"/>
                </a:lnTo>
                <a:lnTo>
                  <a:pt x="8253" y="1008610"/>
                </a:lnTo>
                <a:lnTo>
                  <a:pt x="2501" y="1001537"/>
                </a:lnTo>
                <a:lnTo>
                  <a:pt x="0" y="993107"/>
                </a:lnTo>
                <a:lnTo>
                  <a:pt x="586" y="987003"/>
                </a:lnTo>
                <a:lnTo>
                  <a:pt x="601" y="986853"/>
                </a:lnTo>
                <a:lnTo>
                  <a:pt x="717" y="985648"/>
                </a:lnTo>
                <a:lnTo>
                  <a:pt x="841" y="984357"/>
                </a:lnTo>
                <a:lnTo>
                  <a:pt x="5118" y="976327"/>
                </a:lnTo>
                <a:lnTo>
                  <a:pt x="12194" y="970558"/>
                </a:lnTo>
                <a:lnTo>
                  <a:pt x="20632" y="968050"/>
                </a:lnTo>
                <a:lnTo>
                  <a:pt x="29383" y="968897"/>
                </a:lnTo>
                <a:lnTo>
                  <a:pt x="37401" y="973191"/>
                </a:lnTo>
                <a:lnTo>
                  <a:pt x="59023" y="990998"/>
                </a:lnTo>
                <a:lnTo>
                  <a:pt x="104895" y="990998"/>
                </a:lnTo>
                <a:lnTo>
                  <a:pt x="104906" y="991208"/>
                </a:lnTo>
                <a:lnTo>
                  <a:pt x="163613" y="991208"/>
                </a:lnTo>
                <a:lnTo>
                  <a:pt x="162294" y="993678"/>
                </a:lnTo>
                <a:lnTo>
                  <a:pt x="115000" y="1051118"/>
                </a:lnTo>
                <a:lnTo>
                  <a:pt x="132237" y="1093783"/>
                </a:lnTo>
                <a:lnTo>
                  <a:pt x="156620" y="1132183"/>
                </a:lnTo>
                <a:lnTo>
                  <a:pt x="187316" y="1165482"/>
                </a:lnTo>
                <a:lnTo>
                  <a:pt x="223491" y="1192841"/>
                </a:lnTo>
                <a:lnTo>
                  <a:pt x="264313" y="1213421"/>
                </a:lnTo>
                <a:lnTo>
                  <a:pt x="308947" y="1226384"/>
                </a:lnTo>
                <a:lnTo>
                  <a:pt x="356562" y="1230891"/>
                </a:lnTo>
                <a:lnTo>
                  <a:pt x="377357" y="1230891"/>
                </a:lnTo>
                <a:lnTo>
                  <a:pt x="359009" y="1253827"/>
                </a:lnTo>
                <a:lnTo>
                  <a:pt x="377357" y="1276763"/>
                </a:lnTo>
                <a:close/>
              </a:path>
              <a:path w="1438275" h="1407160">
                <a:moveTo>
                  <a:pt x="1396321" y="1376151"/>
                </a:moveTo>
                <a:lnTo>
                  <a:pt x="1212834" y="1376151"/>
                </a:lnTo>
                <a:lnTo>
                  <a:pt x="1200930" y="1373747"/>
                </a:lnTo>
                <a:lnTo>
                  <a:pt x="1191210" y="1367193"/>
                </a:lnTo>
                <a:lnTo>
                  <a:pt x="1184656" y="1357473"/>
                </a:lnTo>
                <a:lnTo>
                  <a:pt x="1182253" y="1345570"/>
                </a:lnTo>
                <a:lnTo>
                  <a:pt x="1182253" y="1162083"/>
                </a:lnTo>
                <a:lnTo>
                  <a:pt x="1184656" y="1150179"/>
                </a:lnTo>
                <a:lnTo>
                  <a:pt x="1191210" y="1140459"/>
                </a:lnTo>
                <a:lnTo>
                  <a:pt x="1200930" y="1133905"/>
                </a:lnTo>
                <a:lnTo>
                  <a:pt x="1212834" y="1131502"/>
                </a:lnTo>
                <a:lnTo>
                  <a:pt x="1396321" y="1131502"/>
                </a:lnTo>
                <a:lnTo>
                  <a:pt x="1408225" y="1133905"/>
                </a:lnTo>
                <a:lnTo>
                  <a:pt x="1417945" y="1140459"/>
                </a:lnTo>
                <a:lnTo>
                  <a:pt x="1424499" y="1150179"/>
                </a:lnTo>
                <a:lnTo>
                  <a:pt x="1426902" y="1162083"/>
                </a:lnTo>
                <a:lnTo>
                  <a:pt x="1426902" y="1345570"/>
                </a:lnTo>
                <a:lnTo>
                  <a:pt x="1424499" y="1357473"/>
                </a:lnTo>
                <a:lnTo>
                  <a:pt x="1417945" y="1367193"/>
                </a:lnTo>
                <a:lnTo>
                  <a:pt x="1408225" y="1373747"/>
                </a:lnTo>
                <a:lnTo>
                  <a:pt x="1396321" y="1376151"/>
                </a:lnTo>
                <a:close/>
              </a:path>
              <a:path w="1438275" h="1407160">
                <a:moveTo>
                  <a:pt x="876441" y="305811"/>
                </a:moveTo>
                <a:lnTo>
                  <a:pt x="754117" y="152905"/>
                </a:lnTo>
                <a:lnTo>
                  <a:pt x="876441" y="0"/>
                </a:lnTo>
                <a:lnTo>
                  <a:pt x="998766" y="152905"/>
                </a:lnTo>
                <a:lnTo>
                  <a:pt x="876441" y="305811"/>
                </a:lnTo>
                <a:close/>
              </a:path>
              <a:path w="1438275" h="1407160">
                <a:moveTo>
                  <a:pt x="540049" y="1406733"/>
                </a:moveTo>
                <a:lnTo>
                  <a:pt x="417724" y="1253827"/>
                </a:lnTo>
                <a:lnTo>
                  <a:pt x="540049" y="1100921"/>
                </a:lnTo>
                <a:lnTo>
                  <a:pt x="662373" y="1253827"/>
                </a:lnTo>
                <a:lnTo>
                  <a:pt x="540049" y="1406733"/>
                </a:lnTo>
                <a:close/>
              </a:path>
              <a:path w="1438275" h="1407160">
                <a:moveTo>
                  <a:pt x="142494" y="275230"/>
                </a:moveTo>
                <a:lnTo>
                  <a:pt x="94879" y="265617"/>
                </a:lnTo>
                <a:lnTo>
                  <a:pt x="55996" y="239402"/>
                </a:lnTo>
                <a:lnTo>
                  <a:pt x="29782" y="200519"/>
                </a:lnTo>
                <a:lnTo>
                  <a:pt x="20169" y="152905"/>
                </a:lnTo>
                <a:lnTo>
                  <a:pt x="29782" y="105290"/>
                </a:lnTo>
                <a:lnTo>
                  <a:pt x="55997" y="66408"/>
                </a:lnTo>
                <a:lnTo>
                  <a:pt x="94879" y="40193"/>
                </a:lnTo>
                <a:lnTo>
                  <a:pt x="142494" y="30581"/>
                </a:lnTo>
                <a:lnTo>
                  <a:pt x="190107" y="40193"/>
                </a:lnTo>
                <a:lnTo>
                  <a:pt x="228989" y="66408"/>
                </a:lnTo>
                <a:lnTo>
                  <a:pt x="255204" y="105290"/>
                </a:lnTo>
                <a:lnTo>
                  <a:pt x="264818" y="152905"/>
                </a:lnTo>
                <a:lnTo>
                  <a:pt x="255205" y="200519"/>
                </a:lnTo>
                <a:lnTo>
                  <a:pt x="228990" y="239402"/>
                </a:lnTo>
                <a:lnTo>
                  <a:pt x="190108" y="265617"/>
                </a:lnTo>
                <a:lnTo>
                  <a:pt x="142494" y="275230"/>
                </a:lnTo>
                <a:close/>
              </a:path>
              <a:path w="1438275" h="1407160">
                <a:moveTo>
                  <a:pt x="977681" y="1230891"/>
                </a:moveTo>
                <a:lnTo>
                  <a:pt x="912816" y="1230891"/>
                </a:lnTo>
                <a:lnTo>
                  <a:pt x="890807" y="1208881"/>
                </a:lnTo>
                <a:lnTo>
                  <a:pt x="885767" y="1201294"/>
                </a:lnTo>
                <a:lnTo>
                  <a:pt x="884087" y="1192664"/>
                </a:lnTo>
                <a:lnTo>
                  <a:pt x="885767" y="1184035"/>
                </a:lnTo>
                <a:lnTo>
                  <a:pt x="890807" y="1176447"/>
                </a:lnTo>
                <a:lnTo>
                  <a:pt x="898394" y="1171408"/>
                </a:lnTo>
                <a:lnTo>
                  <a:pt x="907022" y="1169729"/>
                </a:lnTo>
                <a:lnTo>
                  <a:pt x="915651" y="1171408"/>
                </a:lnTo>
                <a:lnTo>
                  <a:pt x="923239" y="1176447"/>
                </a:lnTo>
                <a:lnTo>
                  <a:pt x="977681" y="1230891"/>
                </a:lnTo>
                <a:close/>
              </a:path>
              <a:path w="1438275" h="1407160">
                <a:moveTo>
                  <a:pt x="1136381" y="1276763"/>
                </a:moveTo>
                <a:lnTo>
                  <a:pt x="702741" y="1276763"/>
                </a:lnTo>
                <a:lnTo>
                  <a:pt x="721089" y="1253827"/>
                </a:lnTo>
                <a:lnTo>
                  <a:pt x="702741" y="1230891"/>
                </a:lnTo>
                <a:lnTo>
                  <a:pt x="1136381" y="1230891"/>
                </a:lnTo>
                <a:lnTo>
                  <a:pt x="1136381" y="1276763"/>
                </a:lnTo>
                <a:close/>
              </a:path>
              <a:path w="1438275" h="1407160">
                <a:moveTo>
                  <a:pt x="912905" y="1337925"/>
                </a:moveTo>
                <a:lnTo>
                  <a:pt x="901139" y="1337925"/>
                </a:lnTo>
                <a:lnTo>
                  <a:pt x="895285" y="1335685"/>
                </a:lnTo>
                <a:lnTo>
                  <a:pt x="890807" y="1331205"/>
                </a:lnTo>
                <a:lnTo>
                  <a:pt x="885767" y="1323617"/>
                </a:lnTo>
                <a:lnTo>
                  <a:pt x="884087" y="1314989"/>
                </a:lnTo>
                <a:lnTo>
                  <a:pt x="885767" y="1306360"/>
                </a:lnTo>
                <a:lnTo>
                  <a:pt x="890807" y="1298773"/>
                </a:lnTo>
                <a:lnTo>
                  <a:pt x="912816" y="1276763"/>
                </a:lnTo>
                <a:lnTo>
                  <a:pt x="977681" y="1276763"/>
                </a:lnTo>
                <a:lnTo>
                  <a:pt x="918759" y="1335685"/>
                </a:lnTo>
                <a:lnTo>
                  <a:pt x="912905" y="1337925"/>
                </a:lnTo>
                <a:close/>
              </a:path>
              <a:path w="1438275" h="1407160">
                <a:moveTo>
                  <a:pt x="1427320" y="380628"/>
                </a:moveTo>
                <a:lnTo>
                  <a:pt x="1338173" y="380628"/>
                </a:lnTo>
                <a:lnTo>
                  <a:pt x="1323883" y="332608"/>
                </a:lnTo>
                <a:lnTo>
                  <a:pt x="1300820" y="289090"/>
                </a:lnTo>
                <a:lnTo>
                  <a:pt x="1270031" y="251126"/>
                </a:lnTo>
                <a:lnTo>
                  <a:pt x="1232559" y="219766"/>
                </a:lnTo>
                <a:lnTo>
                  <a:pt x="1189452" y="196065"/>
                </a:lnTo>
                <a:lnTo>
                  <a:pt x="1141754" y="181072"/>
                </a:lnTo>
                <a:lnTo>
                  <a:pt x="1090510" y="175841"/>
                </a:lnTo>
                <a:lnTo>
                  <a:pt x="1039134" y="175841"/>
                </a:lnTo>
                <a:lnTo>
                  <a:pt x="1057482" y="152905"/>
                </a:lnTo>
                <a:lnTo>
                  <a:pt x="1039134" y="129969"/>
                </a:lnTo>
                <a:lnTo>
                  <a:pt x="1090510" y="129969"/>
                </a:lnTo>
                <a:lnTo>
                  <a:pt x="1137212" y="133616"/>
                </a:lnTo>
                <a:lnTo>
                  <a:pt x="1181623" y="144189"/>
                </a:lnTo>
                <a:lnTo>
                  <a:pt x="1223192" y="161129"/>
                </a:lnTo>
                <a:lnTo>
                  <a:pt x="1261364" y="183883"/>
                </a:lnTo>
                <a:lnTo>
                  <a:pt x="1295586" y="211893"/>
                </a:lnTo>
                <a:lnTo>
                  <a:pt x="1325306" y="244604"/>
                </a:lnTo>
                <a:lnTo>
                  <a:pt x="1349969" y="281460"/>
                </a:lnTo>
                <a:lnTo>
                  <a:pt x="1369024" y="321905"/>
                </a:lnTo>
                <a:lnTo>
                  <a:pt x="1381821" y="365062"/>
                </a:lnTo>
                <a:lnTo>
                  <a:pt x="1381916" y="365383"/>
                </a:lnTo>
                <a:lnTo>
                  <a:pt x="1436664" y="365383"/>
                </a:lnTo>
                <a:lnTo>
                  <a:pt x="1434338" y="370676"/>
                </a:lnTo>
                <a:lnTo>
                  <a:pt x="1427320" y="380628"/>
                </a:lnTo>
                <a:close/>
              </a:path>
              <a:path w="1438275" h="1407160">
                <a:moveTo>
                  <a:pt x="1436664" y="365383"/>
                </a:moveTo>
                <a:lnTo>
                  <a:pt x="1381916" y="365383"/>
                </a:lnTo>
                <a:lnTo>
                  <a:pt x="1396828" y="344217"/>
                </a:lnTo>
                <a:lnTo>
                  <a:pt x="1403434" y="337961"/>
                </a:lnTo>
                <a:lnTo>
                  <a:pt x="1411645" y="334824"/>
                </a:lnTo>
                <a:lnTo>
                  <a:pt x="1420443" y="335003"/>
                </a:lnTo>
                <a:lnTo>
                  <a:pt x="1428813" y="338692"/>
                </a:lnTo>
                <a:lnTo>
                  <a:pt x="1435058" y="345319"/>
                </a:lnTo>
                <a:lnTo>
                  <a:pt x="1438182" y="353541"/>
                </a:lnTo>
                <a:lnTo>
                  <a:pt x="1438060" y="359537"/>
                </a:lnTo>
                <a:lnTo>
                  <a:pt x="1438003" y="362335"/>
                </a:lnTo>
                <a:lnTo>
                  <a:pt x="1436664" y="365383"/>
                </a:lnTo>
                <a:close/>
              </a:path>
              <a:path w="1438275" h="1407160">
                <a:moveTo>
                  <a:pt x="1090510" y="726302"/>
                </a:moveTo>
                <a:lnTo>
                  <a:pt x="1035157" y="726302"/>
                </a:lnTo>
                <a:lnTo>
                  <a:pt x="1035157" y="680430"/>
                </a:lnTo>
                <a:lnTo>
                  <a:pt x="1090510" y="680430"/>
                </a:lnTo>
                <a:lnTo>
                  <a:pt x="1140214" y="675575"/>
                </a:lnTo>
                <a:lnTo>
                  <a:pt x="1187223" y="661317"/>
                </a:lnTo>
                <a:lnTo>
                  <a:pt x="1230447" y="638113"/>
                </a:lnTo>
                <a:lnTo>
                  <a:pt x="1268798" y="606422"/>
                </a:lnTo>
                <a:lnTo>
                  <a:pt x="1298849" y="570402"/>
                </a:lnTo>
                <a:lnTo>
                  <a:pt x="1321326" y="529985"/>
                </a:lnTo>
                <a:lnTo>
                  <a:pt x="1335900" y="486094"/>
                </a:lnTo>
                <a:lnTo>
                  <a:pt x="1342244" y="439652"/>
                </a:lnTo>
                <a:lnTo>
                  <a:pt x="1281820" y="397047"/>
                </a:lnTo>
                <a:lnTo>
                  <a:pt x="1275573" y="390420"/>
                </a:lnTo>
                <a:lnTo>
                  <a:pt x="1272451" y="382197"/>
                </a:lnTo>
                <a:lnTo>
                  <a:pt x="1272632" y="373403"/>
                </a:lnTo>
                <a:lnTo>
                  <a:pt x="1276296" y="365062"/>
                </a:lnTo>
                <a:lnTo>
                  <a:pt x="1282902" y="358806"/>
                </a:lnTo>
                <a:lnTo>
                  <a:pt x="1291112" y="355670"/>
                </a:lnTo>
                <a:lnTo>
                  <a:pt x="1299911" y="355848"/>
                </a:lnTo>
                <a:lnTo>
                  <a:pt x="1308281" y="359537"/>
                </a:lnTo>
                <a:lnTo>
                  <a:pt x="1338173" y="380628"/>
                </a:lnTo>
                <a:lnTo>
                  <a:pt x="1427320" y="380628"/>
                </a:lnTo>
                <a:lnTo>
                  <a:pt x="1388293" y="435978"/>
                </a:lnTo>
                <a:lnTo>
                  <a:pt x="1383697" y="481392"/>
                </a:lnTo>
                <a:lnTo>
                  <a:pt x="1372452" y="525000"/>
                </a:lnTo>
                <a:lnTo>
                  <a:pt x="1354798" y="566188"/>
                </a:lnTo>
                <a:lnTo>
                  <a:pt x="1330973" y="604340"/>
                </a:lnTo>
                <a:lnTo>
                  <a:pt x="1301214" y="638840"/>
                </a:lnTo>
                <a:lnTo>
                  <a:pt x="1265473" y="669543"/>
                </a:lnTo>
                <a:lnTo>
                  <a:pt x="1225857" y="693935"/>
                </a:lnTo>
                <a:lnTo>
                  <a:pt x="1183040" y="711721"/>
                </a:lnTo>
                <a:lnTo>
                  <a:pt x="1137700" y="722608"/>
                </a:lnTo>
                <a:lnTo>
                  <a:pt x="1090510" y="726302"/>
                </a:lnTo>
                <a:close/>
              </a:path>
            </a:pathLst>
          </a:custGeom>
          <a:solidFill>
            <a:srgbClr val="955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87141" y="2797416"/>
            <a:ext cx="6228080" cy="248221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6117590" algn="l"/>
              </a:tabLst>
            </a:pPr>
            <a:r>
              <a:rPr sz="4250" u="heavy" spc="150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What</a:t>
            </a:r>
            <a:r>
              <a:rPr sz="4250" u="heavy" spc="-150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4250" u="heavy" spc="-23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It</a:t>
            </a:r>
            <a:r>
              <a:rPr sz="4250" u="heavy" spc="-14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4250" u="heavy" spc="17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Does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58419" marR="5080" indent="276860" algn="just">
              <a:lnSpc>
                <a:spcPct val="121900"/>
              </a:lnSpc>
              <a:spcBef>
                <a:spcPts val="455"/>
              </a:spcBef>
            </a:pPr>
            <a:r>
              <a:rPr sz="2000" spc="65" dirty="0">
                <a:latin typeface="Tahoma"/>
                <a:cs typeface="Tahoma"/>
              </a:rPr>
              <a:t>Breaks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down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image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features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into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high-</a:t>
            </a:r>
            <a:r>
              <a:rPr sz="2000" spc="75" dirty="0">
                <a:latin typeface="Tahoma"/>
                <a:cs typeface="Tahoma"/>
              </a:rPr>
              <a:t>frequency </a:t>
            </a:r>
            <a:r>
              <a:rPr sz="2000" dirty="0">
                <a:latin typeface="Tahoma"/>
                <a:cs typeface="Tahoma"/>
              </a:rPr>
              <a:t>(textures,</a:t>
            </a:r>
            <a:r>
              <a:rPr sz="2000" spc="170" dirty="0">
                <a:latin typeface="Tahoma"/>
                <a:cs typeface="Tahoma"/>
              </a:rPr>
              <a:t>   </a:t>
            </a:r>
            <a:r>
              <a:rPr sz="2000" spc="80" dirty="0">
                <a:latin typeface="Tahoma"/>
                <a:cs typeface="Tahoma"/>
              </a:rPr>
              <a:t>edges)</a:t>
            </a:r>
            <a:r>
              <a:rPr sz="2000" spc="170" dirty="0">
                <a:latin typeface="Tahoma"/>
                <a:cs typeface="Tahoma"/>
              </a:rPr>
              <a:t>   </a:t>
            </a:r>
            <a:r>
              <a:rPr sz="2000" spc="100" dirty="0">
                <a:latin typeface="Tahoma"/>
                <a:cs typeface="Tahoma"/>
              </a:rPr>
              <a:t>and</a:t>
            </a:r>
            <a:r>
              <a:rPr sz="2000" spc="170" dirty="0">
                <a:latin typeface="Tahoma"/>
                <a:cs typeface="Tahoma"/>
              </a:rPr>
              <a:t>   </a:t>
            </a:r>
            <a:r>
              <a:rPr sz="2000" spc="50" dirty="0">
                <a:latin typeface="Tahoma"/>
                <a:cs typeface="Tahoma"/>
              </a:rPr>
              <a:t>low-</a:t>
            </a:r>
            <a:r>
              <a:rPr sz="2000" spc="85" dirty="0">
                <a:latin typeface="Tahoma"/>
                <a:cs typeface="Tahoma"/>
              </a:rPr>
              <a:t>frequency</a:t>
            </a:r>
            <a:r>
              <a:rPr sz="2000" spc="170" dirty="0">
                <a:latin typeface="Tahoma"/>
                <a:cs typeface="Tahoma"/>
              </a:rPr>
              <a:t>   </a:t>
            </a:r>
            <a:r>
              <a:rPr sz="2000" spc="70" dirty="0">
                <a:latin typeface="Tahoma"/>
                <a:cs typeface="Tahoma"/>
              </a:rPr>
              <a:t>(global </a:t>
            </a:r>
            <a:r>
              <a:rPr sz="2000" dirty="0">
                <a:latin typeface="Tahoma"/>
                <a:cs typeface="Tahoma"/>
              </a:rPr>
              <a:t>structure)</a:t>
            </a:r>
            <a:r>
              <a:rPr sz="2000" spc="55" dirty="0">
                <a:latin typeface="Tahoma"/>
                <a:cs typeface="Tahoma"/>
              </a:rPr>
              <a:t>  </a:t>
            </a:r>
            <a:r>
              <a:rPr sz="2000" spc="100" dirty="0">
                <a:latin typeface="Tahoma"/>
                <a:cs typeface="Tahoma"/>
              </a:rPr>
              <a:t>and</a:t>
            </a:r>
            <a:r>
              <a:rPr sz="2000" spc="55" dirty="0">
                <a:latin typeface="Tahoma"/>
                <a:cs typeface="Tahoma"/>
              </a:rPr>
              <a:t>  </a:t>
            </a:r>
            <a:r>
              <a:rPr sz="2000" spc="95" dirty="0">
                <a:latin typeface="Tahoma"/>
                <a:cs typeface="Tahoma"/>
              </a:rPr>
              <a:t>processes</a:t>
            </a:r>
            <a:r>
              <a:rPr sz="2000" spc="55" dirty="0">
                <a:latin typeface="Tahoma"/>
                <a:cs typeface="Tahoma"/>
              </a:rPr>
              <a:t>  </a:t>
            </a:r>
            <a:r>
              <a:rPr sz="2000" spc="60" dirty="0">
                <a:latin typeface="Tahoma"/>
                <a:cs typeface="Tahoma"/>
              </a:rPr>
              <a:t>them</a:t>
            </a:r>
            <a:r>
              <a:rPr sz="2000" spc="55" dirty="0">
                <a:latin typeface="Tahoma"/>
                <a:cs typeface="Tahoma"/>
              </a:rPr>
              <a:t>  </a:t>
            </a:r>
            <a:r>
              <a:rPr sz="2000" spc="65" dirty="0">
                <a:latin typeface="Tahoma"/>
                <a:cs typeface="Tahoma"/>
              </a:rPr>
              <a:t>separately</a:t>
            </a:r>
            <a:r>
              <a:rPr sz="2000" spc="55" dirty="0">
                <a:latin typeface="Tahoma"/>
                <a:cs typeface="Tahoma"/>
              </a:rPr>
              <a:t>  </a:t>
            </a:r>
            <a:r>
              <a:rPr sz="2000" spc="90" dirty="0">
                <a:latin typeface="Tahoma"/>
                <a:cs typeface="Tahoma"/>
              </a:rPr>
              <a:t>using </a:t>
            </a:r>
            <a:r>
              <a:rPr sz="2000" spc="-10" dirty="0">
                <a:latin typeface="Tahoma"/>
                <a:cs typeface="Tahoma"/>
              </a:rPr>
              <a:t>Transformers.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46980" y="3873692"/>
            <a:ext cx="271780" cy="271780"/>
            <a:chOff x="2546980" y="3873692"/>
            <a:chExt cx="271780" cy="271780"/>
          </a:xfrm>
        </p:grpSpPr>
        <p:sp>
          <p:nvSpPr>
            <p:cNvPr id="6" name="object 6"/>
            <p:cNvSpPr/>
            <p:nvPr/>
          </p:nvSpPr>
          <p:spPr>
            <a:xfrm>
              <a:off x="2555466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55466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368013" y="2797416"/>
            <a:ext cx="6093460" cy="1739264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6080125" algn="l"/>
              </a:tabLst>
            </a:pPr>
            <a:r>
              <a:rPr sz="4250" u="heavy" spc="-40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4250" u="heavy" spc="200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Uniqueness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20955" marR="528955" indent="499109">
              <a:lnSpc>
                <a:spcPct val="121900"/>
              </a:lnSpc>
              <a:spcBef>
                <a:spcPts val="455"/>
              </a:spcBef>
            </a:pPr>
            <a:r>
              <a:rPr sz="2000" spc="110" dirty="0">
                <a:latin typeface="Tahoma"/>
                <a:cs typeface="Tahoma"/>
              </a:rPr>
              <a:t>Focuses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on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frequencies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(high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vs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low)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to </a:t>
            </a:r>
            <a:r>
              <a:rPr sz="2000" spc="70" dirty="0">
                <a:latin typeface="Tahoma"/>
                <a:cs typeface="Tahoma"/>
              </a:rPr>
              <a:t>recover</a:t>
            </a:r>
            <a:r>
              <a:rPr sz="2000" spc="60" dirty="0">
                <a:latin typeface="Tahoma"/>
                <a:cs typeface="Tahoma"/>
              </a:rPr>
              <a:t> sharper</a:t>
            </a:r>
            <a:r>
              <a:rPr sz="2000" spc="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textures</a:t>
            </a:r>
            <a:r>
              <a:rPr sz="2000" spc="65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and</a:t>
            </a:r>
            <a:r>
              <a:rPr sz="2000" spc="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refine</a:t>
            </a:r>
            <a:r>
              <a:rPr sz="2000" spc="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structures.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390328" y="3873692"/>
            <a:ext cx="271780" cy="271780"/>
            <a:chOff x="11390328" y="3873692"/>
            <a:chExt cx="271780" cy="271780"/>
          </a:xfrm>
        </p:grpSpPr>
        <p:sp>
          <p:nvSpPr>
            <p:cNvPr id="10" name="object 10"/>
            <p:cNvSpPr/>
            <p:nvPr/>
          </p:nvSpPr>
          <p:spPr>
            <a:xfrm>
              <a:off x="11398814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98814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09111" y="6944799"/>
            <a:ext cx="6205855" cy="1739264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6095365" algn="l"/>
              </a:tabLst>
            </a:pPr>
            <a:r>
              <a:rPr sz="4250" u="heavy" spc="15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Limitations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36195" marR="5080" indent="475615">
              <a:lnSpc>
                <a:spcPct val="121900"/>
              </a:lnSpc>
              <a:spcBef>
                <a:spcPts val="455"/>
              </a:spcBef>
              <a:tabLst>
                <a:tab pos="1831975" algn="l"/>
                <a:tab pos="2510155" algn="l"/>
                <a:tab pos="3313429" algn="l"/>
                <a:tab pos="4688205" algn="l"/>
                <a:tab pos="5780405" algn="l"/>
              </a:tabLst>
            </a:pPr>
            <a:r>
              <a:rPr sz="2000" spc="75" dirty="0">
                <a:latin typeface="Tahoma"/>
                <a:cs typeface="Tahoma"/>
              </a:rPr>
              <a:t>Struggles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45" dirty="0">
                <a:latin typeface="Tahoma"/>
                <a:cs typeface="Tahoma"/>
              </a:rPr>
              <a:t>with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70" dirty="0">
                <a:latin typeface="Tahoma"/>
                <a:cs typeface="Tahoma"/>
              </a:rPr>
              <a:t>noisy</a:t>
            </a:r>
            <a:r>
              <a:rPr sz="2000" dirty="0">
                <a:latin typeface="Tahoma"/>
                <a:cs typeface="Tahoma"/>
              </a:rPr>
              <a:t>	real-</a:t>
            </a:r>
            <a:r>
              <a:rPr sz="2000" spc="75" dirty="0">
                <a:latin typeface="Tahoma"/>
                <a:cs typeface="Tahoma"/>
              </a:rPr>
              <a:t>world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10" dirty="0">
                <a:latin typeface="Tahoma"/>
                <a:cs typeface="Tahoma"/>
              </a:rPr>
              <a:t>images;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40" dirty="0">
                <a:latin typeface="Tahoma"/>
                <a:cs typeface="Tahoma"/>
              </a:rPr>
              <a:t>still </a:t>
            </a:r>
            <a:r>
              <a:rPr sz="2000" spc="100" dirty="0">
                <a:latin typeface="Tahoma"/>
                <a:cs typeface="Tahoma"/>
              </a:rPr>
              <a:t>needs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good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GPUs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large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datasets.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46980" y="8021084"/>
            <a:ext cx="271780" cy="271780"/>
            <a:chOff x="2546980" y="8021084"/>
            <a:chExt cx="271780" cy="271780"/>
          </a:xfrm>
        </p:grpSpPr>
        <p:sp>
          <p:nvSpPr>
            <p:cNvPr id="14" name="object 14"/>
            <p:cNvSpPr/>
            <p:nvPr/>
          </p:nvSpPr>
          <p:spPr>
            <a:xfrm>
              <a:off x="2555466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55466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368013" y="6895433"/>
            <a:ext cx="6094095" cy="1811655"/>
          </a:xfrm>
          <a:prstGeom prst="rect">
            <a:avLst/>
          </a:prstGeom>
        </p:spPr>
        <p:txBody>
          <a:bodyPr vert="horz" wrap="square" lIns="0" tIns="326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70"/>
              </a:spcBef>
              <a:tabLst>
                <a:tab pos="6080125" algn="l"/>
              </a:tabLst>
            </a:pPr>
            <a:r>
              <a:rPr sz="4250" u="heavy" spc="254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How</a:t>
            </a:r>
            <a:r>
              <a:rPr sz="4250" u="heavy" spc="-13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4250" u="heavy" spc="18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well</a:t>
            </a:r>
            <a:r>
              <a:rPr sz="4250" u="heavy" spc="-13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it</a:t>
            </a:r>
            <a:r>
              <a:rPr sz="4250" u="heavy" spc="-13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4250" u="heavy" spc="114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performs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12700" marR="5080" indent="499109">
              <a:lnSpc>
                <a:spcPct val="121900"/>
              </a:lnSpc>
              <a:spcBef>
                <a:spcPts val="645"/>
              </a:spcBef>
            </a:pPr>
            <a:r>
              <a:rPr sz="2000" spc="105" dirty="0">
                <a:latin typeface="Tahoma"/>
                <a:cs typeface="Tahoma"/>
              </a:rPr>
              <a:t>Produces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sharper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textures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than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older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methods </a:t>
            </a:r>
            <a:r>
              <a:rPr sz="2000" spc="70" dirty="0">
                <a:latin typeface="Tahoma"/>
                <a:cs typeface="Tahoma"/>
              </a:rPr>
              <a:t>like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SRCNN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and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SwinIR;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great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PSNR/SSIM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scores.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390328" y="8021084"/>
            <a:ext cx="271780" cy="271780"/>
            <a:chOff x="11390328" y="8021084"/>
            <a:chExt cx="271780" cy="271780"/>
          </a:xfrm>
        </p:grpSpPr>
        <p:sp>
          <p:nvSpPr>
            <p:cNvPr id="18" name="object 18"/>
            <p:cNvSpPr/>
            <p:nvPr/>
          </p:nvSpPr>
          <p:spPr>
            <a:xfrm>
              <a:off x="11398814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398814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5768" y="3234506"/>
            <a:ext cx="1257299" cy="155255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816" y="7514676"/>
            <a:ext cx="1562099" cy="1343009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9616195" y="7473546"/>
            <a:ext cx="1495425" cy="1485900"/>
          </a:xfrm>
          <a:custGeom>
            <a:avLst/>
            <a:gdLst/>
            <a:ahLst/>
            <a:cxnLst/>
            <a:rect l="l" t="t" r="r" b="b"/>
            <a:pathLst>
              <a:path w="1495425" h="1485900">
                <a:moveTo>
                  <a:pt x="696791" y="850899"/>
                </a:moveTo>
                <a:lnTo>
                  <a:pt x="641110" y="850899"/>
                </a:lnTo>
                <a:lnTo>
                  <a:pt x="632478" y="838199"/>
                </a:lnTo>
                <a:lnTo>
                  <a:pt x="629600" y="825499"/>
                </a:lnTo>
                <a:lnTo>
                  <a:pt x="632478" y="800099"/>
                </a:lnTo>
                <a:lnTo>
                  <a:pt x="641110" y="787399"/>
                </a:lnTo>
                <a:lnTo>
                  <a:pt x="1096095" y="342899"/>
                </a:lnTo>
                <a:lnTo>
                  <a:pt x="1098948" y="330199"/>
                </a:lnTo>
                <a:lnTo>
                  <a:pt x="1101801" y="330199"/>
                </a:lnTo>
                <a:lnTo>
                  <a:pt x="1101801" y="190499"/>
                </a:lnTo>
                <a:lnTo>
                  <a:pt x="1102562" y="177799"/>
                </a:lnTo>
                <a:lnTo>
                  <a:pt x="1104789" y="177799"/>
                </a:lnTo>
                <a:lnTo>
                  <a:pt x="1108400" y="165099"/>
                </a:lnTo>
                <a:lnTo>
                  <a:pt x="1113311" y="165099"/>
                </a:lnTo>
                <a:lnTo>
                  <a:pt x="1270711" y="0"/>
                </a:lnTo>
                <a:lnTo>
                  <a:pt x="1323624" y="0"/>
                </a:lnTo>
                <a:lnTo>
                  <a:pt x="1331285" y="12699"/>
                </a:lnTo>
                <a:lnTo>
                  <a:pt x="1336180" y="25399"/>
                </a:lnTo>
                <a:lnTo>
                  <a:pt x="1337901" y="38099"/>
                </a:lnTo>
                <a:lnTo>
                  <a:pt x="1337901" y="126999"/>
                </a:lnTo>
                <a:lnTo>
                  <a:pt x="1259201" y="126999"/>
                </a:lnTo>
                <a:lnTo>
                  <a:pt x="1180501" y="203199"/>
                </a:lnTo>
                <a:lnTo>
                  <a:pt x="1180501" y="304799"/>
                </a:lnTo>
                <a:lnTo>
                  <a:pt x="1399037" y="304799"/>
                </a:lnTo>
                <a:lnTo>
                  <a:pt x="1326391" y="380999"/>
                </a:lnTo>
                <a:lnTo>
                  <a:pt x="1155415" y="380999"/>
                </a:lnTo>
                <a:lnTo>
                  <a:pt x="1153743" y="393699"/>
                </a:lnTo>
                <a:lnTo>
                  <a:pt x="1151775" y="393699"/>
                </a:lnTo>
                <a:lnTo>
                  <a:pt x="696791" y="850899"/>
                </a:lnTo>
                <a:close/>
              </a:path>
              <a:path w="1495425" h="1485900">
                <a:moveTo>
                  <a:pt x="1399037" y="304799"/>
                </a:moveTo>
                <a:lnTo>
                  <a:pt x="1282221" y="304799"/>
                </a:lnTo>
                <a:lnTo>
                  <a:pt x="1360921" y="228599"/>
                </a:lnTo>
                <a:lnTo>
                  <a:pt x="1283231" y="228599"/>
                </a:lnTo>
                <a:lnTo>
                  <a:pt x="1270723" y="215899"/>
                </a:lnTo>
                <a:lnTo>
                  <a:pt x="1262292" y="203199"/>
                </a:lnTo>
                <a:lnTo>
                  <a:pt x="1259201" y="190499"/>
                </a:lnTo>
                <a:lnTo>
                  <a:pt x="1259201" y="126999"/>
                </a:lnTo>
                <a:lnTo>
                  <a:pt x="1337901" y="126999"/>
                </a:lnTo>
                <a:lnTo>
                  <a:pt x="1337901" y="152399"/>
                </a:lnTo>
                <a:lnTo>
                  <a:pt x="1477840" y="152399"/>
                </a:lnTo>
                <a:lnTo>
                  <a:pt x="1486331" y="165099"/>
                </a:lnTo>
                <a:lnTo>
                  <a:pt x="1492350" y="177799"/>
                </a:lnTo>
                <a:lnTo>
                  <a:pt x="1495121" y="190499"/>
                </a:lnTo>
                <a:lnTo>
                  <a:pt x="1494527" y="203199"/>
                </a:lnTo>
                <a:lnTo>
                  <a:pt x="1490704" y="203199"/>
                </a:lnTo>
                <a:lnTo>
                  <a:pt x="1483791" y="215899"/>
                </a:lnTo>
                <a:lnTo>
                  <a:pt x="1399037" y="304799"/>
                </a:lnTo>
                <a:close/>
              </a:path>
              <a:path w="1495425" h="1485900">
                <a:moveTo>
                  <a:pt x="763473" y="1485899"/>
                </a:moveTo>
                <a:lnTo>
                  <a:pt x="574428" y="1485899"/>
                </a:lnTo>
                <a:lnTo>
                  <a:pt x="483942" y="1460499"/>
                </a:lnTo>
                <a:lnTo>
                  <a:pt x="398404" y="1435099"/>
                </a:lnTo>
                <a:lnTo>
                  <a:pt x="357776" y="1409699"/>
                </a:lnTo>
                <a:lnTo>
                  <a:pt x="318726" y="1384299"/>
                </a:lnTo>
                <a:lnTo>
                  <a:pt x="281370" y="1358899"/>
                </a:lnTo>
                <a:lnTo>
                  <a:pt x="245821" y="1333499"/>
                </a:lnTo>
                <a:lnTo>
                  <a:pt x="212193" y="1308099"/>
                </a:lnTo>
                <a:lnTo>
                  <a:pt x="180600" y="1282699"/>
                </a:lnTo>
                <a:lnTo>
                  <a:pt x="151156" y="1244599"/>
                </a:lnTo>
                <a:lnTo>
                  <a:pt x="123976" y="1206499"/>
                </a:lnTo>
                <a:lnTo>
                  <a:pt x="99172" y="1168399"/>
                </a:lnTo>
                <a:lnTo>
                  <a:pt x="76860" y="1130299"/>
                </a:lnTo>
                <a:lnTo>
                  <a:pt x="57152" y="1092199"/>
                </a:lnTo>
                <a:lnTo>
                  <a:pt x="40164" y="1054099"/>
                </a:lnTo>
                <a:lnTo>
                  <a:pt x="26009" y="1003299"/>
                </a:lnTo>
                <a:lnTo>
                  <a:pt x="14801" y="965199"/>
                </a:lnTo>
                <a:lnTo>
                  <a:pt x="6654" y="914399"/>
                </a:lnTo>
                <a:lnTo>
                  <a:pt x="1682" y="863599"/>
                </a:lnTo>
                <a:lnTo>
                  <a:pt x="0" y="825499"/>
                </a:lnTo>
                <a:lnTo>
                  <a:pt x="1682" y="774699"/>
                </a:lnTo>
                <a:lnTo>
                  <a:pt x="6654" y="723899"/>
                </a:lnTo>
                <a:lnTo>
                  <a:pt x="14801" y="685799"/>
                </a:lnTo>
                <a:lnTo>
                  <a:pt x="26009" y="634999"/>
                </a:lnTo>
                <a:lnTo>
                  <a:pt x="40164" y="596899"/>
                </a:lnTo>
                <a:lnTo>
                  <a:pt x="57152" y="546099"/>
                </a:lnTo>
                <a:lnTo>
                  <a:pt x="76860" y="507999"/>
                </a:lnTo>
                <a:lnTo>
                  <a:pt x="99172" y="469899"/>
                </a:lnTo>
                <a:lnTo>
                  <a:pt x="123976" y="431799"/>
                </a:lnTo>
                <a:lnTo>
                  <a:pt x="151156" y="393699"/>
                </a:lnTo>
                <a:lnTo>
                  <a:pt x="180600" y="368299"/>
                </a:lnTo>
                <a:lnTo>
                  <a:pt x="212193" y="330199"/>
                </a:lnTo>
                <a:lnTo>
                  <a:pt x="245821" y="304799"/>
                </a:lnTo>
                <a:lnTo>
                  <a:pt x="281370" y="279399"/>
                </a:lnTo>
                <a:lnTo>
                  <a:pt x="318726" y="253999"/>
                </a:lnTo>
                <a:lnTo>
                  <a:pt x="357776" y="228599"/>
                </a:lnTo>
                <a:lnTo>
                  <a:pt x="398404" y="203199"/>
                </a:lnTo>
                <a:lnTo>
                  <a:pt x="483942" y="177799"/>
                </a:lnTo>
                <a:lnTo>
                  <a:pt x="574428" y="152399"/>
                </a:lnTo>
                <a:lnTo>
                  <a:pt x="763091" y="152399"/>
                </a:lnTo>
                <a:lnTo>
                  <a:pt x="899295" y="190499"/>
                </a:lnTo>
                <a:lnTo>
                  <a:pt x="942739" y="203199"/>
                </a:lnTo>
                <a:lnTo>
                  <a:pt x="984945" y="228599"/>
                </a:lnTo>
                <a:lnTo>
                  <a:pt x="620617" y="228599"/>
                </a:lnTo>
                <a:lnTo>
                  <a:pt x="573345" y="241299"/>
                </a:lnTo>
                <a:lnTo>
                  <a:pt x="527289" y="241299"/>
                </a:lnTo>
                <a:lnTo>
                  <a:pt x="482601" y="253999"/>
                </a:lnTo>
                <a:lnTo>
                  <a:pt x="439435" y="279399"/>
                </a:lnTo>
                <a:lnTo>
                  <a:pt x="397944" y="292099"/>
                </a:lnTo>
                <a:lnTo>
                  <a:pt x="358281" y="317499"/>
                </a:lnTo>
                <a:lnTo>
                  <a:pt x="320599" y="342899"/>
                </a:lnTo>
                <a:lnTo>
                  <a:pt x="285051" y="368299"/>
                </a:lnTo>
                <a:lnTo>
                  <a:pt x="251791" y="406399"/>
                </a:lnTo>
                <a:lnTo>
                  <a:pt x="220971" y="431799"/>
                </a:lnTo>
                <a:lnTo>
                  <a:pt x="192746" y="469899"/>
                </a:lnTo>
                <a:lnTo>
                  <a:pt x="167267" y="507999"/>
                </a:lnTo>
                <a:lnTo>
                  <a:pt x="144689" y="546099"/>
                </a:lnTo>
                <a:lnTo>
                  <a:pt x="125164" y="584199"/>
                </a:lnTo>
                <a:lnTo>
                  <a:pt x="108845" y="634999"/>
                </a:lnTo>
                <a:lnTo>
                  <a:pt x="95886" y="673099"/>
                </a:lnTo>
                <a:lnTo>
                  <a:pt x="86440" y="723899"/>
                </a:lnTo>
                <a:lnTo>
                  <a:pt x="80660" y="774699"/>
                </a:lnTo>
                <a:lnTo>
                  <a:pt x="78700" y="825499"/>
                </a:lnTo>
                <a:lnTo>
                  <a:pt x="80660" y="863599"/>
                </a:lnTo>
                <a:lnTo>
                  <a:pt x="86440" y="914399"/>
                </a:lnTo>
                <a:lnTo>
                  <a:pt x="95886" y="965199"/>
                </a:lnTo>
                <a:lnTo>
                  <a:pt x="108845" y="1003299"/>
                </a:lnTo>
                <a:lnTo>
                  <a:pt x="125164" y="1054099"/>
                </a:lnTo>
                <a:lnTo>
                  <a:pt x="144689" y="1092199"/>
                </a:lnTo>
                <a:lnTo>
                  <a:pt x="167267" y="1130299"/>
                </a:lnTo>
                <a:lnTo>
                  <a:pt x="192746" y="1168399"/>
                </a:lnTo>
                <a:lnTo>
                  <a:pt x="220971" y="1206499"/>
                </a:lnTo>
                <a:lnTo>
                  <a:pt x="251791" y="1231899"/>
                </a:lnTo>
                <a:lnTo>
                  <a:pt x="285051" y="1269999"/>
                </a:lnTo>
                <a:lnTo>
                  <a:pt x="320599" y="1295399"/>
                </a:lnTo>
                <a:lnTo>
                  <a:pt x="358281" y="1320799"/>
                </a:lnTo>
                <a:lnTo>
                  <a:pt x="397944" y="1346199"/>
                </a:lnTo>
                <a:lnTo>
                  <a:pt x="439435" y="1358899"/>
                </a:lnTo>
                <a:lnTo>
                  <a:pt x="482601" y="1384299"/>
                </a:lnTo>
                <a:lnTo>
                  <a:pt x="527289" y="1396999"/>
                </a:lnTo>
                <a:lnTo>
                  <a:pt x="573345" y="1396999"/>
                </a:lnTo>
                <a:lnTo>
                  <a:pt x="620617" y="1409699"/>
                </a:lnTo>
                <a:lnTo>
                  <a:pt x="980125" y="1409699"/>
                </a:lnTo>
                <a:lnTo>
                  <a:pt x="939497" y="1435099"/>
                </a:lnTo>
                <a:lnTo>
                  <a:pt x="853959" y="1460499"/>
                </a:lnTo>
                <a:lnTo>
                  <a:pt x="763473" y="1485899"/>
                </a:lnTo>
                <a:close/>
              </a:path>
              <a:path w="1495425" h="1485900">
                <a:moveTo>
                  <a:pt x="1013349" y="330199"/>
                </a:moveTo>
                <a:lnTo>
                  <a:pt x="998266" y="330199"/>
                </a:lnTo>
                <a:lnTo>
                  <a:pt x="983652" y="317499"/>
                </a:lnTo>
                <a:lnTo>
                  <a:pt x="942405" y="292099"/>
                </a:lnTo>
                <a:lnTo>
                  <a:pt x="899580" y="279399"/>
                </a:lnTo>
                <a:lnTo>
                  <a:pt x="855381" y="253999"/>
                </a:lnTo>
                <a:lnTo>
                  <a:pt x="810014" y="241299"/>
                </a:lnTo>
                <a:lnTo>
                  <a:pt x="763684" y="241299"/>
                </a:lnTo>
                <a:lnTo>
                  <a:pt x="716594" y="228599"/>
                </a:lnTo>
                <a:lnTo>
                  <a:pt x="984945" y="228599"/>
                </a:lnTo>
                <a:lnTo>
                  <a:pt x="1025757" y="253999"/>
                </a:lnTo>
                <a:lnTo>
                  <a:pt x="1037070" y="266699"/>
                </a:lnTo>
                <a:lnTo>
                  <a:pt x="1043145" y="279399"/>
                </a:lnTo>
                <a:lnTo>
                  <a:pt x="1043575" y="292099"/>
                </a:lnTo>
                <a:lnTo>
                  <a:pt x="1037955" y="304799"/>
                </a:lnTo>
                <a:lnTo>
                  <a:pt x="1027160" y="317499"/>
                </a:lnTo>
                <a:lnTo>
                  <a:pt x="1013349" y="330199"/>
                </a:lnTo>
                <a:close/>
              </a:path>
              <a:path w="1495425" h="1485900">
                <a:moveTo>
                  <a:pt x="684271" y="317499"/>
                </a:moveTo>
                <a:lnTo>
                  <a:pt x="653630" y="317499"/>
                </a:lnTo>
                <a:lnTo>
                  <a:pt x="668950" y="304799"/>
                </a:lnTo>
                <a:lnTo>
                  <a:pt x="684271" y="317499"/>
                </a:lnTo>
                <a:close/>
              </a:path>
              <a:path w="1495425" h="1485900">
                <a:moveTo>
                  <a:pt x="549031" y="1320799"/>
                </a:moveTo>
                <a:lnTo>
                  <a:pt x="538997" y="1320799"/>
                </a:lnTo>
                <a:lnTo>
                  <a:pt x="491919" y="1295399"/>
                </a:lnTo>
                <a:lnTo>
                  <a:pt x="447111" y="1282699"/>
                </a:lnTo>
                <a:lnTo>
                  <a:pt x="404768" y="1257299"/>
                </a:lnTo>
                <a:lnTo>
                  <a:pt x="365085" y="1231899"/>
                </a:lnTo>
                <a:lnTo>
                  <a:pt x="328255" y="1206499"/>
                </a:lnTo>
                <a:lnTo>
                  <a:pt x="294476" y="1168399"/>
                </a:lnTo>
                <a:lnTo>
                  <a:pt x="263940" y="1130299"/>
                </a:lnTo>
                <a:lnTo>
                  <a:pt x="236844" y="1092199"/>
                </a:lnTo>
                <a:lnTo>
                  <a:pt x="213381" y="1054099"/>
                </a:lnTo>
                <a:lnTo>
                  <a:pt x="193748" y="1003299"/>
                </a:lnTo>
                <a:lnTo>
                  <a:pt x="178138" y="965199"/>
                </a:lnTo>
                <a:lnTo>
                  <a:pt x="166747" y="914399"/>
                </a:lnTo>
                <a:lnTo>
                  <a:pt x="159769" y="863599"/>
                </a:lnTo>
                <a:lnTo>
                  <a:pt x="157400" y="825499"/>
                </a:lnTo>
                <a:lnTo>
                  <a:pt x="159782" y="774699"/>
                </a:lnTo>
                <a:lnTo>
                  <a:pt x="166799" y="723899"/>
                </a:lnTo>
                <a:lnTo>
                  <a:pt x="178254" y="673099"/>
                </a:lnTo>
                <a:lnTo>
                  <a:pt x="193951" y="634999"/>
                </a:lnTo>
                <a:lnTo>
                  <a:pt x="213693" y="584199"/>
                </a:lnTo>
                <a:lnTo>
                  <a:pt x="237285" y="546099"/>
                </a:lnTo>
                <a:lnTo>
                  <a:pt x="264530" y="507999"/>
                </a:lnTo>
                <a:lnTo>
                  <a:pt x="295233" y="469899"/>
                </a:lnTo>
                <a:lnTo>
                  <a:pt x="329196" y="431799"/>
                </a:lnTo>
                <a:lnTo>
                  <a:pt x="366225" y="406399"/>
                </a:lnTo>
                <a:lnTo>
                  <a:pt x="406122" y="380999"/>
                </a:lnTo>
                <a:lnTo>
                  <a:pt x="448691" y="355599"/>
                </a:lnTo>
                <a:lnTo>
                  <a:pt x="493737" y="342899"/>
                </a:lnTo>
                <a:lnTo>
                  <a:pt x="541063" y="330199"/>
                </a:lnTo>
                <a:lnTo>
                  <a:pt x="556669" y="317499"/>
                </a:lnTo>
                <a:lnTo>
                  <a:pt x="570883" y="330199"/>
                </a:lnTo>
                <a:lnTo>
                  <a:pt x="582164" y="342899"/>
                </a:lnTo>
                <a:lnTo>
                  <a:pt x="588971" y="355599"/>
                </a:lnTo>
                <a:lnTo>
                  <a:pt x="589788" y="368299"/>
                </a:lnTo>
                <a:lnTo>
                  <a:pt x="584729" y="380999"/>
                </a:lnTo>
                <a:lnTo>
                  <a:pt x="574709" y="393699"/>
                </a:lnTo>
                <a:lnTo>
                  <a:pt x="560639" y="406399"/>
                </a:lnTo>
                <a:lnTo>
                  <a:pt x="514121" y="419099"/>
                </a:lnTo>
                <a:lnTo>
                  <a:pt x="470265" y="431799"/>
                </a:lnTo>
                <a:lnTo>
                  <a:pt x="429333" y="457199"/>
                </a:lnTo>
                <a:lnTo>
                  <a:pt x="391591" y="482599"/>
                </a:lnTo>
                <a:lnTo>
                  <a:pt x="357301" y="520699"/>
                </a:lnTo>
                <a:lnTo>
                  <a:pt x="326728" y="558799"/>
                </a:lnTo>
                <a:lnTo>
                  <a:pt x="300135" y="596899"/>
                </a:lnTo>
                <a:lnTo>
                  <a:pt x="277786" y="634999"/>
                </a:lnTo>
                <a:lnTo>
                  <a:pt x="259944" y="673099"/>
                </a:lnTo>
                <a:lnTo>
                  <a:pt x="246873" y="723899"/>
                </a:lnTo>
                <a:lnTo>
                  <a:pt x="238837" y="774699"/>
                </a:lnTo>
                <a:lnTo>
                  <a:pt x="236100" y="825499"/>
                </a:lnTo>
                <a:lnTo>
                  <a:pt x="238823" y="863599"/>
                </a:lnTo>
                <a:lnTo>
                  <a:pt x="246817" y="914399"/>
                </a:lnTo>
                <a:lnTo>
                  <a:pt x="259821" y="965199"/>
                </a:lnTo>
                <a:lnTo>
                  <a:pt x="277571" y="1003299"/>
                </a:lnTo>
                <a:lnTo>
                  <a:pt x="299805" y="1041399"/>
                </a:lnTo>
                <a:lnTo>
                  <a:pt x="326261" y="1079499"/>
                </a:lnTo>
                <a:lnTo>
                  <a:pt x="356676" y="1117599"/>
                </a:lnTo>
                <a:lnTo>
                  <a:pt x="390789" y="1155699"/>
                </a:lnTo>
                <a:lnTo>
                  <a:pt x="428337" y="1181099"/>
                </a:lnTo>
                <a:lnTo>
                  <a:pt x="469058" y="1206499"/>
                </a:lnTo>
                <a:lnTo>
                  <a:pt x="512688" y="1219199"/>
                </a:lnTo>
                <a:lnTo>
                  <a:pt x="558967" y="1244599"/>
                </a:lnTo>
                <a:lnTo>
                  <a:pt x="573019" y="1244599"/>
                </a:lnTo>
                <a:lnTo>
                  <a:pt x="582995" y="1257299"/>
                </a:lnTo>
                <a:lnTo>
                  <a:pt x="587991" y="1269999"/>
                </a:lnTo>
                <a:lnTo>
                  <a:pt x="587102" y="1282699"/>
                </a:lnTo>
                <a:lnTo>
                  <a:pt x="581666" y="1295399"/>
                </a:lnTo>
                <a:lnTo>
                  <a:pt x="572899" y="1308099"/>
                </a:lnTo>
                <a:lnTo>
                  <a:pt x="561717" y="1308099"/>
                </a:lnTo>
                <a:lnTo>
                  <a:pt x="549031" y="1320799"/>
                </a:lnTo>
                <a:close/>
              </a:path>
              <a:path w="1495425" h="1485900">
                <a:moveTo>
                  <a:pt x="696778" y="380999"/>
                </a:moveTo>
                <a:lnTo>
                  <a:pt x="641123" y="380999"/>
                </a:lnTo>
                <a:lnTo>
                  <a:pt x="632692" y="368299"/>
                </a:lnTo>
                <a:lnTo>
                  <a:pt x="629600" y="342899"/>
                </a:lnTo>
                <a:lnTo>
                  <a:pt x="632692" y="330199"/>
                </a:lnTo>
                <a:lnTo>
                  <a:pt x="641123" y="317499"/>
                </a:lnTo>
                <a:lnTo>
                  <a:pt x="696778" y="317499"/>
                </a:lnTo>
                <a:lnTo>
                  <a:pt x="705209" y="330199"/>
                </a:lnTo>
                <a:lnTo>
                  <a:pt x="708300" y="342899"/>
                </a:lnTo>
                <a:lnTo>
                  <a:pt x="705209" y="368299"/>
                </a:lnTo>
                <a:lnTo>
                  <a:pt x="696778" y="380999"/>
                </a:lnTo>
                <a:close/>
              </a:path>
              <a:path w="1495425" h="1485900">
                <a:moveTo>
                  <a:pt x="917881" y="431799"/>
                </a:moveTo>
                <a:lnTo>
                  <a:pt x="850474" y="431799"/>
                </a:lnTo>
                <a:lnTo>
                  <a:pt x="829203" y="419099"/>
                </a:lnTo>
                <a:lnTo>
                  <a:pt x="807490" y="406399"/>
                </a:lnTo>
                <a:lnTo>
                  <a:pt x="785427" y="406399"/>
                </a:lnTo>
                <a:lnTo>
                  <a:pt x="771497" y="393699"/>
                </a:lnTo>
                <a:lnTo>
                  <a:pt x="761718" y="380999"/>
                </a:lnTo>
                <a:lnTo>
                  <a:pt x="756956" y="368299"/>
                </a:lnTo>
                <a:lnTo>
                  <a:pt x="758078" y="355599"/>
                </a:lnTo>
                <a:lnTo>
                  <a:pt x="765158" y="342899"/>
                </a:lnTo>
                <a:lnTo>
                  <a:pt x="776647" y="330199"/>
                </a:lnTo>
                <a:lnTo>
                  <a:pt x="832717" y="330199"/>
                </a:lnTo>
                <a:lnTo>
                  <a:pt x="883522" y="355599"/>
                </a:lnTo>
                <a:lnTo>
                  <a:pt x="920085" y="380999"/>
                </a:lnTo>
                <a:lnTo>
                  <a:pt x="928794" y="406399"/>
                </a:lnTo>
                <a:lnTo>
                  <a:pt x="924332" y="419099"/>
                </a:lnTo>
                <a:lnTo>
                  <a:pt x="917881" y="431799"/>
                </a:lnTo>
                <a:close/>
              </a:path>
              <a:path w="1495425" h="1485900">
                <a:moveTo>
                  <a:pt x="899888" y="444499"/>
                </a:moveTo>
                <a:lnTo>
                  <a:pt x="877112" y="444499"/>
                </a:lnTo>
                <a:lnTo>
                  <a:pt x="871210" y="431799"/>
                </a:lnTo>
                <a:lnTo>
                  <a:pt x="909539" y="431799"/>
                </a:lnTo>
                <a:lnTo>
                  <a:pt x="899888" y="444499"/>
                </a:lnTo>
                <a:close/>
              </a:path>
              <a:path w="1495425" h="1485900">
                <a:moveTo>
                  <a:pt x="1223897" y="457199"/>
                </a:moveTo>
                <a:lnTo>
                  <a:pt x="1180403" y="457199"/>
                </a:lnTo>
                <a:lnTo>
                  <a:pt x="1194974" y="444499"/>
                </a:lnTo>
                <a:lnTo>
                  <a:pt x="1210063" y="444499"/>
                </a:lnTo>
                <a:lnTo>
                  <a:pt x="1223897" y="457199"/>
                </a:lnTo>
                <a:close/>
              </a:path>
              <a:path w="1495425" h="1485900">
                <a:moveTo>
                  <a:pt x="980125" y="1409699"/>
                </a:moveTo>
                <a:lnTo>
                  <a:pt x="717284" y="1409699"/>
                </a:lnTo>
                <a:lnTo>
                  <a:pt x="764556" y="1396999"/>
                </a:lnTo>
                <a:lnTo>
                  <a:pt x="810612" y="1396999"/>
                </a:lnTo>
                <a:lnTo>
                  <a:pt x="855300" y="1384299"/>
                </a:lnTo>
                <a:lnTo>
                  <a:pt x="898466" y="1358899"/>
                </a:lnTo>
                <a:lnTo>
                  <a:pt x="939957" y="1346199"/>
                </a:lnTo>
                <a:lnTo>
                  <a:pt x="979620" y="1320799"/>
                </a:lnTo>
                <a:lnTo>
                  <a:pt x="1017302" y="1295399"/>
                </a:lnTo>
                <a:lnTo>
                  <a:pt x="1052850" y="1269999"/>
                </a:lnTo>
                <a:lnTo>
                  <a:pt x="1086110" y="1231899"/>
                </a:lnTo>
                <a:lnTo>
                  <a:pt x="1116930" y="1206499"/>
                </a:lnTo>
                <a:lnTo>
                  <a:pt x="1145155" y="1168399"/>
                </a:lnTo>
                <a:lnTo>
                  <a:pt x="1170634" y="1130299"/>
                </a:lnTo>
                <a:lnTo>
                  <a:pt x="1193212" y="1092199"/>
                </a:lnTo>
                <a:lnTo>
                  <a:pt x="1212737" y="1054099"/>
                </a:lnTo>
                <a:lnTo>
                  <a:pt x="1229056" y="1003299"/>
                </a:lnTo>
                <a:lnTo>
                  <a:pt x="1242015" y="965199"/>
                </a:lnTo>
                <a:lnTo>
                  <a:pt x="1251461" y="914399"/>
                </a:lnTo>
                <a:lnTo>
                  <a:pt x="1257240" y="863599"/>
                </a:lnTo>
                <a:lnTo>
                  <a:pt x="1259201" y="825499"/>
                </a:lnTo>
                <a:lnTo>
                  <a:pt x="1257284" y="774699"/>
                </a:lnTo>
                <a:lnTo>
                  <a:pt x="1251572" y="723899"/>
                </a:lnTo>
                <a:lnTo>
                  <a:pt x="1242126" y="673099"/>
                </a:lnTo>
                <a:lnTo>
                  <a:pt x="1229006" y="634999"/>
                </a:lnTo>
                <a:lnTo>
                  <a:pt x="1212272" y="584199"/>
                </a:lnTo>
                <a:lnTo>
                  <a:pt x="1191985" y="546099"/>
                </a:lnTo>
                <a:lnTo>
                  <a:pt x="1168204" y="507999"/>
                </a:lnTo>
                <a:lnTo>
                  <a:pt x="1162640" y="495299"/>
                </a:lnTo>
                <a:lnTo>
                  <a:pt x="1163089" y="469899"/>
                </a:lnTo>
                <a:lnTo>
                  <a:pt x="1169145" y="457199"/>
                </a:lnTo>
                <a:lnTo>
                  <a:pt x="1234706" y="457199"/>
                </a:lnTo>
                <a:lnTo>
                  <a:pt x="1258516" y="507999"/>
                </a:lnTo>
                <a:lnTo>
                  <a:pt x="1279300" y="546099"/>
                </a:lnTo>
                <a:lnTo>
                  <a:pt x="1297014" y="584199"/>
                </a:lnTo>
                <a:lnTo>
                  <a:pt x="1311610" y="634999"/>
                </a:lnTo>
                <a:lnTo>
                  <a:pt x="1323043" y="685799"/>
                </a:lnTo>
                <a:lnTo>
                  <a:pt x="1331267" y="723899"/>
                </a:lnTo>
                <a:lnTo>
                  <a:pt x="1336235" y="774699"/>
                </a:lnTo>
                <a:lnTo>
                  <a:pt x="1337901" y="825499"/>
                </a:lnTo>
                <a:lnTo>
                  <a:pt x="1336219" y="863599"/>
                </a:lnTo>
                <a:lnTo>
                  <a:pt x="1331247" y="914399"/>
                </a:lnTo>
                <a:lnTo>
                  <a:pt x="1323100" y="965199"/>
                </a:lnTo>
                <a:lnTo>
                  <a:pt x="1311892" y="1003299"/>
                </a:lnTo>
                <a:lnTo>
                  <a:pt x="1297737" y="1054099"/>
                </a:lnTo>
                <a:lnTo>
                  <a:pt x="1280749" y="1092199"/>
                </a:lnTo>
                <a:lnTo>
                  <a:pt x="1261041" y="1130299"/>
                </a:lnTo>
                <a:lnTo>
                  <a:pt x="1238729" y="1168399"/>
                </a:lnTo>
                <a:lnTo>
                  <a:pt x="1213925" y="1206499"/>
                </a:lnTo>
                <a:lnTo>
                  <a:pt x="1186745" y="1244599"/>
                </a:lnTo>
                <a:lnTo>
                  <a:pt x="1157301" y="1282699"/>
                </a:lnTo>
                <a:lnTo>
                  <a:pt x="1125708" y="1308099"/>
                </a:lnTo>
                <a:lnTo>
                  <a:pt x="1092080" y="1333499"/>
                </a:lnTo>
                <a:lnTo>
                  <a:pt x="1056531" y="1358899"/>
                </a:lnTo>
                <a:lnTo>
                  <a:pt x="1019175" y="1384299"/>
                </a:lnTo>
                <a:lnTo>
                  <a:pt x="980125" y="1409699"/>
                </a:lnTo>
                <a:close/>
              </a:path>
              <a:path w="1495425" h="1485900">
                <a:moveTo>
                  <a:pt x="716940" y="1168399"/>
                </a:moveTo>
                <a:lnTo>
                  <a:pt x="620961" y="1168399"/>
                </a:lnTo>
                <a:lnTo>
                  <a:pt x="574913" y="1155699"/>
                </a:lnTo>
                <a:lnTo>
                  <a:pt x="531233" y="1142999"/>
                </a:lnTo>
                <a:lnTo>
                  <a:pt x="490345" y="1130299"/>
                </a:lnTo>
                <a:lnTo>
                  <a:pt x="452675" y="1104899"/>
                </a:lnTo>
                <a:lnTo>
                  <a:pt x="418647" y="1066799"/>
                </a:lnTo>
                <a:lnTo>
                  <a:pt x="388688" y="1041399"/>
                </a:lnTo>
                <a:lnTo>
                  <a:pt x="363222" y="1003299"/>
                </a:lnTo>
                <a:lnTo>
                  <a:pt x="342676" y="952499"/>
                </a:lnTo>
                <a:lnTo>
                  <a:pt x="327473" y="914399"/>
                </a:lnTo>
                <a:lnTo>
                  <a:pt x="318039" y="863599"/>
                </a:lnTo>
                <a:lnTo>
                  <a:pt x="314800" y="825499"/>
                </a:lnTo>
                <a:lnTo>
                  <a:pt x="318039" y="774699"/>
                </a:lnTo>
                <a:lnTo>
                  <a:pt x="327473" y="723899"/>
                </a:lnTo>
                <a:lnTo>
                  <a:pt x="342676" y="685799"/>
                </a:lnTo>
                <a:lnTo>
                  <a:pt x="363222" y="634999"/>
                </a:lnTo>
                <a:lnTo>
                  <a:pt x="388688" y="609599"/>
                </a:lnTo>
                <a:lnTo>
                  <a:pt x="418647" y="571499"/>
                </a:lnTo>
                <a:lnTo>
                  <a:pt x="452675" y="533399"/>
                </a:lnTo>
                <a:lnTo>
                  <a:pt x="490345" y="507999"/>
                </a:lnTo>
                <a:lnTo>
                  <a:pt x="531233" y="495299"/>
                </a:lnTo>
                <a:lnTo>
                  <a:pt x="574913" y="482599"/>
                </a:lnTo>
                <a:lnTo>
                  <a:pt x="620961" y="469899"/>
                </a:lnTo>
                <a:lnTo>
                  <a:pt x="726303" y="469899"/>
                </a:lnTo>
                <a:lnTo>
                  <a:pt x="754694" y="482599"/>
                </a:lnTo>
                <a:lnTo>
                  <a:pt x="782770" y="482599"/>
                </a:lnTo>
                <a:lnTo>
                  <a:pt x="796269" y="495299"/>
                </a:lnTo>
                <a:lnTo>
                  <a:pt x="805397" y="507999"/>
                </a:lnTo>
                <a:lnTo>
                  <a:pt x="809359" y="520699"/>
                </a:lnTo>
                <a:lnTo>
                  <a:pt x="807364" y="533399"/>
                </a:lnTo>
                <a:lnTo>
                  <a:pt x="799516" y="546099"/>
                </a:lnTo>
                <a:lnTo>
                  <a:pt x="619500" y="546099"/>
                </a:lnTo>
                <a:lnTo>
                  <a:pt x="572932" y="558799"/>
                </a:lnTo>
                <a:lnTo>
                  <a:pt x="530030" y="584199"/>
                </a:lnTo>
                <a:lnTo>
                  <a:pt x="491578" y="609599"/>
                </a:lnTo>
                <a:lnTo>
                  <a:pt x="458360" y="647699"/>
                </a:lnTo>
                <a:lnTo>
                  <a:pt x="431160" y="685799"/>
                </a:lnTo>
                <a:lnTo>
                  <a:pt x="410760" y="723899"/>
                </a:lnTo>
                <a:lnTo>
                  <a:pt x="397946" y="774699"/>
                </a:lnTo>
                <a:lnTo>
                  <a:pt x="393500" y="825499"/>
                </a:lnTo>
                <a:lnTo>
                  <a:pt x="397946" y="863599"/>
                </a:lnTo>
                <a:lnTo>
                  <a:pt x="410760" y="914399"/>
                </a:lnTo>
                <a:lnTo>
                  <a:pt x="458360" y="1003299"/>
                </a:lnTo>
                <a:lnTo>
                  <a:pt x="491578" y="1028699"/>
                </a:lnTo>
                <a:lnTo>
                  <a:pt x="530030" y="1054099"/>
                </a:lnTo>
                <a:lnTo>
                  <a:pt x="572932" y="1079499"/>
                </a:lnTo>
                <a:lnTo>
                  <a:pt x="619500" y="1092199"/>
                </a:lnTo>
                <a:lnTo>
                  <a:pt x="896569" y="1092199"/>
                </a:lnTo>
                <a:lnTo>
                  <a:pt x="885226" y="1104899"/>
                </a:lnTo>
                <a:lnTo>
                  <a:pt x="847556" y="1130299"/>
                </a:lnTo>
                <a:lnTo>
                  <a:pt x="806668" y="1142999"/>
                </a:lnTo>
                <a:lnTo>
                  <a:pt x="762987" y="1155699"/>
                </a:lnTo>
                <a:lnTo>
                  <a:pt x="716940" y="1168399"/>
                </a:lnTo>
                <a:close/>
              </a:path>
              <a:path w="1495425" h="1485900">
                <a:moveTo>
                  <a:pt x="787517" y="558799"/>
                </a:moveTo>
                <a:lnTo>
                  <a:pt x="735589" y="558799"/>
                </a:lnTo>
                <a:lnTo>
                  <a:pt x="713477" y="546099"/>
                </a:lnTo>
                <a:lnTo>
                  <a:pt x="799516" y="546099"/>
                </a:lnTo>
                <a:lnTo>
                  <a:pt x="787517" y="558799"/>
                </a:lnTo>
                <a:close/>
              </a:path>
              <a:path w="1495425" h="1485900">
                <a:moveTo>
                  <a:pt x="798707" y="1320799"/>
                </a:moveTo>
                <a:lnTo>
                  <a:pt x="788771" y="1320799"/>
                </a:lnTo>
                <a:lnTo>
                  <a:pt x="776086" y="1308099"/>
                </a:lnTo>
                <a:lnTo>
                  <a:pt x="764903" y="1308099"/>
                </a:lnTo>
                <a:lnTo>
                  <a:pt x="756137" y="1295399"/>
                </a:lnTo>
                <a:lnTo>
                  <a:pt x="750700" y="1282699"/>
                </a:lnTo>
                <a:lnTo>
                  <a:pt x="749812" y="1269999"/>
                </a:lnTo>
                <a:lnTo>
                  <a:pt x="754807" y="1257299"/>
                </a:lnTo>
                <a:lnTo>
                  <a:pt x="764783" y="1244599"/>
                </a:lnTo>
                <a:lnTo>
                  <a:pt x="778835" y="1244599"/>
                </a:lnTo>
                <a:lnTo>
                  <a:pt x="825137" y="1219199"/>
                </a:lnTo>
                <a:lnTo>
                  <a:pt x="868786" y="1206499"/>
                </a:lnTo>
                <a:lnTo>
                  <a:pt x="909522" y="1181099"/>
                </a:lnTo>
                <a:lnTo>
                  <a:pt x="947082" y="1155699"/>
                </a:lnTo>
                <a:lnTo>
                  <a:pt x="981205" y="1117599"/>
                </a:lnTo>
                <a:lnTo>
                  <a:pt x="1011628" y="1079499"/>
                </a:lnTo>
                <a:lnTo>
                  <a:pt x="1038089" y="1041399"/>
                </a:lnTo>
                <a:lnTo>
                  <a:pt x="1060327" y="1003299"/>
                </a:lnTo>
                <a:lnTo>
                  <a:pt x="1078079" y="965199"/>
                </a:lnTo>
                <a:lnTo>
                  <a:pt x="1091083" y="914399"/>
                </a:lnTo>
                <a:lnTo>
                  <a:pt x="1099078" y="863599"/>
                </a:lnTo>
                <a:lnTo>
                  <a:pt x="1101801" y="825499"/>
                </a:lnTo>
                <a:lnTo>
                  <a:pt x="1098582" y="761999"/>
                </a:lnTo>
                <a:lnTo>
                  <a:pt x="1089037" y="711199"/>
                </a:lnTo>
                <a:lnTo>
                  <a:pt x="1073331" y="660399"/>
                </a:lnTo>
                <a:lnTo>
                  <a:pt x="1051630" y="622299"/>
                </a:lnTo>
                <a:lnTo>
                  <a:pt x="1047209" y="596899"/>
                </a:lnTo>
                <a:lnTo>
                  <a:pt x="1048801" y="584199"/>
                </a:lnTo>
                <a:lnTo>
                  <a:pt x="1055890" y="571499"/>
                </a:lnTo>
                <a:lnTo>
                  <a:pt x="1067960" y="558799"/>
                </a:lnTo>
                <a:lnTo>
                  <a:pt x="1097964" y="558799"/>
                </a:lnTo>
                <a:lnTo>
                  <a:pt x="1142234" y="622299"/>
                </a:lnTo>
                <a:lnTo>
                  <a:pt x="1158806" y="673099"/>
                </a:lnTo>
                <a:lnTo>
                  <a:pt x="1170783" y="723899"/>
                </a:lnTo>
                <a:lnTo>
                  <a:pt x="1178053" y="774699"/>
                </a:lnTo>
                <a:lnTo>
                  <a:pt x="1180501" y="825499"/>
                </a:lnTo>
                <a:lnTo>
                  <a:pt x="1178130" y="863599"/>
                </a:lnTo>
                <a:lnTo>
                  <a:pt x="1171148" y="914399"/>
                </a:lnTo>
                <a:lnTo>
                  <a:pt x="1159750" y="965199"/>
                </a:lnTo>
                <a:lnTo>
                  <a:pt x="1144131" y="1003299"/>
                </a:lnTo>
                <a:lnTo>
                  <a:pt x="1124486" y="1054099"/>
                </a:lnTo>
                <a:lnTo>
                  <a:pt x="1101011" y="1092199"/>
                </a:lnTo>
                <a:lnTo>
                  <a:pt x="1073899" y="1130299"/>
                </a:lnTo>
                <a:lnTo>
                  <a:pt x="1043347" y="1168399"/>
                </a:lnTo>
                <a:lnTo>
                  <a:pt x="1009550" y="1206499"/>
                </a:lnTo>
                <a:lnTo>
                  <a:pt x="972701" y="1231899"/>
                </a:lnTo>
                <a:lnTo>
                  <a:pt x="932998" y="1257299"/>
                </a:lnTo>
                <a:lnTo>
                  <a:pt x="890635" y="1282699"/>
                </a:lnTo>
                <a:lnTo>
                  <a:pt x="845806" y="1295399"/>
                </a:lnTo>
                <a:lnTo>
                  <a:pt x="798707" y="1320799"/>
                </a:lnTo>
                <a:close/>
              </a:path>
              <a:path w="1495425" h="1485900">
                <a:moveTo>
                  <a:pt x="719451" y="1015999"/>
                </a:moveTo>
                <a:lnTo>
                  <a:pt x="623886" y="1015999"/>
                </a:lnTo>
                <a:lnTo>
                  <a:pt x="582492" y="990599"/>
                </a:lnTo>
                <a:lnTo>
                  <a:pt x="545958" y="977899"/>
                </a:lnTo>
                <a:lnTo>
                  <a:pt x="515473" y="939799"/>
                </a:lnTo>
                <a:lnTo>
                  <a:pt x="492225" y="901699"/>
                </a:lnTo>
                <a:lnTo>
                  <a:pt x="477405" y="863599"/>
                </a:lnTo>
                <a:lnTo>
                  <a:pt x="472200" y="825499"/>
                </a:lnTo>
                <a:lnTo>
                  <a:pt x="478666" y="774699"/>
                </a:lnTo>
                <a:lnTo>
                  <a:pt x="497154" y="723899"/>
                </a:lnTo>
                <a:lnTo>
                  <a:pt x="526300" y="685799"/>
                </a:lnTo>
                <a:lnTo>
                  <a:pt x="564739" y="647699"/>
                </a:lnTo>
                <a:lnTo>
                  <a:pt x="611106" y="634999"/>
                </a:lnTo>
                <a:lnTo>
                  <a:pt x="641086" y="634999"/>
                </a:lnTo>
                <a:lnTo>
                  <a:pt x="652829" y="647699"/>
                </a:lnTo>
                <a:lnTo>
                  <a:pt x="660293" y="660399"/>
                </a:lnTo>
                <a:lnTo>
                  <a:pt x="661837" y="673099"/>
                </a:lnTo>
                <a:lnTo>
                  <a:pt x="657441" y="685799"/>
                </a:lnTo>
                <a:lnTo>
                  <a:pt x="647953" y="698499"/>
                </a:lnTo>
                <a:lnTo>
                  <a:pt x="634224" y="711199"/>
                </a:lnTo>
                <a:lnTo>
                  <a:pt x="600163" y="723899"/>
                </a:lnTo>
                <a:lnTo>
                  <a:pt x="573859" y="749299"/>
                </a:lnTo>
                <a:lnTo>
                  <a:pt x="556906" y="787399"/>
                </a:lnTo>
                <a:lnTo>
                  <a:pt x="550900" y="825499"/>
                </a:lnTo>
                <a:lnTo>
                  <a:pt x="560188" y="863599"/>
                </a:lnTo>
                <a:lnTo>
                  <a:pt x="585504" y="901699"/>
                </a:lnTo>
                <a:lnTo>
                  <a:pt x="623031" y="927099"/>
                </a:lnTo>
                <a:lnTo>
                  <a:pt x="668950" y="939799"/>
                </a:lnTo>
                <a:lnTo>
                  <a:pt x="825616" y="939799"/>
                </a:lnTo>
                <a:lnTo>
                  <a:pt x="804831" y="965199"/>
                </a:lnTo>
                <a:lnTo>
                  <a:pt x="765361" y="990599"/>
                </a:lnTo>
                <a:lnTo>
                  <a:pt x="719451" y="1015999"/>
                </a:lnTo>
                <a:close/>
              </a:path>
              <a:path w="1495425" h="1485900">
                <a:moveTo>
                  <a:pt x="896569" y="1092199"/>
                </a:moveTo>
                <a:lnTo>
                  <a:pt x="718401" y="1092199"/>
                </a:lnTo>
                <a:lnTo>
                  <a:pt x="764969" y="1079499"/>
                </a:lnTo>
                <a:lnTo>
                  <a:pt x="807871" y="1054099"/>
                </a:lnTo>
                <a:lnTo>
                  <a:pt x="846322" y="1028699"/>
                </a:lnTo>
                <a:lnTo>
                  <a:pt x="879541" y="1003299"/>
                </a:lnTo>
                <a:lnTo>
                  <a:pt x="927141" y="914399"/>
                </a:lnTo>
                <a:lnTo>
                  <a:pt x="939955" y="863599"/>
                </a:lnTo>
                <a:lnTo>
                  <a:pt x="944401" y="825499"/>
                </a:lnTo>
                <a:lnTo>
                  <a:pt x="943463" y="800099"/>
                </a:lnTo>
                <a:lnTo>
                  <a:pt x="940662" y="774699"/>
                </a:lnTo>
                <a:lnTo>
                  <a:pt x="936017" y="749299"/>
                </a:lnTo>
                <a:lnTo>
                  <a:pt x="929546" y="736599"/>
                </a:lnTo>
                <a:lnTo>
                  <a:pt x="927551" y="711199"/>
                </a:lnTo>
                <a:lnTo>
                  <a:pt x="931514" y="698499"/>
                </a:lnTo>
                <a:lnTo>
                  <a:pt x="940641" y="685799"/>
                </a:lnTo>
                <a:lnTo>
                  <a:pt x="984169" y="685799"/>
                </a:lnTo>
                <a:lnTo>
                  <a:pt x="1012352" y="736599"/>
                </a:lnTo>
                <a:lnTo>
                  <a:pt x="1021903" y="787399"/>
                </a:lnTo>
                <a:lnTo>
                  <a:pt x="1023101" y="825499"/>
                </a:lnTo>
                <a:lnTo>
                  <a:pt x="1019862" y="863599"/>
                </a:lnTo>
                <a:lnTo>
                  <a:pt x="1010428" y="914399"/>
                </a:lnTo>
                <a:lnTo>
                  <a:pt x="995225" y="952499"/>
                </a:lnTo>
                <a:lnTo>
                  <a:pt x="974678" y="1003299"/>
                </a:lnTo>
                <a:lnTo>
                  <a:pt x="949213" y="1041399"/>
                </a:lnTo>
                <a:lnTo>
                  <a:pt x="919254" y="1066799"/>
                </a:lnTo>
                <a:lnTo>
                  <a:pt x="896569" y="1092199"/>
                </a:lnTo>
                <a:close/>
              </a:path>
              <a:path w="1495425" h="1485900">
                <a:moveTo>
                  <a:pt x="825616" y="939799"/>
                </a:moveTo>
                <a:lnTo>
                  <a:pt x="668950" y="939799"/>
                </a:lnTo>
                <a:lnTo>
                  <a:pt x="706419" y="927099"/>
                </a:lnTo>
                <a:lnTo>
                  <a:pt x="739166" y="914399"/>
                </a:lnTo>
                <a:lnTo>
                  <a:pt x="765014" y="888999"/>
                </a:lnTo>
                <a:lnTo>
                  <a:pt x="781787" y="850899"/>
                </a:lnTo>
                <a:lnTo>
                  <a:pt x="789237" y="838199"/>
                </a:lnTo>
                <a:lnTo>
                  <a:pt x="800958" y="825499"/>
                </a:lnTo>
                <a:lnTo>
                  <a:pt x="830974" y="825499"/>
                </a:lnTo>
                <a:lnTo>
                  <a:pt x="844704" y="838199"/>
                </a:lnTo>
                <a:lnTo>
                  <a:pt x="854191" y="850899"/>
                </a:lnTo>
                <a:lnTo>
                  <a:pt x="858587" y="863599"/>
                </a:lnTo>
                <a:lnTo>
                  <a:pt x="857044" y="876299"/>
                </a:lnTo>
                <a:lnTo>
                  <a:pt x="836009" y="927099"/>
                </a:lnTo>
                <a:lnTo>
                  <a:pt x="825616" y="939799"/>
                </a:lnTo>
                <a:close/>
              </a:path>
              <a:path w="1495425" h="1485900">
                <a:moveTo>
                  <a:pt x="676455" y="863599"/>
                </a:moveTo>
                <a:lnTo>
                  <a:pt x="661446" y="863599"/>
                </a:lnTo>
                <a:lnTo>
                  <a:pt x="654145" y="850899"/>
                </a:lnTo>
                <a:lnTo>
                  <a:pt x="683756" y="850899"/>
                </a:lnTo>
                <a:lnTo>
                  <a:pt x="676455" y="863599"/>
                </a:lnTo>
                <a:close/>
              </a:path>
              <a:path w="1495425" h="1485900">
                <a:moveTo>
                  <a:pt x="684271" y="1333499"/>
                </a:moveTo>
                <a:lnTo>
                  <a:pt x="653630" y="1333499"/>
                </a:lnTo>
                <a:lnTo>
                  <a:pt x="641123" y="1320799"/>
                </a:lnTo>
                <a:lnTo>
                  <a:pt x="632692" y="1308099"/>
                </a:lnTo>
                <a:lnTo>
                  <a:pt x="629600" y="1295399"/>
                </a:lnTo>
                <a:lnTo>
                  <a:pt x="632692" y="1282699"/>
                </a:lnTo>
                <a:lnTo>
                  <a:pt x="641123" y="1269999"/>
                </a:lnTo>
                <a:lnTo>
                  <a:pt x="653630" y="1257299"/>
                </a:lnTo>
                <a:lnTo>
                  <a:pt x="684271" y="1257299"/>
                </a:lnTo>
                <a:lnTo>
                  <a:pt x="696778" y="1269999"/>
                </a:lnTo>
                <a:lnTo>
                  <a:pt x="705209" y="1282699"/>
                </a:lnTo>
                <a:lnTo>
                  <a:pt x="708300" y="1295399"/>
                </a:lnTo>
                <a:lnTo>
                  <a:pt x="705209" y="1308099"/>
                </a:lnTo>
                <a:lnTo>
                  <a:pt x="696778" y="1320799"/>
                </a:lnTo>
                <a:lnTo>
                  <a:pt x="684271" y="1333499"/>
                </a:lnTo>
                <a:close/>
              </a:path>
            </a:pathLst>
          </a:custGeom>
          <a:solidFill>
            <a:srgbClr val="955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016000" y="1479117"/>
            <a:ext cx="12644755" cy="109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50" spc="70" dirty="0"/>
              <a:t>Frequency-</a:t>
            </a:r>
            <a:r>
              <a:rPr sz="7050" spc="75" dirty="0"/>
              <a:t>aware</a:t>
            </a:r>
            <a:r>
              <a:rPr sz="7050" spc="145" dirty="0"/>
              <a:t> </a:t>
            </a:r>
            <a:r>
              <a:rPr sz="7050" spc="-10" dirty="0"/>
              <a:t>Transformer</a:t>
            </a:r>
            <a:endParaRPr sz="70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7988" y="2457388"/>
            <a:ext cx="12440920" cy="297815"/>
          </a:xfrm>
          <a:custGeom>
            <a:avLst/>
            <a:gdLst/>
            <a:ahLst/>
            <a:cxnLst/>
            <a:rect l="l" t="t" r="r" b="b"/>
            <a:pathLst>
              <a:path w="12440919" h="297814">
                <a:moveTo>
                  <a:pt x="5453168" y="287636"/>
                </a:moveTo>
                <a:lnTo>
                  <a:pt x="1735423" y="287636"/>
                </a:lnTo>
                <a:lnTo>
                  <a:pt x="1633790" y="285096"/>
                </a:lnTo>
                <a:lnTo>
                  <a:pt x="1582973" y="285096"/>
                </a:lnTo>
                <a:lnTo>
                  <a:pt x="1074756" y="276206"/>
                </a:lnTo>
                <a:lnTo>
                  <a:pt x="973106" y="273666"/>
                </a:lnTo>
                <a:lnTo>
                  <a:pt x="922280" y="273666"/>
                </a:lnTo>
                <a:lnTo>
                  <a:pt x="871454" y="272396"/>
                </a:lnTo>
                <a:lnTo>
                  <a:pt x="820627" y="272396"/>
                </a:lnTo>
                <a:lnTo>
                  <a:pt x="769801" y="271126"/>
                </a:lnTo>
                <a:lnTo>
                  <a:pt x="718974" y="271126"/>
                </a:lnTo>
                <a:lnTo>
                  <a:pt x="668146" y="269856"/>
                </a:lnTo>
                <a:lnTo>
                  <a:pt x="5240596" y="269856"/>
                </a:lnTo>
                <a:lnTo>
                  <a:pt x="5290882" y="268586"/>
                </a:lnTo>
                <a:lnTo>
                  <a:pt x="5391456" y="268586"/>
                </a:lnTo>
                <a:lnTo>
                  <a:pt x="5441743" y="267316"/>
                </a:lnTo>
                <a:lnTo>
                  <a:pt x="5492030" y="267316"/>
                </a:lnTo>
                <a:lnTo>
                  <a:pt x="5542317" y="266046"/>
                </a:lnTo>
                <a:lnTo>
                  <a:pt x="5592603" y="266046"/>
                </a:lnTo>
                <a:lnTo>
                  <a:pt x="5843193" y="259696"/>
                </a:lnTo>
                <a:lnTo>
                  <a:pt x="5892631" y="259696"/>
                </a:lnTo>
                <a:lnTo>
                  <a:pt x="5942064" y="258426"/>
                </a:lnTo>
                <a:lnTo>
                  <a:pt x="5991493" y="258426"/>
                </a:lnTo>
                <a:lnTo>
                  <a:pt x="6040919" y="257156"/>
                </a:lnTo>
                <a:lnTo>
                  <a:pt x="6337452" y="257156"/>
                </a:lnTo>
                <a:lnTo>
                  <a:pt x="6386876" y="255886"/>
                </a:lnTo>
                <a:lnTo>
                  <a:pt x="6485732" y="255886"/>
                </a:lnTo>
                <a:lnTo>
                  <a:pt x="6535165" y="254616"/>
                </a:lnTo>
                <a:lnTo>
                  <a:pt x="6584603" y="254616"/>
                </a:lnTo>
                <a:lnTo>
                  <a:pt x="6634045" y="253346"/>
                </a:lnTo>
                <a:lnTo>
                  <a:pt x="6685704" y="253346"/>
                </a:lnTo>
                <a:lnTo>
                  <a:pt x="7408935" y="240646"/>
                </a:lnTo>
                <a:lnTo>
                  <a:pt x="7512254" y="238106"/>
                </a:lnTo>
                <a:lnTo>
                  <a:pt x="7563913" y="238106"/>
                </a:lnTo>
                <a:lnTo>
                  <a:pt x="8183802" y="222866"/>
                </a:lnTo>
                <a:lnTo>
                  <a:pt x="8235461" y="220326"/>
                </a:lnTo>
                <a:lnTo>
                  <a:pt x="8287125" y="219056"/>
                </a:lnTo>
                <a:lnTo>
                  <a:pt x="8545470" y="207626"/>
                </a:lnTo>
                <a:lnTo>
                  <a:pt x="8597134" y="206356"/>
                </a:lnTo>
                <a:lnTo>
                  <a:pt x="8700444" y="201276"/>
                </a:lnTo>
                <a:lnTo>
                  <a:pt x="8802562" y="198736"/>
                </a:lnTo>
                <a:lnTo>
                  <a:pt x="8903488" y="193656"/>
                </a:lnTo>
                <a:lnTo>
                  <a:pt x="8953940" y="192386"/>
                </a:lnTo>
                <a:lnTo>
                  <a:pt x="9105253" y="184766"/>
                </a:lnTo>
                <a:lnTo>
                  <a:pt x="9155676" y="180956"/>
                </a:lnTo>
                <a:lnTo>
                  <a:pt x="9256501" y="175876"/>
                </a:lnTo>
                <a:lnTo>
                  <a:pt x="9306902" y="172066"/>
                </a:lnTo>
                <a:lnTo>
                  <a:pt x="9407683" y="166986"/>
                </a:lnTo>
                <a:lnTo>
                  <a:pt x="9508435" y="159366"/>
                </a:lnTo>
                <a:lnTo>
                  <a:pt x="9556196" y="156826"/>
                </a:lnTo>
                <a:lnTo>
                  <a:pt x="9603917" y="151746"/>
                </a:lnTo>
                <a:lnTo>
                  <a:pt x="9794802" y="136506"/>
                </a:lnTo>
                <a:lnTo>
                  <a:pt x="9842624" y="135236"/>
                </a:lnTo>
                <a:lnTo>
                  <a:pt x="9890526" y="135236"/>
                </a:lnTo>
                <a:lnTo>
                  <a:pt x="9938530" y="136506"/>
                </a:lnTo>
                <a:lnTo>
                  <a:pt x="9938530" y="145396"/>
                </a:lnTo>
                <a:lnTo>
                  <a:pt x="9790098" y="153016"/>
                </a:lnTo>
                <a:lnTo>
                  <a:pt x="9740640" y="156826"/>
                </a:lnTo>
                <a:lnTo>
                  <a:pt x="9691189" y="159366"/>
                </a:lnTo>
                <a:lnTo>
                  <a:pt x="9641743" y="163176"/>
                </a:lnTo>
                <a:lnTo>
                  <a:pt x="9493416" y="172066"/>
                </a:lnTo>
                <a:lnTo>
                  <a:pt x="9443970" y="175876"/>
                </a:lnTo>
                <a:lnTo>
                  <a:pt x="9394519" y="178416"/>
                </a:lnTo>
                <a:lnTo>
                  <a:pt x="9345062" y="182226"/>
                </a:lnTo>
                <a:lnTo>
                  <a:pt x="8621462" y="219056"/>
                </a:lnTo>
                <a:lnTo>
                  <a:pt x="8569155" y="220326"/>
                </a:lnTo>
                <a:lnTo>
                  <a:pt x="8359878" y="230486"/>
                </a:lnTo>
                <a:lnTo>
                  <a:pt x="8308935" y="231756"/>
                </a:lnTo>
                <a:lnTo>
                  <a:pt x="8257989" y="234296"/>
                </a:lnTo>
                <a:lnTo>
                  <a:pt x="8207039" y="235566"/>
                </a:lnTo>
                <a:lnTo>
                  <a:pt x="8156088" y="238106"/>
                </a:lnTo>
                <a:lnTo>
                  <a:pt x="7442874" y="254616"/>
                </a:lnTo>
                <a:lnTo>
                  <a:pt x="7391963" y="257156"/>
                </a:lnTo>
                <a:lnTo>
                  <a:pt x="7290877" y="259696"/>
                </a:lnTo>
                <a:lnTo>
                  <a:pt x="7240692" y="262236"/>
                </a:lnTo>
                <a:lnTo>
                  <a:pt x="7190505" y="262236"/>
                </a:lnTo>
                <a:lnTo>
                  <a:pt x="7140316" y="263506"/>
                </a:lnTo>
                <a:lnTo>
                  <a:pt x="6738856" y="263506"/>
                </a:lnTo>
                <a:lnTo>
                  <a:pt x="6688695" y="264776"/>
                </a:lnTo>
                <a:lnTo>
                  <a:pt x="6638542" y="264776"/>
                </a:lnTo>
                <a:lnTo>
                  <a:pt x="6438026" y="269856"/>
                </a:lnTo>
                <a:lnTo>
                  <a:pt x="6387926" y="273666"/>
                </a:lnTo>
                <a:lnTo>
                  <a:pt x="6335595" y="276206"/>
                </a:lnTo>
                <a:lnTo>
                  <a:pt x="6178610" y="280016"/>
                </a:lnTo>
                <a:lnTo>
                  <a:pt x="5812450" y="280016"/>
                </a:lnTo>
                <a:lnTo>
                  <a:pt x="5707895" y="282556"/>
                </a:lnTo>
                <a:lnTo>
                  <a:pt x="5656950" y="282556"/>
                </a:lnTo>
                <a:lnTo>
                  <a:pt x="5453168" y="287636"/>
                </a:lnTo>
                <a:close/>
              </a:path>
              <a:path w="12440919" h="297814">
                <a:moveTo>
                  <a:pt x="59144" y="277476"/>
                </a:moveTo>
                <a:lnTo>
                  <a:pt x="38481" y="277476"/>
                </a:lnTo>
                <a:lnTo>
                  <a:pt x="18533" y="273666"/>
                </a:lnTo>
                <a:lnTo>
                  <a:pt x="4105" y="263506"/>
                </a:lnTo>
                <a:lnTo>
                  <a:pt x="0" y="241916"/>
                </a:lnTo>
                <a:lnTo>
                  <a:pt x="7993" y="222866"/>
                </a:lnTo>
                <a:lnTo>
                  <a:pt x="24291" y="215246"/>
                </a:lnTo>
                <a:lnTo>
                  <a:pt x="44729" y="213976"/>
                </a:lnTo>
                <a:lnTo>
                  <a:pt x="65141" y="217786"/>
                </a:lnTo>
                <a:lnTo>
                  <a:pt x="111590" y="224136"/>
                </a:lnTo>
                <a:lnTo>
                  <a:pt x="158117" y="226676"/>
                </a:lnTo>
                <a:lnTo>
                  <a:pt x="251297" y="226676"/>
                </a:lnTo>
                <a:lnTo>
                  <a:pt x="355050" y="229216"/>
                </a:lnTo>
                <a:lnTo>
                  <a:pt x="406926" y="229216"/>
                </a:lnTo>
                <a:lnTo>
                  <a:pt x="458801" y="230486"/>
                </a:lnTo>
                <a:lnTo>
                  <a:pt x="510675" y="230486"/>
                </a:lnTo>
                <a:lnTo>
                  <a:pt x="666287" y="231756"/>
                </a:lnTo>
                <a:lnTo>
                  <a:pt x="718154" y="233026"/>
                </a:lnTo>
                <a:lnTo>
                  <a:pt x="770018" y="233026"/>
                </a:lnTo>
                <a:lnTo>
                  <a:pt x="821879" y="234296"/>
                </a:lnTo>
                <a:lnTo>
                  <a:pt x="873738" y="234296"/>
                </a:lnTo>
                <a:lnTo>
                  <a:pt x="1184806" y="241916"/>
                </a:lnTo>
                <a:lnTo>
                  <a:pt x="1235590" y="244456"/>
                </a:lnTo>
                <a:lnTo>
                  <a:pt x="1387944" y="248266"/>
                </a:lnTo>
                <a:lnTo>
                  <a:pt x="1438730" y="250806"/>
                </a:lnTo>
                <a:lnTo>
                  <a:pt x="1641875" y="255886"/>
                </a:lnTo>
                <a:lnTo>
                  <a:pt x="1692662" y="255886"/>
                </a:lnTo>
                <a:lnTo>
                  <a:pt x="1845025" y="259696"/>
                </a:lnTo>
                <a:lnTo>
                  <a:pt x="1895814" y="259696"/>
                </a:lnTo>
                <a:lnTo>
                  <a:pt x="1997391" y="262236"/>
                </a:lnTo>
                <a:lnTo>
                  <a:pt x="2048181" y="262236"/>
                </a:lnTo>
                <a:lnTo>
                  <a:pt x="2098970" y="263506"/>
                </a:lnTo>
                <a:lnTo>
                  <a:pt x="2149760" y="263506"/>
                </a:lnTo>
                <a:lnTo>
                  <a:pt x="2200550" y="264776"/>
                </a:lnTo>
                <a:lnTo>
                  <a:pt x="2302131" y="264776"/>
                </a:lnTo>
                <a:lnTo>
                  <a:pt x="2352922" y="266046"/>
                </a:lnTo>
                <a:lnTo>
                  <a:pt x="2454505" y="266046"/>
                </a:lnTo>
                <a:lnTo>
                  <a:pt x="2505296" y="267316"/>
                </a:lnTo>
                <a:lnTo>
                  <a:pt x="4232312" y="267316"/>
                </a:lnTo>
                <a:lnTo>
                  <a:pt x="4333904" y="268586"/>
                </a:lnTo>
                <a:lnTo>
                  <a:pt x="4586867" y="268586"/>
                </a:lnTo>
                <a:lnTo>
                  <a:pt x="4687441" y="269856"/>
                </a:lnTo>
                <a:lnTo>
                  <a:pt x="261683" y="269856"/>
                </a:lnTo>
                <a:lnTo>
                  <a:pt x="211055" y="271126"/>
                </a:lnTo>
                <a:lnTo>
                  <a:pt x="109812" y="276206"/>
                </a:lnTo>
                <a:lnTo>
                  <a:pt x="59144" y="277476"/>
                </a:lnTo>
                <a:close/>
              </a:path>
              <a:path w="12440919" h="297814">
                <a:moveTo>
                  <a:pt x="5300329" y="290176"/>
                </a:moveTo>
                <a:lnTo>
                  <a:pt x="1938678" y="290176"/>
                </a:lnTo>
                <a:lnTo>
                  <a:pt x="1887866" y="288906"/>
                </a:lnTo>
                <a:lnTo>
                  <a:pt x="1837053" y="288906"/>
                </a:lnTo>
                <a:lnTo>
                  <a:pt x="1786238" y="287636"/>
                </a:lnTo>
                <a:lnTo>
                  <a:pt x="5402222" y="287636"/>
                </a:lnTo>
                <a:lnTo>
                  <a:pt x="5300329" y="290176"/>
                </a:lnTo>
                <a:close/>
              </a:path>
              <a:path w="12440919" h="297814">
                <a:moveTo>
                  <a:pt x="5198434" y="291446"/>
                </a:moveTo>
                <a:lnTo>
                  <a:pt x="2091109" y="291446"/>
                </a:lnTo>
                <a:lnTo>
                  <a:pt x="2040300" y="290176"/>
                </a:lnTo>
                <a:lnTo>
                  <a:pt x="5249382" y="290176"/>
                </a:lnTo>
                <a:lnTo>
                  <a:pt x="5198434" y="291446"/>
                </a:lnTo>
                <a:close/>
              </a:path>
              <a:path w="12440919" h="297814">
                <a:moveTo>
                  <a:pt x="5096539" y="292716"/>
                </a:moveTo>
                <a:lnTo>
                  <a:pt x="2498124" y="292716"/>
                </a:lnTo>
                <a:lnTo>
                  <a:pt x="2345286" y="291446"/>
                </a:lnTo>
                <a:lnTo>
                  <a:pt x="5147487" y="291446"/>
                </a:lnTo>
                <a:lnTo>
                  <a:pt x="5096539" y="292716"/>
                </a:lnTo>
                <a:close/>
              </a:path>
              <a:path w="12440919" h="297814">
                <a:moveTo>
                  <a:pt x="4739899" y="296526"/>
                </a:moveTo>
                <a:lnTo>
                  <a:pt x="3313296" y="296526"/>
                </a:lnTo>
                <a:lnTo>
                  <a:pt x="2650964" y="292716"/>
                </a:lnTo>
                <a:lnTo>
                  <a:pt x="5045591" y="292716"/>
                </a:lnTo>
                <a:lnTo>
                  <a:pt x="4994643" y="293986"/>
                </a:lnTo>
                <a:lnTo>
                  <a:pt x="4943694" y="293986"/>
                </a:lnTo>
                <a:lnTo>
                  <a:pt x="4892746" y="295256"/>
                </a:lnTo>
                <a:lnTo>
                  <a:pt x="4790848" y="295256"/>
                </a:lnTo>
                <a:lnTo>
                  <a:pt x="4739899" y="296526"/>
                </a:lnTo>
                <a:close/>
              </a:path>
              <a:path w="12440919" h="297814">
                <a:moveTo>
                  <a:pt x="4485151" y="297796"/>
                </a:moveTo>
                <a:lnTo>
                  <a:pt x="3669946" y="297796"/>
                </a:lnTo>
                <a:lnTo>
                  <a:pt x="3517095" y="296526"/>
                </a:lnTo>
                <a:lnTo>
                  <a:pt x="4536101" y="296526"/>
                </a:lnTo>
                <a:lnTo>
                  <a:pt x="4485151" y="297796"/>
                </a:lnTo>
                <a:close/>
              </a:path>
              <a:path w="12440919" h="297814">
                <a:moveTo>
                  <a:pt x="10739304" y="95156"/>
                </a:moveTo>
                <a:lnTo>
                  <a:pt x="10728227" y="95156"/>
                </a:lnTo>
                <a:lnTo>
                  <a:pt x="10719407" y="94747"/>
                </a:lnTo>
                <a:lnTo>
                  <a:pt x="10709484" y="94083"/>
                </a:lnTo>
                <a:lnTo>
                  <a:pt x="10699510" y="93521"/>
                </a:lnTo>
                <a:lnTo>
                  <a:pt x="10699510" y="83981"/>
                </a:lnTo>
                <a:lnTo>
                  <a:pt x="11289403" y="61025"/>
                </a:lnTo>
                <a:lnTo>
                  <a:pt x="12366471" y="4394"/>
                </a:lnTo>
                <a:lnTo>
                  <a:pt x="12388782" y="1775"/>
                </a:lnTo>
                <a:lnTo>
                  <a:pt x="12412294" y="0"/>
                </a:lnTo>
                <a:lnTo>
                  <a:pt x="12431361" y="5123"/>
                </a:lnTo>
                <a:lnTo>
                  <a:pt x="12440334" y="23201"/>
                </a:lnTo>
                <a:lnTo>
                  <a:pt x="12434184" y="42242"/>
                </a:lnTo>
                <a:lnTo>
                  <a:pt x="12416281" y="50423"/>
                </a:lnTo>
                <a:lnTo>
                  <a:pt x="12394566" y="52092"/>
                </a:lnTo>
                <a:lnTo>
                  <a:pt x="12370559" y="52092"/>
                </a:lnTo>
                <a:lnTo>
                  <a:pt x="10739304" y="94884"/>
                </a:lnTo>
                <a:lnTo>
                  <a:pt x="10739304" y="95156"/>
                </a:lnTo>
                <a:close/>
              </a:path>
              <a:path w="12440919" h="297814">
                <a:moveTo>
                  <a:pt x="10685035" y="96320"/>
                </a:moveTo>
                <a:lnTo>
                  <a:pt x="10505031" y="96320"/>
                </a:lnTo>
                <a:lnTo>
                  <a:pt x="10553723" y="94266"/>
                </a:lnTo>
                <a:lnTo>
                  <a:pt x="10650858" y="86469"/>
                </a:lnTo>
                <a:lnTo>
                  <a:pt x="10699510" y="83709"/>
                </a:lnTo>
                <a:lnTo>
                  <a:pt x="10698147" y="83709"/>
                </a:lnTo>
                <a:lnTo>
                  <a:pt x="10696512" y="84799"/>
                </a:lnTo>
                <a:lnTo>
                  <a:pt x="10693786" y="89160"/>
                </a:lnTo>
                <a:lnTo>
                  <a:pt x="10695149" y="91068"/>
                </a:lnTo>
                <a:lnTo>
                  <a:pt x="10699510" y="93248"/>
                </a:lnTo>
                <a:lnTo>
                  <a:pt x="10685035" y="96320"/>
                </a:lnTo>
                <a:close/>
              </a:path>
              <a:path w="12440919" h="297814">
                <a:moveTo>
                  <a:pt x="10365900" y="119414"/>
                </a:moveTo>
                <a:lnTo>
                  <a:pt x="10365959" y="109849"/>
                </a:lnTo>
                <a:lnTo>
                  <a:pt x="10387624" y="100714"/>
                </a:lnTo>
                <a:lnTo>
                  <a:pt x="10410088" y="95872"/>
                </a:lnTo>
                <a:lnTo>
                  <a:pt x="10434291" y="94266"/>
                </a:lnTo>
                <a:lnTo>
                  <a:pt x="10430581" y="94266"/>
                </a:lnTo>
                <a:lnTo>
                  <a:pt x="10456116" y="95156"/>
                </a:lnTo>
                <a:lnTo>
                  <a:pt x="10505031" y="96320"/>
                </a:lnTo>
                <a:lnTo>
                  <a:pt x="10685035" y="96320"/>
                </a:lnTo>
                <a:lnTo>
                  <a:pt x="10652381" y="103251"/>
                </a:lnTo>
                <a:lnTo>
                  <a:pt x="10605014" y="107735"/>
                </a:lnTo>
                <a:lnTo>
                  <a:pt x="10605759" y="107735"/>
                </a:lnTo>
                <a:lnTo>
                  <a:pt x="10572939" y="108457"/>
                </a:lnTo>
                <a:lnTo>
                  <a:pt x="10508904" y="108457"/>
                </a:lnTo>
                <a:lnTo>
                  <a:pt x="10460955" y="108743"/>
                </a:lnTo>
                <a:lnTo>
                  <a:pt x="10413230" y="111714"/>
                </a:lnTo>
                <a:lnTo>
                  <a:pt x="10365900" y="119414"/>
                </a:lnTo>
                <a:close/>
              </a:path>
              <a:path w="12440919" h="297814">
                <a:moveTo>
                  <a:pt x="10291572" y="123775"/>
                </a:moveTo>
                <a:lnTo>
                  <a:pt x="10139132" y="123775"/>
                </a:lnTo>
                <a:lnTo>
                  <a:pt x="10183910" y="112334"/>
                </a:lnTo>
                <a:lnTo>
                  <a:pt x="10229159" y="107735"/>
                </a:lnTo>
                <a:lnTo>
                  <a:pt x="10274696" y="107467"/>
                </a:lnTo>
                <a:lnTo>
                  <a:pt x="10320337" y="109017"/>
                </a:lnTo>
                <a:lnTo>
                  <a:pt x="10364575" y="109849"/>
                </a:lnTo>
                <a:lnTo>
                  <a:pt x="10362902" y="110964"/>
                </a:lnTo>
                <a:lnTo>
                  <a:pt x="10360176" y="115325"/>
                </a:lnTo>
                <a:lnTo>
                  <a:pt x="10361539" y="117233"/>
                </a:lnTo>
                <a:lnTo>
                  <a:pt x="10365900" y="119414"/>
                </a:lnTo>
                <a:lnTo>
                  <a:pt x="10291572" y="123775"/>
                </a:lnTo>
                <a:close/>
              </a:path>
              <a:path w="12440919" h="297814">
                <a:moveTo>
                  <a:pt x="10559940" y="108743"/>
                </a:moveTo>
                <a:lnTo>
                  <a:pt x="10547825" y="108743"/>
                </a:lnTo>
                <a:lnTo>
                  <a:pt x="10508904" y="108457"/>
                </a:lnTo>
                <a:lnTo>
                  <a:pt x="10572939" y="108457"/>
                </a:lnTo>
                <a:lnTo>
                  <a:pt x="10559940" y="108743"/>
                </a:lnTo>
                <a:close/>
              </a:path>
              <a:path w="12440919" h="297814">
                <a:moveTo>
                  <a:pt x="9940314" y="146025"/>
                </a:moveTo>
                <a:lnTo>
                  <a:pt x="9941801" y="145034"/>
                </a:lnTo>
                <a:lnTo>
                  <a:pt x="9944526" y="140673"/>
                </a:lnTo>
                <a:lnTo>
                  <a:pt x="9943164" y="138765"/>
                </a:lnTo>
                <a:lnTo>
                  <a:pt x="9938803" y="136585"/>
                </a:lnTo>
                <a:lnTo>
                  <a:pt x="9988272" y="123545"/>
                </a:lnTo>
                <a:lnTo>
                  <a:pt x="10038354" y="120368"/>
                </a:lnTo>
                <a:lnTo>
                  <a:pt x="10139132" y="123775"/>
                </a:lnTo>
                <a:lnTo>
                  <a:pt x="10291572" y="123775"/>
                </a:lnTo>
                <a:lnTo>
                  <a:pt x="9940314" y="146025"/>
                </a:lnTo>
                <a:close/>
              </a:path>
            </a:pathLst>
          </a:custGeom>
          <a:solidFill>
            <a:srgbClr val="F69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549" y="3306842"/>
            <a:ext cx="1438275" cy="1407160"/>
          </a:xfrm>
          <a:custGeom>
            <a:avLst/>
            <a:gdLst/>
            <a:ahLst/>
            <a:cxnLst/>
            <a:rect l="l" t="t" r="r" b="b"/>
            <a:pathLst>
              <a:path w="1438275" h="1407160">
                <a:moveTo>
                  <a:pt x="812527" y="525383"/>
                </a:moveTo>
                <a:lnTo>
                  <a:pt x="634545" y="525383"/>
                </a:lnTo>
                <a:lnTo>
                  <a:pt x="640843" y="522287"/>
                </a:lnTo>
                <a:lnTo>
                  <a:pt x="647313" y="519420"/>
                </a:lnTo>
                <a:lnTo>
                  <a:pt x="653897" y="516782"/>
                </a:lnTo>
                <a:lnTo>
                  <a:pt x="660538" y="514375"/>
                </a:lnTo>
                <a:lnTo>
                  <a:pt x="668183" y="463915"/>
                </a:lnTo>
                <a:lnTo>
                  <a:pt x="671667" y="453484"/>
                </a:lnTo>
                <a:lnTo>
                  <a:pt x="678390" y="445146"/>
                </a:lnTo>
                <a:lnTo>
                  <a:pt x="687579" y="439617"/>
                </a:lnTo>
                <a:lnTo>
                  <a:pt x="698459" y="437615"/>
                </a:lnTo>
                <a:lnTo>
                  <a:pt x="748613" y="437615"/>
                </a:lnTo>
                <a:lnTo>
                  <a:pt x="778887" y="463915"/>
                </a:lnTo>
                <a:lnTo>
                  <a:pt x="786532" y="514375"/>
                </a:lnTo>
                <a:lnTo>
                  <a:pt x="793174" y="516782"/>
                </a:lnTo>
                <a:lnTo>
                  <a:pt x="799759" y="519420"/>
                </a:lnTo>
                <a:lnTo>
                  <a:pt x="806229" y="522287"/>
                </a:lnTo>
                <a:lnTo>
                  <a:pt x="812527" y="525383"/>
                </a:lnTo>
                <a:close/>
              </a:path>
              <a:path w="1438275" h="1407160">
                <a:moveTo>
                  <a:pt x="572809" y="918007"/>
                </a:moveTo>
                <a:lnTo>
                  <a:pt x="517726" y="873397"/>
                </a:lnTo>
                <a:lnTo>
                  <a:pt x="508894" y="854092"/>
                </a:lnTo>
                <a:lnTo>
                  <a:pt x="510027" y="843509"/>
                </a:lnTo>
                <a:lnTo>
                  <a:pt x="514972" y="833642"/>
                </a:lnTo>
                <a:lnTo>
                  <a:pt x="545553" y="792357"/>
                </a:lnTo>
                <a:lnTo>
                  <a:pt x="542457" y="786059"/>
                </a:lnTo>
                <a:lnTo>
                  <a:pt x="539590" y="779589"/>
                </a:lnTo>
                <a:lnTo>
                  <a:pt x="536952" y="773005"/>
                </a:lnTo>
                <a:lnTo>
                  <a:pt x="534545" y="766363"/>
                </a:lnTo>
                <a:lnTo>
                  <a:pt x="484085" y="758717"/>
                </a:lnTo>
                <a:lnTo>
                  <a:pt x="473654" y="755234"/>
                </a:lnTo>
                <a:lnTo>
                  <a:pt x="465316" y="748511"/>
                </a:lnTo>
                <a:lnTo>
                  <a:pt x="459787" y="739323"/>
                </a:lnTo>
                <a:lnTo>
                  <a:pt x="457785" y="728443"/>
                </a:lnTo>
                <a:lnTo>
                  <a:pt x="457785" y="678289"/>
                </a:lnTo>
                <a:lnTo>
                  <a:pt x="484085" y="648015"/>
                </a:lnTo>
                <a:lnTo>
                  <a:pt x="534545" y="640368"/>
                </a:lnTo>
                <a:lnTo>
                  <a:pt x="536952" y="633726"/>
                </a:lnTo>
                <a:lnTo>
                  <a:pt x="539590" y="627142"/>
                </a:lnTo>
                <a:lnTo>
                  <a:pt x="542457" y="620672"/>
                </a:lnTo>
                <a:lnTo>
                  <a:pt x="545553" y="614374"/>
                </a:lnTo>
                <a:lnTo>
                  <a:pt x="514972" y="573089"/>
                </a:lnTo>
                <a:lnTo>
                  <a:pt x="510027" y="563222"/>
                </a:lnTo>
                <a:lnTo>
                  <a:pt x="508894" y="552638"/>
                </a:lnTo>
                <a:lnTo>
                  <a:pt x="511489" y="542341"/>
                </a:lnTo>
                <a:lnTo>
                  <a:pt x="517726" y="533334"/>
                </a:lnTo>
                <a:lnTo>
                  <a:pt x="553504" y="497554"/>
                </a:lnTo>
                <a:lnTo>
                  <a:pt x="562512" y="491319"/>
                </a:lnTo>
                <a:lnTo>
                  <a:pt x="572809" y="488724"/>
                </a:lnTo>
                <a:lnTo>
                  <a:pt x="583393" y="489857"/>
                </a:lnTo>
                <a:lnTo>
                  <a:pt x="593259" y="494802"/>
                </a:lnTo>
                <a:lnTo>
                  <a:pt x="634545" y="525383"/>
                </a:lnTo>
                <a:lnTo>
                  <a:pt x="921395" y="525383"/>
                </a:lnTo>
                <a:lnTo>
                  <a:pt x="929346" y="533334"/>
                </a:lnTo>
                <a:lnTo>
                  <a:pt x="935583" y="542341"/>
                </a:lnTo>
                <a:lnTo>
                  <a:pt x="938177" y="552638"/>
                </a:lnTo>
                <a:lnTo>
                  <a:pt x="937045" y="563222"/>
                </a:lnTo>
                <a:lnTo>
                  <a:pt x="932100" y="573089"/>
                </a:lnTo>
                <a:lnTo>
                  <a:pt x="919641" y="589908"/>
                </a:lnTo>
                <a:lnTo>
                  <a:pt x="723536" y="589908"/>
                </a:lnTo>
                <a:lnTo>
                  <a:pt x="679490" y="598863"/>
                </a:lnTo>
                <a:lnTo>
                  <a:pt x="643413" y="623242"/>
                </a:lnTo>
                <a:lnTo>
                  <a:pt x="619033" y="659319"/>
                </a:lnTo>
                <a:lnTo>
                  <a:pt x="610078" y="703366"/>
                </a:lnTo>
                <a:lnTo>
                  <a:pt x="619033" y="747412"/>
                </a:lnTo>
                <a:lnTo>
                  <a:pt x="643413" y="783487"/>
                </a:lnTo>
                <a:lnTo>
                  <a:pt x="679489" y="807866"/>
                </a:lnTo>
                <a:lnTo>
                  <a:pt x="723536" y="816820"/>
                </a:lnTo>
                <a:lnTo>
                  <a:pt x="919626" y="816820"/>
                </a:lnTo>
                <a:lnTo>
                  <a:pt x="947696" y="854743"/>
                </a:lnTo>
                <a:lnTo>
                  <a:pt x="921238" y="881349"/>
                </a:lnTo>
                <a:lnTo>
                  <a:pt x="634545" y="881349"/>
                </a:lnTo>
                <a:lnTo>
                  <a:pt x="593259" y="911930"/>
                </a:lnTo>
                <a:lnTo>
                  <a:pt x="583393" y="916875"/>
                </a:lnTo>
                <a:lnTo>
                  <a:pt x="572809" y="918007"/>
                </a:lnTo>
                <a:close/>
              </a:path>
              <a:path w="1438275" h="1407160">
                <a:moveTo>
                  <a:pt x="921395" y="525383"/>
                </a:moveTo>
                <a:lnTo>
                  <a:pt x="812527" y="525383"/>
                </a:lnTo>
                <a:lnTo>
                  <a:pt x="853811" y="494802"/>
                </a:lnTo>
                <a:lnTo>
                  <a:pt x="863678" y="489857"/>
                </a:lnTo>
                <a:lnTo>
                  <a:pt x="874262" y="488724"/>
                </a:lnTo>
                <a:lnTo>
                  <a:pt x="884560" y="491319"/>
                </a:lnTo>
                <a:lnTo>
                  <a:pt x="893566" y="497554"/>
                </a:lnTo>
                <a:lnTo>
                  <a:pt x="921395" y="525383"/>
                </a:lnTo>
                <a:close/>
              </a:path>
              <a:path w="1438275" h="1407160">
                <a:moveTo>
                  <a:pt x="919626" y="816820"/>
                </a:moveTo>
                <a:lnTo>
                  <a:pt x="723536" y="816820"/>
                </a:lnTo>
                <a:lnTo>
                  <a:pt x="767582" y="807866"/>
                </a:lnTo>
                <a:lnTo>
                  <a:pt x="803658" y="783487"/>
                </a:lnTo>
                <a:lnTo>
                  <a:pt x="828037" y="747412"/>
                </a:lnTo>
                <a:lnTo>
                  <a:pt x="836992" y="703366"/>
                </a:lnTo>
                <a:lnTo>
                  <a:pt x="828037" y="659319"/>
                </a:lnTo>
                <a:lnTo>
                  <a:pt x="803657" y="623242"/>
                </a:lnTo>
                <a:lnTo>
                  <a:pt x="767581" y="598863"/>
                </a:lnTo>
                <a:lnTo>
                  <a:pt x="723536" y="589908"/>
                </a:lnTo>
                <a:lnTo>
                  <a:pt x="919641" y="589908"/>
                </a:lnTo>
                <a:lnTo>
                  <a:pt x="901519" y="614374"/>
                </a:lnTo>
                <a:lnTo>
                  <a:pt x="904615" y="620672"/>
                </a:lnTo>
                <a:lnTo>
                  <a:pt x="907482" y="627142"/>
                </a:lnTo>
                <a:lnTo>
                  <a:pt x="910119" y="633726"/>
                </a:lnTo>
                <a:lnTo>
                  <a:pt x="912527" y="640368"/>
                </a:lnTo>
                <a:lnTo>
                  <a:pt x="962987" y="648015"/>
                </a:lnTo>
                <a:lnTo>
                  <a:pt x="973417" y="651498"/>
                </a:lnTo>
                <a:lnTo>
                  <a:pt x="981755" y="658220"/>
                </a:lnTo>
                <a:lnTo>
                  <a:pt x="987283" y="667409"/>
                </a:lnTo>
                <a:lnTo>
                  <a:pt x="989285" y="678289"/>
                </a:lnTo>
                <a:lnTo>
                  <a:pt x="989285" y="728443"/>
                </a:lnTo>
                <a:lnTo>
                  <a:pt x="962987" y="758717"/>
                </a:lnTo>
                <a:lnTo>
                  <a:pt x="912527" y="766363"/>
                </a:lnTo>
                <a:lnTo>
                  <a:pt x="910119" y="773005"/>
                </a:lnTo>
                <a:lnTo>
                  <a:pt x="907482" y="779589"/>
                </a:lnTo>
                <a:lnTo>
                  <a:pt x="904615" y="786059"/>
                </a:lnTo>
                <a:lnTo>
                  <a:pt x="901519" y="792357"/>
                </a:lnTo>
                <a:lnTo>
                  <a:pt x="919626" y="816820"/>
                </a:lnTo>
                <a:close/>
              </a:path>
              <a:path w="1438275" h="1407160">
                <a:moveTo>
                  <a:pt x="723536" y="770948"/>
                </a:moveTo>
                <a:lnTo>
                  <a:pt x="697236" y="765635"/>
                </a:lnTo>
                <a:lnTo>
                  <a:pt x="675753" y="751148"/>
                </a:lnTo>
                <a:lnTo>
                  <a:pt x="661264" y="729665"/>
                </a:lnTo>
                <a:lnTo>
                  <a:pt x="655951" y="703366"/>
                </a:lnTo>
                <a:lnTo>
                  <a:pt x="661264" y="677066"/>
                </a:lnTo>
                <a:lnTo>
                  <a:pt x="675753" y="655582"/>
                </a:lnTo>
                <a:lnTo>
                  <a:pt x="697236" y="641094"/>
                </a:lnTo>
                <a:lnTo>
                  <a:pt x="723536" y="635781"/>
                </a:lnTo>
                <a:lnTo>
                  <a:pt x="749835" y="641094"/>
                </a:lnTo>
                <a:lnTo>
                  <a:pt x="771319" y="655582"/>
                </a:lnTo>
                <a:lnTo>
                  <a:pt x="785807" y="677066"/>
                </a:lnTo>
                <a:lnTo>
                  <a:pt x="791121" y="703366"/>
                </a:lnTo>
                <a:lnTo>
                  <a:pt x="785807" y="729665"/>
                </a:lnTo>
                <a:lnTo>
                  <a:pt x="771319" y="751148"/>
                </a:lnTo>
                <a:lnTo>
                  <a:pt x="749835" y="765635"/>
                </a:lnTo>
                <a:lnTo>
                  <a:pt x="723536" y="770948"/>
                </a:lnTo>
                <a:close/>
              </a:path>
              <a:path w="1438275" h="1407160">
                <a:moveTo>
                  <a:pt x="748613" y="969117"/>
                </a:moveTo>
                <a:lnTo>
                  <a:pt x="698459" y="969117"/>
                </a:lnTo>
                <a:lnTo>
                  <a:pt x="687579" y="967114"/>
                </a:lnTo>
                <a:lnTo>
                  <a:pt x="678390" y="961586"/>
                </a:lnTo>
                <a:lnTo>
                  <a:pt x="671667" y="953247"/>
                </a:lnTo>
                <a:lnTo>
                  <a:pt x="668183" y="942816"/>
                </a:lnTo>
                <a:lnTo>
                  <a:pt x="660538" y="892357"/>
                </a:lnTo>
                <a:lnTo>
                  <a:pt x="653897" y="889949"/>
                </a:lnTo>
                <a:lnTo>
                  <a:pt x="647313" y="887311"/>
                </a:lnTo>
                <a:lnTo>
                  <a:pt x="640843" y="884444"/>
                </a:lnTo>
                <a:lnTo>
                  <a:pt x="634545" y="881349"/>
                </a:lnTo>
                <a:lnTo>
                  <a:pt x="812527" y="881349"/>
                </a:lnTo>
                <a:lnTo>
                  <a:pt x="806229" y="884444"/>
                </a:lnTo>
                <a:lnTo>
                  <a:pt x="799759" y="887311"/>
                </a:lnTo>
                <a:lnTo>
                  <a:pt x="793174" y="889949"/>
                </a:lnTo>
                <a:lnTo>
                  <a:pt x="786532" y="892357"/>
                </a:lnTo>
                <a:lnTo>
                  <a:pt x="778887" y="942816"/>
                </a:lnTo>
                <a:lnTo>
                  <a:pt x="775404" y="953247"/>
                </a:lnTo>
                <a:lnTo>
                  <a:pt x="768681" y="961586"/>
                </a:lnTo>
                <a:lnTo>
                  <a:pt x="759492" y="967114"/>
                </a:lnTo>
                <a:lnTo>
                  <a:pt x="748613" y="969117"/>
                </a:lnTo>
                <a:close/>
              </a:path>
              <a:path w="1438275" h="1407160">
                <a:moveTo>
                  <a:pt x="874262" y="918007"/>
                </a:moveTo>
                <a:lnTo>
                  <a:pt x="863678" y="916875"/>
                </a:lnTo>
                <a:lnTo>
                  <a:pt x="853811" y="911930"/>
                </a:lnTo>
                <a:lnTo>
                  <a:pt x="812527" y="881349"/>
                </a:lnTo>
                <a:lnTo>
                  <a:pt x="921238" y="881349"/>
                </a:lnTo>
                <a:lnTo>
                  <a:pt x="893566" y="909176"/>
                </a:lnTo>
                <a:lnTo>
                  <a:pt x="884560" y="915412"/>
                </a:lnTo>
                <a:lnTo>
                  <a:pt x="874262" y="918007"/>
                </a:lnTo>
                <a:close/>
              </a:path>
              <a:path w="1438275" h="1407160">
                <a:moveTo>
                  <a:pt x="549545" y="129969"/>
                </a:moveTo>
                <a:lnTo>
                  <a:pt x="484680" y="129969"/>
                </a:lnTo>
                <a:lnTo>
                  <a:pt x="462669" y="107959"/>
                </a:lnTo>
                <a:lnTo>
                  <a:pt x="457630" y="100372"/>
                </a:lnTo>
                <a:lnTo>
                  <a:pt x="455951" y="91743"/>
                </a:lnTo>
                <a:lnTo>
                  <a:pt x="457630" y="83114"/>
                </a:lnTo>
                <a:lnTo>
                  <a:pt x="462669" y="75526"/>
                </a:lnTo>
                <a:lnTo>
                  <a:pt x="470257" y="70487"/>
                </a:lnTo>
                <a:lnTo>
                  <a:pt x="478886" y="68807"/>
                </a:lnTo>
                <a:lnTo>
                  <a:pt x="487516" y="70487"/>
                </a:lnTo>
                <a:lnTo>
                  <a:pt x="495103" y="75526"/>
                </a:lnTo>
                <a:lnTo>
                  <a:pt x="549545" y="129969"/>
                </a:lnTo>
                <a:close/>
              </a:path>
              <a:path w="1438275" h="1407160">
                <a:moveTo>
                  <a:pt x="713749" y="175841"/>
                </a:moveTo>
                <a:lnTo>
                  <a:pt x="308856" y="175841"/>
                </a:lnTo>
                <a:lnTo>
                  <a:pt x="310078" y="168502"/>
                </a:lnTo>
                <a:lnTo>
                  <a:pt x="310690" y="160856"/>
                </a:lnTo>
                <a:lnTo>
                  <a:pt x="310690" y="144954"/>
                </a:lnTo>
                <a:lnTo>
                  <a:pt x="310078" y="137309"/>
                </a:lnTo>
                <a:lnTo>
                  <a:pt x="308856" y="129969"/>
                </a:lnTo>
                <a:lnTo>
                  <a:pt x="713749" y="129969"/>
                </a:lnTo>
                <a:lnTo>
                  <a:pt x="695401" y="152905"/>
                </a:lnTo>
                <a:lnTo>
                  <a:pt x="713749" y="175841"/>
                </a:lnTo>
                <a:close/>
              </a:path>
              <a:path w="1438275" h="1407160">
                <a:moveTo>
                  <a:pt x="484770" y="237003"/>
                </a:moveTo>
                <a:lnTo>
                  <a:pt x="473003" y="237003"/>
                </a:lnTo>
                <a:lnTo>
                  <a:pt x="467149" y="234763"/>
                </a:lnTo>
                <a:lnTo>
                  <a:pt x="462669" y="230284"/>
                </a:lnTo>
                <a:lnTo>
                  <a:pt x="457630" y="222697"/>
                </a:lnTo>
                <a:lnTo>
                  <a:pt x="455951" y="214067"/>
                </a:lnTo>
                <a:lnTo>
                  <a:pt x="457630" y="205438"/>
                </a:lnTo>
                <a:lnTo>
                  <a:pt x="462669" y="197850"/>
                </a:lnTo>
                <a:lnTo>
                  <a:pt x="484680" y="175841"/>
                </a:lnTo>
                <a:lnTo>
                  <a:pt x="549545" y="175841"/>
                </a:lnTo>
                <a:lnTo>
                  <a:pt x="490623" y="234763"/>
                </a:lnTo>
                <a:lnTo>
                  <a:pt x="484770" y="237003"/>
                </a:lnTo>
                <a:close/>
              </a:path>
              <a:path w="1438275" h="1407160">
                <a:moveTo>
                  <a:pt x="104895" y="990998"/>
                </a:moveTo>
                <a:lnTo>
                  <a:pt x="59023" y="990998"/>
                </a:lnTo>
                <a:lnTo>
                  <a:pt x="58857" y="987003"/>
                </a:lnTo>
                <a:lnTo>
                  <a:pt x="58396" y="982783"/>
                </a:lnTo>
                <a:lnTo>
                  <a:pt x="58396" y="978596"/>
                </a:lnTo>
                <a:lnTo>
                  <a:pt x="62090" y="931406"/>
                </a:lnTo>
                <a:lnTo>
                  <a:pt x="72977" y="886065"/>
                </a:lnTo>
                <a:lnTo>
                  <a:pt x="90763" y="843249"/>
                </a:lnTo>
                <a:lnTo>
                  <a:pt x="115154" y="803632"/>
                </a:lnTo>
                <a:lnTo>
                  <a:pt x="145857" y="767891"/>
                </a:lnTo>
                <a:lnTo>
                  <a:pt x="181599" y="737188"/>
                </a:lnTo>
                <a:lnTo>
                  <a:pt x="221215" y="712797"/>
                </a:lnTo>
                <a:lnTo>
                  <a:pt x="264031" y="695011"/>
                </a:lnTo>
                <a:lnTo>
                  <a:pt x="309372" y="684124"/>
                </a:lnTo>
                <a:lnTo>
                  <a:pt x="356562" y="680430"/>
                </a:lnTo>
                <a:lnTo>
                  <a:pt x="411913" y="680430"/>
                </a:lnTo>
                <a:lnTo>
                  <a:pt x="411913" y="726302"/>
                </a:lnTo>
                <a:lnTo>
                  <a:pt x="356562" y="726302"/>
                </a:lnTo>
                <a:lnTo>
                  <a:pt x="306857" y="731157"/>
                </a:lnTo>
                <a:lnTo>
                  <a:pt x="259848" y="745415"/>
                </a:lnTo>
                <a:lnTo>
                  <a:pt x="216624" y="768618"/>
                </a:lnTo>
                <a:lnTo>
                  <a:pt x="178273" y="800308"/>
                </a:lnTo>
                <a:lnTo>
                  <a:pt x="146583" y="838658"/>
                </a:lnTo>
                <a:lnTo>
                  <a:pt x="123380" y="881883"/>
                </a:lnTo>
                <a:lnTo>
                  <a:pt x="109122" y="928892"/>
                </a:lnTo>
                <a:lnTo>
                  <a:pt x="104267" y="978596"/>
                </a:lnTo>
                <a:lnTo>
                  <a:pt x="104267" y="982783"/>
                </a:lnTo>
                <a:lnTo>
                  <a:pt x="104556" y="985648"/>
                </a:lnTo>
                <a:lnTo>
                  <a:pt x="104681" y="986853"/>
                </a:lnTo>
                <a:lnTo>
                  <a:pt x="104895" y="990998"/>
                </a:lnTo>
                <a:close/>
              </a:path>
              <a:path w="1438275" h="1407160">
                <a:moveTo>
                  <a:pt x="163613" y="991208"/>
                </a:moveTo>
                <a:lnTo>
                  <a:pt x="104906" y="991208"/>
                </a:lnTo>
                <a:lnTo>
                  <a:pt x="126875" y="964530"/>
                </a:lnTo>
                <a:lnTo>
                  <a:pt x="133947" y="958749"/>
                </a:lnTo>
                <a:lnTo>
                  <a:pt x="142378" y="956243"/>
                </a:lnTo>
                <a:lnTo>
                  <a:pt x="151128" y="957096"/>
                </a:lnTo>
                <a:lnTo>
                  <a:pt x="159158" y="961394"/>
                </a:lnTo>
                <a:lnTo>
                  <a:pt x="164914" y="968467"/>
                </a:lnTo>
                <a:lnTo>
                  <a:pt x="167423" y="976898"/>
                </a:lnTo>
                <a:lnTo>
                  <a:pt x="166707" y="984357"/>
                </a:lnTo>
                <a:lnTo>
                  <a:pt x="166583" y="985648"/>
                </a:lnTo>
                <a:lnTo>
                  <a:pt x="163725" y="990998"/>
                </a:lnTo>
                <a:lnTo>
                  <a:pt x="163613" y="991208"/>
                </a:lnTo>
                <a:close/>
              </a:path>
              <a:path w="1438275" h="1407160">
                <a:moveTo>
                  <a:pt x="377357" y="1276763"/>
                </a:moveTo>
                <a:lnTo>
                  <a:pt x="356562" y="1276763"/>
                </a:lnTo>
                <a:lnTo>
                  <a:pt x="306483" y="1272558"/>
                </a:lnTo>
                <a:lnTo>
                  <a:pt x="259106" y="1260405"/>
                </a:lnTo>
                <a:lnTo>
                  <a:pt x="215113" y="1240994"/>
                </a:lnTo>
                <a:lnTo>
                  <a:pt x="175185" y="1215017"/>
                </a:lnTo>
                <a:lnTo>
                  <a:pt x="140004" y="1183163"/>
                </a:lnTo>
                <a:lnTo>
                  <a:pt x="110253" y="1146125"/>
                </a:lnTo>
                <a:lnTo>
                  <a:pt x="86612" y="1104592"/>
                </a:lnTo>
                <a:lnTo>
                  <a:pt x="69765" y="1059257"/>
                </a:lnTo>
                <a:lnTo>
                  <a:pt x="8253" y="1008610"/>
                </a:lnTo>
                <a:lnTo>
                  <a:pt x="2501" y="1001537"/>
                </a:lnTo>
                <a:lnTo>
                  <a:pt x="0" y="993107"/>
                </a:lnTo>
                <a:lnTo>
                  <a:pt x="586" y="987003"/>
                </a:lnTo>
                <a:lnTo>
                  <a:pt x="601" y="986853"/>
                </a:lnTo>
                <a:lnTo>
                  <a:pt x="717" y="985648"/>
                </a:lnTo>
                <a:lnTo>
                  <a:pt x="841" y="984357"/>
                </a:lnTo>
                <a:lnTo>
                  <a:pt x="5118" y="976327"/>
                </a:lnTo>
                <a:lnTo>
                  <a:pt x="12194" y="970558"/>
                </a:lnTo>
                <a:lnTo>
                  <a:pt x="20632" y="968050"/>
                </a:lnTo>
                <a:lnTo>
                  <a:pt x="29383" y="968897"/>
                </a:lnTo>
                <a:lnTo>
                  <a:pt x="37401" y="973191"/>
                </a:lnTo>
                <a:lnTo>
                  <a:pt x="59023" y="990998"/>
                </a:lnTo>
                <a:lnTo>
                  <a:pt x="104895" y="990998"/>
                </a:lnTo>
                <a:lnTo>
                  <a:pt x="104906" y="991208"/>
                </a:lnTo>
                <a:lnTo>
                  <a:pt x="163613" y="991208"/>
                </a:lnTo>
                <a:lnTo>
                  <a:pt x="162294" y="993678"/>
                </a:lnTo>
                <a:lnTo>
                  <a:pt x="115000" y="1051118"/>
                </a:lnTo>
                <a:lnTo>
                  <a:pt x="132237" y="1093783"/>
                </a:lnTo>
                <a:lnTo>
                  <a:pt x="156620" y="1132183"/>
                </a:lnTo>
                <a:lnTo>
                  <a:pt x="187316" y="1165482"/>
                </a:lnTo>
                <a:lnTo>
                  <a:pt x="223491" y="1192841"/>
                </a:lnTo>
                <a:lnTo>
                  <a:pt x="264313" y="1213421"/>
                </a:lnTo>
                <a:lnTo>
                  <a:pt x="308947" y="1226384"/>
                </a:lnTo>
                <a:lnTo>
                  <a:pt x="356562" y="1230891"/>
                </a:lnTo>
                <a:lnTo>
                  <a:pt x="377357" y="1230891"/>
                </a:lnTo>
                <a:lnTo>
                  <a:pt x="359009" y="1253827"/>
                </a:lnTo>
                <a:lnTo>
                  <a:pt x="377357" y="1276763"/>
                </a:lnTo>
                <a:close/>
              </a:path>
              <a:path w="1438275" h="1407160">
                <a:moveTo>
                  <a:pt x="1396321" y="1376151"/>
                </a:moveTo>
                <a:lnTo>
                  <a:pt x="1212834" y="1376151"/>
                </a:lnTo>
                <a:lnTo>
                  <a:pt x="1200930" y="1373747"/>
                </a:lnTo>
                <a:lnTo>
                  <a:pt x="1191210" y="1367193"/>
                </a:lnTo>
                <a:lnTo>
                  <a:pt x="1184656" y="1357473"/>
                </a:lnTo>
                <a:lnTo>
                  <a:pt x="1182253" y="1345570"/>
                </a:lnTo>
                <a:lnTo>
                  <a:pt x="1182253" y="1162083"/>
                </a:lnTo>
                <a:lnTo>
                  <a:pt x="1184656" y="1150179"/>
                </a:lnTo>
                <a:lnTo>
                  <a:pt x="1191210" y="1140459"/>
                </a:lnTo>
                <a:lnTo>
                  <a:pt x="1200930" y="1133905"/>
                </a:lnTo>
                <a:lnTo>
                  <a:pt x="1212834" y="1131502"/>
                </a:lnTo>
                <a:lnTo>
                  <a:pt x="1396321" y="1131502"/>
                </a:lnTo>
                <a:lnTo>
                  <a:pt x="1408225" y="1133905"/>
                </a:lnTo>
                <a:lnTo>
                  <a:pt x="1417945" y="1140459"/>
                </a:lnTo>
                <a:lnTo>
                  <a:pt x="1424499" y="1150179"/>
                </a:lnTo>
                <a:lnTo>
                  <a:pt x="1426902" y="1162083"/>
                </a:lnTo>
                <a:lnTo>
                  <a:pt x="1426902" y="1345570"/>
                </a:lnTo>
                <a:lnTo>
                  <a:pt x="1424499" y="1357473"/>
                </a:lnTo>
                <a:lnTo>
                  <a:pt x="1417945" y="1367193"/>
                </a:lnTo>
                <a:lnTo>
                  <a:pt x="1408225" y="1373747"/>
                </a:lnTo>
                <a:lnTo>
                  <a:pt x="1396321" y="1376151"/>
                </a:lnTo>
                <a:close/>
              </a:path>
              <a:path w="1438275" h="1407160">
                <a:moveTo>
                  <a:pt x="876441" y="305811"/>
                </a:moveTo>
                <a:lnTo>
                  <a:pt x="754117" y="152905"/>
                </a:lnTo>
                <a:lnTo>
                  <a:pt x="876441" y="0"/>
                </a:lnTo>
                <a:lnTo>
                  <a:pt x="998766" y="152905"/>
                </a:lnTo>
                <a:lnTo>
                  <a:pt x="876441" y="305811"/>
                </a:lnTo>
                <a:close/>
              </a:path>
              <a:path w="1438275" h="1407160">
                <a:moveTo>
                  <a:pt x="540049" y="1406733"/>
                </a:moveTo>
                <a:lnTo>
                  <a:pt x="417724" y="1253827"/>
                </a:lnTo>
                <a:lnTo>
                  <a:pt x="540049" y="1100921"/>
                </a:lnTo>
                <a:lnTo>
                  <a:pt x="662373" y="1253827"/>
                </a:lnTo>
                <a:lnTo>
                  <a:pt x="540049" y="1406733"/>
                </a:lnTo>
                <a:close/>
              </a:path>
              <a:path w="1438275" h="1407160">
                <a:moveTo>
                  <a:pt x="142494" y="275230"/>
                </a:moveTo>
                <a:lnTo>
                  <a:pt x="94879" y="265617"/>
                </a:lnTo>
                <a:lnTo>
                  <a:pt x="55996" y="239402"/>
                </a:lnTo>
                <a:lnTo>
                  <a:pt x="29782" y="200519"/>
                </a:lnTo>
                <a:lnTo>
                  <a:pt x="20169" y="152905"/>
                </a:lnTo>
                <a:lnTo>
                  <a:pt x="29782" y="105290"/>
                </a:lnTo>
                <a:lnTo>
                  <a:pt x="55997" y="66408"/>
                </a:lnTo>
                <a:lnTo>
                  <a:pt x="94879" y="40193"/>
                </a:lnTo>
                <a:lnTo>
                  <a:pt x="142494" y="30581"/>
                </a:lnTo>
                <a:lnTo>
                  <a:pt x="190107" y="40193"/>
                </a:lnTo>
                <a:lnTo>
                  <a:pt x="228989" y="66408"/>
                </a:lnTo>
                <a:lnTo>
                  <a:pt x="255204" y="105290"/>
                </a:lnTo>
                <a:lnTo>
                  <a:pt x="264818" y="152905"/>
                </a:lnTo>
                <a:lnTo>
                  <a:pt x="255205" y="200519"/>
                </a:lnTo>
                <a:lnTo>
                  <a:pt x="228990" y="239402"/>
                </a:lnTo>
                <a:lnTo>
                  <a:pt x="190108" y="265617"/>
                </a:lnTo>
                <a:lnTo>
                  <a:pt x="142494" y="275230"/>
                </a:lnTo>
                <a:close/>
              </a:path>
              <a:path w="1438275" h="1407160">
                <a:moveTo>
                  <a:pt x="977681" y="1230891"/>
                </a:moveTo>
                <a:lnTo>
                  <a:pt x="912816" y="1230891"/>
                </a:lnTo>
                <a:lnTo>
                  <a:pt x="890807" y="1208881"/>
                </a:lnTo>
                <a:lnTo>
                  <a:pt x="885767" y="1201294"/>
                </a:lnTo>
                <a:lnTo>
                  <a:pt x="884087" y="1192664"/>
                </a:lnTo>
                <a:lnTo>
                  <a:pt x="885767" y="1184035"/>
                </a:lnTo>
                <a:lnTo>
                  <a:pt x="890807" y="1176447"/>
                </a:lnTo>
                <a:lnTo>
                  <a:pt x="898394" y="1171408"/>
                </a:lnTo>
                <a:lnTo>
                  <a:pt x="907022" y="1169729"/>
                </a:lnTo>
                <a:lnTo>
                  <a:pt x="915651" y="1171408"/>
                </a:lnTo>
                <a:lnTo>
                  <a:pt x="923239" y="1176447"/>
                </a:lnTo>
                <a:lnTo>
                  <a:pt x="977681" y="1230891"/>
                </a:lnTo>
                <a:close/>
              </a:path>
              <a:path w="1438275" h="1407160">
                <a:moveTo>
                  <a:pt x="1136381" y="1276763"/>
                </a:moveTo>
                <a:lnTo>
                  <a:pt x="702741" y="1276763"/>
                </a:lnTo>
                <a:lnTo>
                  <a:pt x="721089" y="1253827"/>
                </a:lnTo>
                <a:lnTo>
                  <a:pt x="702741" y="1230891"/>
                </a:lnTo>
                <a:lnTo>
                  <a:pt x="1136381" y="1230891"/>
                </a:lnTo>
                <a:lnTo>
                  <a:pt x="1136381" y="1276763"/>
                </a:lnTo>
                <a:close/>
              </a:path>
              <a:path w="1438275" h="1407160">
                <a:moveTo>
                  <a:pt x="912905" y="1337925"/>
                </a:moveTo>
                <a:lnTo>
                  <a:pt x="901139" y="1337925"/>
                </a:lnTo>
                <a:lnTo>
                  <a:pt x="895285" y="1335685"/>
                </a:lnTo>
                <a:lnTo>
                  <a:pt x="890807" y="1331205"/>
                </a:lnTo>
                <a:lnTo>
                  <a:pt x="885767" y="1323617"/>
                </a:lnTo>
                <a:lnTo>
                  <a:pt x="884087" y="1314989"/>
                </a:lnTo>
                <a:lnTo>
                  <a:pt x="885767" y="1306360"/>
                </a:lnTo>
                <a:lnTo>
                  <a:pt x="890807" y="1298773"/>
                </a:lnTo>
                <a:lnTo>
                  <a:pt x="912816" y="1276763"/>
                </a:lnTo>
                <a:lnTo>
                  <a:pt x="977681" y="1276763"/>
                </a:lnTo>
                <a:lnTo>
                  <a:pt x="918759" y="1335685"/>
                </a:lnTo>
                <a:lnTo>
                  <a:pt x="912905" y="1337925"/>
                </a:lnTo>
                <a:close/>
              </a:path>
              <a:path w="1438275" h="1407160">
                <a:moveTo>
                  <a:pt x="1427320" y="380628"/>
                </a:moveTo>
                <a:lnTo>
                  <a:pt x="1338173" y="380628"/>
                </a:lnTo>
                <a:lnTo>
                  <a:pt x="1323883" y="332608"/>
                </a:lnTo>
                <a:lnTo>
                  <a:pt x="1300820" y="289090"/>
                </a:lnTo>
                <a:lnTo>
                  <a:pt x="1270031" y="251126"/>
                </a:lnTo>
                <a:lnTo>
                  <a:pt x="1232559" y="219766"/>
                </a:lnTo>
                <a:lnTo>
                  <a:pt x="1189452" y="196065"/>
                </a:lnTo>
                <a:lnTo>
                  <a:pt x="1141754" y="181072"/>
                </a:lnTo>
                <a:lnTo>
                  <a:pt x="1090510" y="175841"/>
                </a:lnTo>
                <a:lnTo>
                  <a:pt x="1039134" y="175841"/>
                </a:lnTo>
                <a:lnTo>
                  <a:pt x="1057482" y="152905"/>
                </a:lnTo>
                <a:lnTo>
                  <a:pt x="1039134" y="129969"/>
                </a:lnTo>
                <a:lnTo>
                  <a:pt x="1090510" y="129969"/>
                </a:lnTo>
                <a:lnTo>
                  <a:pt x="1137212" y="133616"/>
                </a:lnTo>
                <a:lnTo>
                  <a:pt x="1181623" y="144189"/>
                </a:lnTo>
                <a:lnTo>
                  <a:pt x="1223192" y="161129"/>
                </a:lnTo>
                <a:lnTo>
                  <a:pt x="1261364" y="183883"/>
                </a:lnTo>
                <a:lnTo>
                  <a:pt x="1295586" y="211893"/>
                </a:lnTo>
                <a:lnTo>
                  <a:pt x="1325306" y="244604"/>
                </a:lnTo>
                <a:lnTo>
                  <a:pt x="1349969" y="281460"/>
                </a:lnTo>
                <a:lnTo>
                  <a:pt x="1369024" y="321905"/>
                </a:lnTo>
                <a:lnTo>
                  <a:pt x="1381821" y="365062"/>
                </a:lnTo>
                <a:lnTo>
                  <a:pt x="1381916" y="365383"/>
                </a:lnTo>
                <a:lnTo>
                  <a:pt x="1436664" y="365383"/>
                </a:lnTo>
                <a:lnTo>
                  <a:pt x="1434338" y="370676"/>
                </a:lnTo>
                <a:lnTo>
                  <a:pt x="1427320" y="380628"/>
                </a:lnTo>
                <a:close/>
              </a:path>
              <a:path w="1438275" h="1407160">
                <a:moveTo>
                  <a:pt x="1436664" y="365383"/>
                </a:moveTo>
                <a:lnTo>
                  <a:pt x="1381916" y="365383"/>
                </a:lnTo>
                <a:lnTo>
                  <a:pt x="1396828" y="344217"/>
                </a:lnTo>
                <a:lnTo>
                  <a:pt x="1403434" y="337961"/>
                </a:lnTo>
                <a:lnTo>
                  <a:pt x="1411645" y="334824"/>
                </a:lnTo>
                <a:lnTo>
                  <a:pt x="1420443" y="335003"/>
                </a:lnTo>
                <a:lnTo>
                  <a:pt x="1428813" y="338692"/>
                </a:lnTo>
                <a:lnTo>
                  <a:pt x="1435058" y="345319"/>
                </a:lnTo>
                <a:lnTo>
                  <a:pt x="1438182" y="353541"/>
                </a:lnTo>
                <a:lnTo>
                  <a:pt x="1438060" y="359537"/>
                </a:lnTo>
                <a:lnTo>
                  <a:pt x="1438003" y="362335"/>
                </a:lnTo>
                <a:lnTo>
                  <a:pt x="1436664" y="365383"/>
                </a:lnTo>
                <a:close/>
              </a:path>
              <a:path w="1438275" h="1407160">
                <a:moveTo>
                  <a:pt x="1090510" y="726302"/>
                </a:moveTo>
                <a:lnTo>
                  <a:pt x="1035157" y="726302"/>
                </a:lnTo>
                <a:lnTo>
                  <a:pt x="1035157" y="680430"/>
                </a:lnTo>
                <a:lnTo>
                  <a:pt x="1090510" y="680430"/>
                </a:lnTo>
                <a:lnTo>
                  <a:pt x="1140214" y="675575"/>
                </a:lnTo>
                <a:lnTo>
                  <a:pt x="1187223" y="661317"/>
                </a:lnTo>
                <a:lnTo>
                  <a:pt x="1230447" y="638113"/>
                </a:lnTo>
                <a:lnTo>
                  <a:pt x="1268798" y="606422"/>
                </a:lnTo>
                <a:lnTo>
                  <a:pt x="1298849" y="570402"/>
                </a:lnTo>
                <a:lnTo>
                  <a:pt x="1321326" y="529985"/>
                </a:lnTo>
                <a:lnTo>
                  <a:pt x="1335900" y="486094"/>
                </a:lnTo>
                <a:lnTo>
                  <a:pt x="1342244" y="439652"/>
                </a:lnTo>
                <a:lnTo>
                  <a:pt x="1281820" y="397047"/>
                </a:lnTo>
                <a:lnTo>
                  <a:pt x="1275573" y="390420"/>
                </a:lnTo>
                <a:lnTo>
                  <a:pt x="1272451" y="382197"/>
                </a:lnTo>
                <a:lnTo>
                  <a:pt x="1272632" y="373403"/>
                </a:lnTo>
                <a:lnTo>
                  <a:pt x="1276296" y="365062"/>
                </a:lnTo>
                <a:lnTo>
                  <a:pt x="1282902" y="358806"/>
                </a:lnTo>
                <a:lnTo>
                  <a:pt x="1291112" y="355670"/>
                </a:lnTo>
                <a:lnTo>
                  <a:pt x="1299911" y="355848"/>
                </a:lnTo>
                <a:lnTo>
                  <a:pt x="1308281" y="359537"/>
                </a:lnTo>
                <a:lnTo>
                  <a:pt x="1338173" y="380628"/>
                </a:lnTo>
                <a:lnTo>
                  <a:pt x="1427320" y="380628"/>
                </a:lnTo>
                <a:lnTo>
                  <a:pt x="1388293" y="435978"/>
                </a:lnTo>
                <a:lnTo>
                  <a:pt x="1383697" y="481392"/>
                </a:lnTo>
                <a:lnTo>
                  <a:pt x="1372452" y="525000"/>
                </a:lnTo>
                <a:lnTo>
                  <a:pt x="1354798" y="566188"/>
                </a:lnTo>
                <a:lnTo>
                  <a:pt x="1330973" y="604340"/>
                </a:lnTo>
                <a:lnTo>
                  <a:pt x="1301214" y="638840"/>
                </a:lnTo>
                <a:lnTo>
                  <a:pt x="1265473" y="669543"/>
                </a:lnTo>
                <a:lnTo>
                  <a:pt x="1225857" y="693935"/>
                </a:lnTo>
                <a:lnTo>
                  <a:pt x="1183040" y="711721"/>
                </a:lnTo>
                <a:lnTo>
                  <a:pt x="1137700" y="722608"/>
                </a:lnTo>
                <a:lnTo>
                  <a:pt x="1090510" y="726302"/>
                </a:lnTo>
                <a:close/>
              </a:path>
            </a:pathLst>
          </a:custGeom>
          <a:solidFill>
            <a:srgbClr val="955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87141" y="2797416"/>
            <a:ext cx="6228080" cy="2110740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6117590" algn="l"/>
              </a:tabLst>
            </a:pPr>
            <a:r>
              <a:rPr sz="4250" u="heavy" spc="150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What</a:t>
            </a:r>
            <a:r>
              <a:rPr sz="4250" u="heavy" spc="-150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4250" u="heavy" spc="-23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It</a:t>
            </a:r>
            <a:r>
              <a:rPr sz="4250" u="heavy" spc="-14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4250" u="heavy" spc="17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Does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58419" marR="5080" indent="283210" algn="just">
              <a:lnSpc>
                <a:spcPct val="121900"/>
              </a:lnSpc>
              <a:spcBef>
                <a:spcPts val="455"/>
              </a:spcBef>
            </a:pPr>
            <a:r>
              <a:rPr sz="2000" spc="70" dirty="0">
                <a:latin typeface="Tahoma"/>
                <a:cs typeface="Tahoma"/>
              </a:rPr>
              <a:t>Uses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Transformers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enhance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resolution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in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light </a:t>
            </a:r>
            <a:r>
              <a:rPr sz="2000" spc="70" dirty="0">
                <a:latin typeface="Tahoma"/>
                <a:cs typeface="Tahoma"/>
              </a:rPr>
              <a:t>field</a:t>
            </a:r>
            <a:r>
              <a:rPr sz="2000" spc="145" dirty="0">
                <a:latin typeface="Tahoma"/>
                <a:cs typeface="Tahoma"/>
              </a:rPr>
              <a:t>  </a:t>
            </a:r>
            <a:r>
              <a:rPr sz="2000" spc="85" dirty="0">
                <a:latin typeface="Tahoma"/>
                <a:cs typeface="Tahoma"/>
              </a:rPr>
              <a:t>images</a:t>
            </a:r>
            <a:r>
              <a:rPr sz="2000" spc="145" dirty="0">
                <a:latin typeface="Tahoma"/>
                <a:cs typeface="Tahoma"/>
              </a:rPr>
              <a:t>  </a:t>
            </a:r>
            <a:r>
              <a:rPr sz="2000" dirty="0">
                <a:latin typeface="Tahoma"/>
                <a:cs typeface="Tahoma"/>
              </a:rPr>
              <a:t>(multi-</a:t>
            </a:r>
            <a:r>
              <a:rPr sz="2000" spc="75" dirty="0">
                <a:latin typeface="Tahoma"/>
                <a:cs typeface="Tahoma"/>
              </a:rPr>
              <a:t>view</a:t>
            </a:r>
            <a:r>
              <a:rPr sz="2000" spc="145" dirty="0">
                <a:latin typeface="Tahoma"/>
                <a:cs typeface="Tahoma"/>
              </a:rPr>
              <a:t>  </a:t>
            </a:r>
            <a:r>
              <a:rPr sz="2000" spc="85" dirty="0">
                <a:latin typeface="Tahoma"/>
                <a:cs typeface="Tahoma"/>
              </a:rPr>
              <a:t>images</a:t>
            </a:r>
            <a:r>
              <a:rPr sz="2000" spc="145" dirty="0">
                <a:latin typeface="Tahoma"/>
                <a:cs typeface="Tahoma"/>
              </a:rPr>
              <a:t>  </a:t>
            </a:r>
            <a:r>
              <a:rPr sz="2000" spc="90" dirty="0">
                <a:latin typeface="Tahoma"/>
                <a:cs typeface="Tahoma"/>
              </a:rPr>
              <a:t>captured</a:t>
            </a:r>
            <a:r>
              <a:rPr sz="2000" spc="150" dirty="0">
                <a:latin typeface="Tahoma"/>
                <a:cs typeface="Tahoma"/>
              </a:rPr>
              <a:t>  </a:t>
            </a:r>
            <a:r>
              <a:rPr sz="2000" spc="-20" dirty="0">
                <a:latin typeface="Tahoma"/>
                <a:cs typeface="Tahoma"/>
              </a:rPr>
              <a:t>from </a:t>
            </a:r>
            <a:r>
              <a:rPr sz="2000" spc="50" dirty="0">
                <a:latin typeface="Tahoma"/>
                <a:cs typeface="Tahoma"/>
              </a:rPr>
              <a:t>different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angles).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46980" y="3873692"/>
            <a:ext cx="271780" cy="271780"/>
            <a:chOff x="2546980" y="3873692"/>
            <a:chExt cx="271780" cy="271780"/>
          </a:xfrm>
        </p:grpSpPr>
        <p:sp>
          <p:nvSpPr>
            <p:cNvPr id="6" name="object 6"/>
            <p:cNvSpPr/>
            <p:nvPr/>
          </p:nvSpPr>
          <p:spPr>
            <a:xfrm>
              <a:off x="2555466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55466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368013" y="2797416"/>
            <a:ext cx="6093460" cy="2110740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6080125" algn="l"/>
              </a:tabLst>
            </a:pPr>
            <a:r>
              <a:rPr sz="4250" u="heavy" spc="-40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4250" u="heavy" spc="200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Uniqueness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20955" marR="80645" indent="499109">
              <a:lnSpc>
                <a:spcPct val="121900"/>
              </a:lnSpc>
              <a:spcBef>
                <a:spcPts val="455"/>
              </a:spcBef>
            </a:pPr>
            <a:r>
              <a:rPr sz="2000" dirty="0">
                <a:latin typeface="Tahoma"/>
                <a:cs typeface="Tahoma"/>
              </a:rPr>
              <a:t>First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use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Angular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305" dirty="0">
                <a:latin typeface="Tahoma"/>
                <a:cs typeface="Tahoma"/>
              </a:rPr>
              <a:t>+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Spatial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Transformers</a:t>
            </a:r>
            <a:r>
              <a:rPr sz="2000" spc="-25" dirty="0">
                <a:latin typeface="Tahoma"/>
                <a:cs typeface="Tahoma"/>
              </a:rPr>
              <a:t> for </a:t>
            </a:r>
            <a:r>
              <a:rPr sz="2000" spc="75" dirty="0">
                <a:latin typeface="Tahoma"/>
                <a:cs typeface="Tahoma"/>
              </a:rPr>
              <a:t>light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field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data;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preserves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angular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consistency </a:t>
            </a:r>
            <a:r>
              <a:rPr sz="2000" spc="75" dirty="0">
                <a:latin typeface="Tahoma"/>
                <a:cs typeface="Tahoma"/>
              </a:rPr>
              <a:t>across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views.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390328" y="3873692"/>
            <a:ext cx="271780" cy="271780"/>
            <a:chOff x="11390328" y="3873692"/>
            <a:chExt cx="271780" cy="271780"/>
          </a:xfrm>
        </p:grpSpPr>
        <p:sp>
          <p:nvSpPr>
            <p:cNvPr id="10" name="object 10"/>
            <p:cNvSpPr/>
            <p:nvPr/>
          </p:nvSpPr>
          <p:spPr>
            <a:xfrm>
              <a:off x="11398814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98814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09111" y="6924954"/>
            <a:ext cx="6205855" cy="1778000"/>
          </a:xfrm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40"/>
              </a:spcBef>
              <a:tabLst>
                <a:tab pos="6095365" algn="l"/>
              </a:tabLst>
            </a:pPr>
            <a:r>
              <a:rPr sz="4250" u="heavy" spc="15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Limitations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36195" marR="5080" indent="325120">
              <a:lnSpc>
                <a:spcPct val="125000"/>
              </a:lnSpc>
              <a:spcBef>
                <a:spcPts val="459"/>
              </a:spcBef>
            </a:pPr>
            <a:r>
              <a:rPr sz="2000" spc="80" dirty="0">
                <a:latin typeface="Tahoma"/>
                <a:cs typeface="Tahoma"/>
              </a:rPr>
              <a:t>Only</a:t>
            </a:r>
            <a:r>
              <a:rPr sz="2000" spc="305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works</a:t>
            </a:r>
            <a:r>
              <a:rPr sz="2000" spc="3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310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light</a:t>
            </a:r>
            <a:r>
              <a:rPr sz="2000" spc="305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field</a:t>
            </a:r>
            <a:r>
              <a:rPr sz="2000" spc="3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data;</a:t>
            </a:r>
            <a:r>
              <a:rPr sz="2000" spc="310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needs</a:t>
            </a:r>
            <a:r>
              <a:rPr sz="2000" spc="31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accurate </a:t>
            </a:r>
            <a:r>
              <a:rPr sz="2000" spc="100" dirty="0">
                <a:latin typeface="Tahoma"/>
                <a:cs typeface="Tahoma"/>
              </a:rPr>
              <a:t>preprocessing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(aligned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input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views).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46980" y="8021084"/>
            <a:ext cx="271780" cy="271780"/>
            <a:chOff x="2546980" y="8021084"/>
            <a:chExt cx="271780" cy="271780"/>
          </a:xfrm>
        </p:grpSpPr>
        <p:sp>
          <p:nvSpPr>
            <p:cNvPr id="14" name="object 14"/>
            <p:cNvSpPr/>
            <p:nvPr/>
          </p:nvSpPr>
          <p:spPr>
            <a:xfrm>
              <a:off x="2555466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55466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368013" y="6895433"/>
            <a:ext cx="6093460" cy="2183130"/>
          </a:xfrm>
          <a:prstGeom prst="rect">
            <a:avLst/>
          </a:prstGeom>
        </p:spPr>
        <p:txBody>
          <a:bodyPr vert="horz" wrap="square" lIns="0" tIns="326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70"/>
              </a:spcBef>
              <a:tabLst>
                <a:tab pos="6080125" algn="l"/>
              </a:tabLst>
            </a:pPr>
            <a:r>
              <a:rPr sz="4250" u="heavy" spc="254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How</a:t>
            </a:r>
            <a:r>
              <a:rPr sz="4250" u="heavy" spc="-13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4250" u="heavy" spc="18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well</a:t>
            </a:r>
            <a:r>
              <a:rPr sz="4250" u="heavy" spc="-13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it</a:t>
            </a:r>
            <a:r>
              <a:rPr sz="4250" u="heavy" spc="-13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4250" u="heavy" spc="114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performs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12700" marR="733425" indent="499109">
              <a:lnSpc>
                <a:spcPct val="121900"/>
              </a:lnSpc>
              <a:spcBef>
                <a:spcPts val="645"/>
              </a:spcBef>
            </a:pPr>
            <a:r>
              <a:rPr sz="2000" spc="60" dirty="0">
                <a:latin typeface="Tahoma"/>
                <a:cs typeface="Tahoma"/>
              </a:rPr>
              <a:t>Outperforms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traditional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methods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on </a:t>
            </a:r>
            <a:r>
              <a:rPr sz="2000" dirty="0">
                <a:latin typeface="Tahoma"/>
                <a:cs typeface="Tahoma"/>
              </a:rPr>
              <a:t>PSNR/SSIM;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ensures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consistent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views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across </a:t>
            </a:r>
            <a:r>
              <a:rPr sz="2000" spc="55" dirty="0">
                <a:latin typeface="Tahoma"/>
                <a:cs typeface="Tahoma"/>
              </a:rPr>
              <a:t>angles.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390328" y="8021084"/>
            <a:ext cx="271780" cy="271780"/>
            <a:chOff x="11390328" y="8021084"/>
            <a:chExt cx="271780" cy="271780"/>
          </a:xfrm>
        </p:grpSpPr>
        <p:sp>
          <p:nvSpPr>
            <p:cNvPr id="18" name="object 18"/>
            <p:cNvSpPr/>
            <p:nvPr/>
          </p:nvSpPr>
          <p:spPr>
            <a:xfrm>
              <a:off x="11398814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398814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5768" y="3234506"/>
            <a:ext cx="1257299" cy="155255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816" y="7514676"/>
            <a:ext cx="1562099" cy="1343009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9616195" y="7473546"/>
            <a:ext cx="1495425" cy="1485900"/>
          </a:xfrm>
          <a:custGeom>
            <a:avLst/>
            <a:gdLst/>
            <a:ahLst/>
            <a:cxnLst/>
            <a:rect l="l" t="t" r="r" b="b"/>
            <a:pathLst>
              <a:path w="1495425" h="1485900">
                <a:moveTo>
                  <a:pt x="696791" y="850899"/>
                </a:moveTo>
                <a:lnTo>
                  <a:pt x="641110" y="850899"/>
                </a:lnTo>
                <a:lnTo>
                  <a:pt x="632478" y="838199"/>
                </a:lnTo>
                <a:lnTo>
                  <a:pt x="629600" y="825499"/>
                </a:lnTo>
                <a:lnTo>
                  <a:pt x="632478" y="800099"/>
                </a:lnTo>
                <a:lnTo>
                  <a:pt x="641110" y="787399"/>
                </a:lnTo>
                <a:lnTo>
                  <a:pt x="1096095" y="342899"/>
                </a:lnTo>
                <a:lnTo>
                  <a:pt x="1098948" y="330199"/>
                </a:lnTo>
                <a:lnTo>
                  <a:pt x="1101801" y="330199"/>
                </a:lnTo>
                <a:lnTo>
                  <a:pt x="1101801" y="190499"/>
                </a:lnTo>
                <a:lnTo>
                  <a:pt x="1102562" y="177799"/>
                </a:lnTo>
                <a:lnTo>
                  <a:pt x="1104789" y="177799"/>
                </a:lnTo>
                <a:lnTo>
                  <a:pt x="1108400" y="165099"/>
                </a:lnTo>
                <a:lnTo>
                  <a:pt x="1113311" y="165099"/>
                </a:lnTo>
                <a:lnTo>
                  <a:pt x="1270711" y="0"/>
                </a:lnTo>
                <a:lnTo>
                  <a:pt x="1323624" y="0"/>
                </a:lnTo>
                <a:lnTo>
                  <a:pt x="1331285" y="12699"/>
                </a:lnTo>
                <a:lnTo>
                  <a:pt x="1336180" y="25399"/>
                </a:lnTo>
                <a:lnTo>
                  <a:pt x="1337901" y="38099"/>
                </a:lnTo>
                <a:lnTo>
                  <a:pt x="1337901" y="126999"/>
                </a:lnTo>
                <a:lnTo>
                  <a:pt x="1259201" y="126999"/>
                </a:lnTo>
                <a:lnTo>
                  <a:pt x="1180501" y="203199"/>
                </a:lnTo>
                <a:lnTo>
                  <a:pt x="1180501" y="304799"/>
                </a:lnTo>
                <a:lnTo>
                  <a:pt x="1399037" y="304799"/>
                </a:lnTo>
                <a:lnTo>
                  <a:pt x="1326391" y="380999"/>
                </a:lnTo>
                <a:lnTo>
                  <a:pt x="1155415" y="380999"/>
                </a:lnTo>
                <a:lnTo>
                  <a:pt x="1153743" y="393699"/>
                </a:lnTo>
                <a:lnTo>
                  <a:pt x="1151775" y="393699"/>
                </a:lnTo>
                <a:lnTo>
                  <a:pt x="696791" y="850899"/>
                </a:lnTo>
                <a:close/>
              </a:path>
              <a:path w="1495425" h="1485900">
                <a:moveTo>
                  <a:pt x="1399037" y="304799"/>
                </a:moveTo>
                <a:lnTo>
                  <a:pt x="1282221" y="304799"/>
                </a:lnTo>
                <a:lnTo>
                  <a:pt x="1360921" y="228599"/>
                </a:lnTo>
                <a:lnTo>
                  <a:pt x="1283231" y="228599"/>
                </a:lnTo>
                <a:lnTo>
                  <a:pt x="1270723" y="215899"/>
                </a:lnTo>
                <a:lnTo>
                  <a:pt x="1262292" y="203199"/>
                </a:lnTo>
                <a:lnTo>
                  <a:pt x="1259201" y="190499"/>
                </a:lnTo>
                <a:lnTo>
                  <a:pt x="1259201" y="126999"/>
                </a:lnTo>
                <a:lnTo>
                  <a:pt x="1337901" y="126999"/>
                </a:lnTo>
                <a:lnTo>
                  <a:pt x="1337901" y="152399"/>
                </a:lnTo>
                <a:lnTo>
                  <a:pt x="1477840" y="152399"/>
                </a:lnTo>
                <a:lnTo>
                  <a:pt x="1486331" y="165099"/>
                </a:lnTo>
                <a:lnTo>
                  <a:pt x="1492350" y="177799"/>
                </a:lnTo>
                <a:lnTo>
                  <a:pt x="1495121" y="190499"/>
                </a:lnTo>
                <a:lnTo>
                  <a:pt x="1494527" y="203199"/>
                </a:lnTo>
                <a:lnTo>
                  <a:pt x="1490704" y="203199"/>
                </a:lnTo>
                <a:lnTo>
                  <a:pt x="1483791" y="215899"/>
                </a:lnTo>
                <a:lnTo>
                  <a:pt x="1399037" y="304799"/>
                </a:lnTo>
                <a:close/>
              </a:path>
              <a:path w="1495425" h="1485900">
                <a:moveTo>
                  <a:pt x="763473" y="1485899"/>
                </a:moveTo>
                <a:lnTo>
                  <a:pt x="574428" y="1485899"/>
                </a:lnTo>
                <a:lnTo>
                  <a:pt x="483942" y="1460499"/>
                </a:lnTo>
                <a:lnTo>
                  <a:pt x="398404" y="1435099"/>
                </a:lnTo>
                <a:lnTo>
                  <a:pt x="357776" y="1409699"/>
                </a:lnTo>
                <a:lnTo>
                  <a:pt x="318726" y="1384299"/>
                </a:lnTo>
                <a:lnTo>
                  <a:pt x="281370" y="1358899"/>
                </a:lnTo>
                <a:lnTo>
                  <a:pt x="245821" y="1333499"/>
                </a:lnTo>
                <a:lnTo>
                  <a:pt x="212193" y="1308099"/>
                </a:lnTo>
                <a:lnTo>
                  <a:pt x="180600" y="1282699"/>
                </a:lnTo>
                <a:lnTo>
                  <a:pt x="151156" y="1244599"/>
                </a:lnTo>
                <a:lnTo>
                  <a:pt x="123976" y="1206499"/>
                </a:lnTo>
                <a:lnTo>
                  <a:pt x="99172" y="1168399"/>
                </a:lnTo>
                <a:lnTo>
                  <a:pt x="76860" y="1130299"/>
                </a:lnTo>
                <a:lnTo>
                  <a:pt x="57152" y="1092199"/>
                </a:lnTo>
                <a:lnTo>
                  <a:pt x="40164" y="1054099"/>
                </a:lnTo>
                <a:lnTo>
                  <a:pt x="26009" y="1003299"/>
                </a:lnTo>
                <a:lnTo>
                  <a:pt x="14801" y="965199"/>
                </a:lnTo>
                <a:lnTo>
                  <a:pt x="6654" y="914399"/>
                </a:lnTo>
                <a:lnTo>
                  <a:pt x="1682" y="863599"/>
                </a:lnTo>
                <a:lnTo>
                  <a:pt x="0" y="825499"/>
                </a:lnTo>
                <a:lnTo>
                  <a:pt x="1682" y="774699"/>
                </a:lnTo>
                <a:lnTo>
                  <a:pt x="6654" y="723899"/>
                </a:lnTo>
                <a:lnTo>
                  <a:pt x="14801" y="685799"/>
                </a:lnTo>
                <a:lnTo>
                  <a:pt x="26009" y="634999"/>
                </a:lnTo>
                <a:lnTo>
                  <a:pt x="40164" y="596899"/>
                </a:lnTo>
                <a:lnTo>
                  <a:pt x="57152" y="546099"/>
                </a:lnTo>
                <a:lnTo>
                  <a:pt x="76860" y="507999"/>
                </a:lnTo>
                <a:lnTo>
                  <a:pt x="99172" y="469899"/>
                </a:lnTo>
                <a:lnTo>
                  <a:pt x="123976" y="431799"/>
                </a:lnTo>
                <a:lnTo>
                  <a:pt x="151156" y="393699"/>
                </a:lnTo>
                <a:lnTo>
                  <a:pt x="180600" y="368299"/>
                </a:lnTo>
                <a:lnTo>
                  <a:pt x="212193" y="330199"/>
                </a:lnTo>
                <a:lnTo>
                  <a:pt x="245821" y="304799"/>
                </a:lnTo>
                <a:lnTo>
                  <a:pt x="281370" y="279399"/>
                </a:lnTo>
                <a:lnTo>
                  <a:pt x="318726" y="253999"/>
                </a:lnTo>
                <a:lnTo>
                  <a:pt x="357776" y="228599"/>
                </a:lnTo>
                <a:lnTo>
                  <a:pt x="398404" y="203199"/>
                </a:lnTo>
                <a:lnTo>
                  <a:pt x="483942" y="177799"/>
                </a:lnTo>
                <a:lnTo>
                  <a:pt x="574428" y="152399"/>
                </a:lnTo>
                <a:lnTo>
                  <a:pt x="763091" y="152399"/>
                </a:lnTo>
                <a:lnTo>
                  <a:pt x="899295" y="190499"/>
                </a:lnTo>
                <a:lnTo>
                  <a:pt x="942739" y="203199"/>
                </a:lnTo>
                <a:lnTo>
                  <a:pt x="984945" y="228599"/>
                </a:lnTo>
                <a:lnTo>
                  <a:pt x="620617" y="228599"/>
                </a:lnTo>
                <a:lnTo>
                  <a:pt x="573345" y="241299"/>
                </a:lnTo>
                <a:lnTo>
                  <a:pt x="527289" y="241299"/>
                </a:lnTo>
                <a:lnTo>
                  <a:pt x="482601" y="253999"/>
                </a:lnTo>
                <a:lnTo>
                  <a:pt x="439435" y="279399"/>
                </a:lnTo>
                <a:lnTo>
                  <a:pt x="397944" y="292099"/>
                </a:lnTo>
                <a:lnTo>
                  <a:pt x="358281" y="317499"/>
                </a:lnTo>
                <a:lnTo>
                  <a:pt x="320599" y="342899"/>
                </a:lnTo>
                <a:lnTo>
                  <a:pt x="285051" y="368299"/>
                </a:lnTo>
                <a:lnTo>
                  <a:pt x="251791" y="406399"/>
                </a:lnTo>
                <a:lnTo>
                  <a:pt x="220971" y="431799"/>
                </a:lnTo>
                <a:lnTo>
                  <a:pt x="192746" y="469899"/>
                </a:lnTo>
                <a:lnTo>
                  <a:pt x="167267" y="507999"/>
                </a:lnTo>
                <a:lnTo>
                  <a:pt x="144689" y="546099"/>
                </a:lnTo>
                <a:lnTo>
                  <a:pt x="125164" y="584199"/>
                </a:lnTo>
                <a:lnTo>
                  <a:pt x="108845" y="634999"/>
                </a:lnTo>
                <a:lnTo>
                  <a:pt x="95886" y="673099"/>
                </a:lnTo>
                <a:lnTo>
                  <a:pt x="86440" y="723899"/>
                </a:lnTo>
                <a:lnTo>
                  <a:pt x="80660" y="774699"/>
                </a:lnTo>
                <a:lnTo>
                  <a:pt x="78700" y="825499"/>
                </a:lnTo>
                <a:lnTo>
                  <a:pt x="80660" y="863599"/>
                </a:lnTo>
                <a:lnTo>
                  <a:pt x="86440" y="914399"/>
                </a:lnTo>
                <a:lnTo>
                  <a:pt x="95886" y="965199"/>
                </a:lnTo>
                <a:lnTo>
                  <a:pt x="108845" y="1003299"/>
                </a:lnTo>
                <a:lnTo>
                  <a:pt x="125164" y="1054099"/>
                </a:lnTo>
                <a:lnTo>
                  <a:pt x="144689" y="1092199"/>
                </a:lnTo>
                <a:lnTo>
                  <a:pt x="167267" y="1130299"/>
                </a:lnTo>
                <a:lnTo>
                  <a:pt x="192746" y="1168399"/>
                </a:lnTo>
                <a:lnTo>
                  <a:pt x="220971" y="1206499"/>
                </a:lnTo>
                <a:lnTo>
                  <a:pt x="251791" y="1231899"/>
                </a:lnTo>
                <a:lnTo>
                  <a:pt x="285051" y="1269999"/>
                </a:lnTo>
                <a:lnTo>
                  <a:pt x="320599" y="1295399"/>
                </a:lnTo>
                <a:lnTo>
                  <a:pt x="358281" y="1320799"/>
                </a:lnTo>
                <a:lnTo>
                  <a:pt x="397944" y="1346199"/>
                </a:lnTo>
                <a:lnTo>
                  <a:pt x="439435" y="1358899"/>
                </a:lnTo>
                <a:lnTo>
                  <a:pt x="482601" y="1384299"/>
                </a:lnTo>
                <a:lnTo>
                  <a:pt x="527289" y="1396999"/>
                </a:lnTo>
                <a:lnTo>
                  <a:pt x="573345" y="1396999"/>
                </a:lnTo>
                <a:lnTo>
                  <a:pt x="620617" y="1409699"/>
                </a:lnTo>
                <a:lnTo>
                  <a:pt x="980125" y="1409699"/>
                </a:lnTo>
                <a:lnTo>
                  <a:pt x="939497" y="1435099"/>
                </a:lnTo>
                <a:lnTo>
                  <a:pt x="853959" y="1460499"/>
                </a:lnTo>
                <a:lnTo>
                  <a:pt x="763473" y="1485899"/>
                </a:lnTo>
                <a:close/>
              </a:path>
              <a:path w="1495425" h="1485900">
                <a:moveTo>
                  <a:pt x="1013349" y="330199"/>
                </a:moveTo>
                <a:lnTo>
                  <a:pt x="998266" y="330199"/>
                </a:lnTo>
                <a:lnTo>
                  <a:pt x="983652" y="317499"/>
                </a:lnTo>
                <a:lnTo>
                  <a:pt x="942405" y="292099"/>
                </a:lnTo>
                <a:lnTo>
                  <a:pt x="899580" y="279399"/>
                </a:lnTo>
                <a:lnTo>
                  <a:pt x="855381" y="253999"/>
                </a:lnTo>
                <a:lnTo>
                  <a:pt x="810014" y="241299"/>
                </a:lnTo>
                <a:lnTo>
                  <a:pt x="763684" y="241299"/>
                </a:lnTo>
                <a:lnTo>
                  <a:pt x="716594" y="228599"/>
                </a:lnTo>
                <a:lnTo>
                  <a:pt x="984945" y="228599"/>
                </a:lnTo>
                <a:lnTo>
                  <a:pt x="1025757" y="253999"/>
                </a:lnTo>
                <a:lnTo>
                  <a:pt x="1037070" y="266699"/>
                </a:lnTo>
                <a:lnTo>
                  <a:pt x="1043145" y="279399"/>
                </a:lnTo>
                <a:lnTo>
                  <a:pt x="1043575" y="292099"/>
                </a:lnTo>
                <a:lnTo>
                  <a:pt x="1037955" y="304799"/>
                </a:lnTo>
                <a:lnTo>
                  <a:pt x="1027160" y="317499"/>
                </a:lnTo>
                <a:lnTo>
                  <a:pt x="1013349" y="330199"/>
                </a:lnTo>
                <a:close/>
              </a:path>
              <a:path w="1495425" h="1485900">
                <a:moveTo>
                  <a:pt x="684271" y="317499"/>
                </a:moveTo>
                <a:lnTo>
                  <a:pt x="653630" y="317499"/>
                </a:lnTo>
                <a:lnTo>
                  <a:pt x="668950" y="304799"/>
                </a:lnTo>
                <a:lnTo>
                  <a:pt x="684271" y="317499"/>
                </a:lnTo>
                <a:close/>
              </a:path>
              <a:path w="1495425" h="1485900">
                <a:moveTo>
                  <a:pt x="549031" y="1320799"/>
                </a:moveTo>
                <a:lnTo>
                  <a:pt x="538997" y="1320799"/>
                </a:lnTo>
                <a:lnTo>
                  <a:pt x="491919" y="1295399"/>
                </a:lnTo>
                <a:lnTo>
                  <a:pt x="447111" y="1282699"/>
                </a:lnTo>
                <a:lnTo>
                  <a:pt x="404768" y="1257299"/>
                </a:lnTo>
                <a:lnTo>
                  <a:pt x="365085" y="1231899"/>
                </a:lnTo>
                <a:lnTo>
                  <a:pt x="328255" y="1206499"/>
                </a:lnTo>
                <a:lnTo>
                  <a:pt x="294476" y="1168399"/>
                </a:lnTo>
                <a:lnTo>
                  <a:pt x="263940" y="1130299"/>
                </a:lnTo>
                <a:lnTo>
                  <a:pt x="236844" y="1092199"/>
                </a:lnTo>
                <a:lnTo>
                  <a:pt x="213381" y="1054099"/>
                </a:lnTo>
                <a:lnTo>
                  <a:pt x="193748" y="1003299"/>
                </a:lnTo>
                <a:lnTo>
                  <a:pt x="178138" y="965199"/>
                </a:lnTo>
                <a:lnTo>
                  <a:pt x="166747" y="914399"/>
                </a:lnTo>
                <a:lnTo>
                  <a:pt x="159769" y="863599"/>
                </a:lnTo>
                <a:lnTo>
                  <a:pt x="157400" y="825499"/>
                </a:lnTo>
                <a:lnTo>
                  <a:pt x="159782" y="774699"/>
                </a:lnTo>
                <a:lnTo>
                  <a:pt x="166799" y="723899"/>
                </a:lnTo>
                <a:lnTo>
                  <a:pt x="178254" y="673099"/>
                </a:lnTo>
                <a:lnTo>
                  <a:pt x="193951" y="634999"/>
                </a:lnTo>
                <a:lnTo>
                  <a:pt x="213693" y="584199"/>
                </a:lnTo>
                <a:lnTo>
                  <a:pt x="237285" y="546099"/>
                </a:lnTo>
                <a:lnTo>
                  <a:pt x="264530" y="507999"/>
                </a:lnTo>
                <a:lnTo>
                  <a:pt x="295233" y="469899"/>
                </a:lnTo>
                <a:lnTo>
                  <a:pt x="329196" y="431799"/>
                </a:lnTo>
                <a:lnTo>
                  <a:pt x="366225" y="406399"/>
                </a:lnTo>
                <a:lnTo>
                  <a:pt x="406122" y="380999"/>
                </a:lnTo>
                <a:lnTo>
                  <a:pt x="448691" y="355599"/>
                </a:lnTo>
                <a:lnTo>
                  <a:pt x="493737" y="342899"/>
                </a:lnTo>
                <a:lnTo>
                  <a:pt x="541063" y="330199"/>
                </a:lnTo>
                <a:lnTo>
                  <a:pt x="556669" y="317499"/>
                </a:lnTo>
                <a:lnTo>
                  <a:pt x="570883" y="330199"/>
                </a:lnTo>
                <a:lnTo>
                  <a:pt x="582164" y="342899"/>
                </a:lnTo>
                <a:lnTo>
                  <a:pt x="588971" y="355599"/>
                </a:lnTo>
                <a:lnTo>
                  <a:pt x="589788" y="368299"/>
                </a:lnTo>
                <a:lnTo>
                  <a:pt x="584729" y="380999"/>
                </a:lnTo>
                <a:lnTo>
                  <a:pt x="574709" y="393699"/>
                </a:lnTo>
                <a:lnTo>
                  <a:pt x="560639" y="406399"/>
                </a:lnTo>
                <a:lnTo>
                  <a:pt x="514121" y="419099"/>
                </a:lnTo>
                <a:lnTo>
                  <a:pt x="470265" y="431799"/>
                </a:lnTo>
                <a:lnTo>
                  <a:pt x="429333" y="457199"/>
                </a:lnTo>
                <a:lnTo>
                  <a:pt x="391591" y="482599"/>
                </a:lnTo>
                <a:lnTo>
                  <a:pt x="357301" y="520699"/>
                </a:lnTo>
                <a:lnTo>
                  <a:pt x="326728" y="558799"/>
                </a:lnTo>
                <a:lnTo>
                  <a:pt x="300135" y="596899"/>
                </a:lnTo>
                <a:lnTo>
                  <a:pt x="277786" y="634999"/>
                </a:lnTo>
                <a:lnTo>
                  <a:pt x="259944" y="673099"/>
                </a:lnTo>
                <a:lnTo>
                  <a:pt x="246873" y="723899"/>
                </a:lnTo>
                <a:lnTo>
                  <a:pt x="238837" y="774699"/>
                </a:lnTo>
                <a:lnTo>
                  <a:pt x="236100" y="825499"/>
                </a:lnTo>
                <a:lnTo>
                  <a:pt x="238823" y="863599"/>
                </a:lnTo>
                <a:lnTo>
                  <a:pt x="246817" y="914399"/>
                </a:lnTo>
                <a:lnTo>
                  <a:pt x="259821" y="965199"/>
                </a:lnTo>
                <a:lnTo>
                  <a:pt x="277571" y="1003299"/>
                </a:lnTo>
                <a:lnTo>
                  <a:pt x="299805" y="1041399"/>
                </a:lnTo>
                <a:lnTo>
                  <a:pt x="326261" y="1079499"/>
                </a:lnTo>
                <a:lnTo>
                  <a:pt x="356676" y="1117599"/>
                </a:lnTo>
                <a:lnTo>
                  <a:pt x="390789" y="1155699"/>
                </a:lnTo>
                <a:lnTo>
                  <a:pt x="428337" y="1181099"/>
                </a:lnTo>
                <a:lnTo>
                  <a:pt x="469058" y="1206499"/>
                </a:lnTo>
                <a:lnTo>
                  <a:pt x="512688" y="1219199"/>
                </a:lnTo>
                <a:lnTo>
                  <a:pt x="558967" y="1244599"/>
                </a:lnTo>
                <a:lnTo>
                  <a:pt x="573019" y="1244599"/>
                </a:lnTo>
                <a:lnTo>
                  <a:pt x="582995" y="1257299"/>
                </a:lnTo>
                <a:lnTo>
                  <a:pt x="587991" y="1269999"/>
                </a:lnTo>
                <a:lnTo>
                  <a:pt x="587102" y="1282699"/>
                </a:lnTo>
                <a:lnTo>
                  <a:pt x="581666" y="1295399"/>
                </a:lnTo>
                <a:lnTo>
                  <a:pt x="572899" y="1308099"/>
                </a:lnTo>
                <a:lnTo>
                  <a:pt x="561717" y="1308099"/>
                </a:lnTo>
                <a:lnTo>
                  <a:pt x="549031" y="1320799"/>
                </a:lnTo>
                <a:close/>
              </a:path>
              <a:path w="1495425" h="1485900">
                <a:moveTo>
                  <a:pt x="696778" y="380999"/>
                </a:moveTo>
                <a:lnTo>
                  <a:pt x="641123" y="380999"/>
                </a:lnTo>
                <a:lnTo>
                  <a:pt x="632692" y="368299"/>
                </a:lnTo>
                <a:lnTo>
                  <a:pt x="629600" y="342899"/>
                </a:lnTo>
                <a:lnTo>
                  <a:pt x="632692" y="330199"/>
                </a:lnTo>
                <a:lnTo>
                  <a:pt x="641123" y="317499"/>
                </a:lnTo>
                <a:lnTo>
                  <a:pt x="696778" y="317499"/>
                </a:lnTo>
                <a:lnTo>
                  <a:pt x="705209" y="330199"/>
                </a:lnTo>
                <a:lnTo>
                  <a:pt x="708300" y="342899"/>
                </a:lnTo>
                <a:lnTo>
                  <a:pt x="705209" y="368299"/>
                </a:lnTo>
                <a:lnTo>
                  <a:pt x="696778" y="380999"/>
                </a:lnTo>
                <a:close/>
              </a:path>
              <a:path w="1495425" h="1485900">
                <a:moveTo>
                  <a:pt x="917881" y="431799"/>
                </a:moveTo>
                <a:lnTo>
                  <a:pt x="850474" y="431799"/>
                </a:lnTo>
                <a:lnTo>
                  <a:pt x="829203" y="419099"/>
                </a:lnTo>
                <a:lnTo>
                  <a:pt x="807490" y="406399"/>
                </a:lnTo>
                <a:lnTo>
                  <a:pt x="785427" y="406399"/>
                </a:lnTo>
                <a:lnTo>
                  <a:pt x="771497" y="393699"/>
                </a:lnTo>
                <a:lnTo>
                  <a:pt x="761718" y="380999"/>
                </a:lnTo>
                <a:lnTo>
                  <a:pt x="756956" y="368299"/>
                </a:lnTo>
                <a:lnTo>
                  <a:pt x="758078" y="355599"/>
                </a:lnTo>
                <a:lnTo>
                  <a:pt x="765158" y="342899"/>
                </a:lnTo>
                <a:lnTo>
                  <a:pt x="776647" y="330199"/>
                </a:lnTo>
                <a:lnTo>
                  <a:pt x="832717" y="330199"/>
                </a:lnTo>
                <a:lnTo>
                  <a:pt x="883522" y="355599"/>
                </a:lnTo>
                <a:lnTo>
                  <a:pt x="920085" y="380999"/>
                </a:lnTo>
                <a:lnTo>
                  <a:pt x="928794" y="406399"/>
                </a:lnTo>
                <a:lnTo>
                  <a:pt x="924332" y="419099"/>
                </a:lnTo>
                <a:lnTo>
                  <a:pt x="917881" y="431799"/>
                </a:lnTo>
                <a:close/>
              </a:path>
              <a:path w="1495425" h="1485900">
                <a:moveTo>
                  <a:pt x="899888" y="444499"/>
                </a:moveTo>
                <a:lnTo>
                  <a:pt x="877112" y="444499"/>
                </a:lnTo>
                <a:lnTo>
                  <a:pt x="871210" y="431799"/>
                </a:lnTo>
                <a:lnTo>
                  <a:pt x="909539" y="431799"/>
                </a:lnTo>
                <a:lnTo>
                  <a:pt x="899888" y="444499"/>
                </a:lnTo>
                <a:close/>
              </a:path>
              <a:path w="1495425" h="1485900">
                <a:moveTo>
                  <a:pt x="1223897" y="457199"/>
                </a:moveTo>
                <a:lnTo>
                  <a:pt x="1180403" y="457199"/>
                </a:lnTo>
                <a:lnTo>
                  <a:pt x="1194974" y="444499"/>
                </a:lnTo>
                <a:lnTo>
                  <a:pt x="1210063" y="444499"/>
                </a:lnTo>
                <a:lnTo>
                  <a:pt x="1223897" y="457199"/>
                </a:lnTo>
                <a:close/>
              </a:path>
              <a:path w="1495425" h="1485900">
                <a:moveTo>
                  <a:pt x="980125" y="1409699"/>
                </a:moveTo>
                <a:lnTo>
                  <a:pt x="717284" y="1409699"/>
                </a:lnTo>
                <a:lnTo>
                  <a:pt x="764556" y="1396999"/>
                </a:lnTo>
                <a:lnTo>
                  <a:pt x="810612" y="1396999"/>
                </a:lnTo>
                <a:lnTo>
                  <a:pt x="855300" y="1384299"/>
                </a:lnTo>
                <a:lnTo>
                  <a:pt x="898466" y="1358899"/>
                </a:lnTo>
                <a:lnTo>
                  <a:pt x="939957" y="1346199"/>
                </a:lnTo>
                <a:lnTo>
                  <a:pt x="979620" y="1320799"/>
                </a:lnTo>
                <a:lnTo>
                  <a:pt x="1017302" y="1295399"/>
                </a:lnTo>
                <a:lnTo>
                  <a:pt x="1052850" y="1269999"/>
                </a:lnTo>
                <a:lnTo>
                  <a:pt x="1086110" y="1231899"/>
                </a:lnTo>
                <a:lnTo>
                  <a:pt x="1116930" y="1206499"/>
                </a:lnTo>
                <a:lnTo>
                  <a:pt x="1145155" y="1168399"/>
                </a:lnTo>
                <a:lnTo>
                  <a:pt x="1170634" y="1130299"/>
                </a:lnTo>
                <a:lnTo>
                  <a:pt x="1193212" y="1092199"/>
                </a:lnTo>
                <a:lnTo>
                  <a:pt x="1212737" y="1054099"/>
                </a:lnTo>
                <a:lnTo>
                  <a:pt x="1229056" y="1003299"/>
                </a:lnTo>
                <a:lnTo>
                  <a:pt x="1242015" y="965199"/>
                </a:lnTo>
                <a:lnTo>
                  <a:pt x="1251461" y="914399"/>
                </a:lnTo>
                <a:lnTo>
                  <a:pt x="1257240" y="863599"/>
                </a:lnTo>
                <a:lnTo>
                  <a:pt x="1259201" y="825499"/>
                </a:lnTo>
                <a:lnTo>
                  <a:pt x="1257284" y="774699"/>
                </a:lnTo>
                <a:lnTo>
                  <a:pt x="1251572" y="723899"/>
                </a:lnTo>
                <a:lnTo>
                  <a:pt x="1242126" y="673099"/>
                </a:lnTo>
                <a:lnTo>
                  <a:pt x="1229006" y="634999"/>
                </a:lnTo>
                <a:lnTo>
                  <a:pt x="1212272" y="584199"/>
                </a:lnTo>
                <a:lnTo>
                  <a:pt x="1191985" y="546099"/>
                </a:lnTo>
                <a:lnTo>
                  <a:pt x="1168204" y="507999"/>
                </a:lnTo>
                <a:lnTo>
                  <a:pt x="1162640" y="495299"/>
                </a:lnTo>
                <a:lnTo>
                  <a:pt x="1163089" y="469899"/>
                </a:lnTo>
                <a:lnTo>
                  <a:pt x="1169145" y="457199"/>
                </a:lnTo>
                <a:lnTo>
                  <a:pt x="1234706" y="457199"/>
                </a:lnTo>
                <a:lnTo>
                  <a:pt x="1258516" y="507999"/>
                </a:lnTo>
                <a:lnTo>
                  <a:pt x="1279300" y="546099"/>
                </a:lnTo>
                <a:lnTo>
                  <a:pt x="1297014" y="584199"/>
                </a:lnTo>
                <a:lnTo>
                  <a:pt x="1311610" y="634999"/>
                </a:lnTo>
                <a:lnTo>
                  <a:pt x="1323043" y="685799"/>
                </a:lnTo>
                <a:lnTo>
                  <a:pt x="1331267" y="723899"/>
                </a:lnTo>
                <a:lnTo>
                  <a:pt x="1336235" y="774699"/>
                </a:lnTo>
                <a:lnTo>
                  <a:pt x="1337901" y="825499"/>
                </a:lnTo>
                <a:lnTo>
                  <a:pt x="1336219" y="863599"/>
                </a:lnTo>
                <a:lnTo>
                  <a:pt x="1331247" y="914399"/>
                </a:lnTo>
                <a:lnTo>
                  <a:pt x="1323100" y="965199"/>
                </a:lnTo>
                <a:lnTo>
                  <a:pt x="1311892" y="1003299"/>
                </a:lnTo>
                <a:lnTo>
                  <a:pt x="1297737" y="1054099"/>
                </a:lnTo>
                <a:lnTo>
                  <a:pt x="1280749" y="1092199"/>
                </a:lnTo>
                <a:lnTo>
                  <a:pt x="1261041" y="1130299"/>
                </a:lnTo>
                <a:lnTo>
                  <a:pt x="1238729" y="1168399"/>
                </a:lnTo>
                <a:lnTo>
                  <a:pt x="1213925" y="1206499"/>
                </a:lnTo>
                <a:lnTo>
                  <a:pt x="1186745" y="1244599"/>
                </a:lnTo>
                <a:lnTo>
                  <a:pt x="1157301" y="1282699"/>
                </a:lnTo>
                <a:lnTo>
                  <a:pt x="1125708" y="1308099"/>
                </a:lnTo>
                <a:lnTo>
                  <a:pt x="1092080" y="1333499"/>
                </a:lnTo>
                <a:lnTo>
                  <a:pt x="1056531" y="1358899"/>
                </a:lnTo>
                <a:lnTo>
                  <a:pt x="1019175" y="1384299"/>
                </a:lnTo>
                <a:lnTo>
                  <a:pt x="980125" y="1409699"/>
                </a:lnTo>
                <a:close/>
              </a:path>
              <a:path w="1495425" h="1485900">
                <a:moveTo>
                  <a:pt x="716940" y="1168399"/>
                </a:moveTo>
                <a:lnTo>
                  <a:pt x="620961" y="1168399"/>
                </a:lnTo>
                <a:lnTo>
                  <a:pt x="574913" y="1155699"/>
                </a:lnTo>
                <a:lnTo>
                  <a:pt x="531233" y="1142999"/>
                </a:lnTo>
                <a:lnTo>
                  <a:pt x="490345" y="1130299"/>
                </a:lnTo>
                <a:lnTo>
                  <a:pt x="452675" y="1104899"/>
                </a:lnTo>
                <a:lnTo>
                  <a:pt x="418647" y="1066799"/>
                </a:lnTo>
                <a:lnTo>
                  <a:pt x="388688" y="1041399"/>
                </a:lnTo>
                <a:lnTo>
                  <a:pt x="363222" y="1003299"/>
                </a:lnTo>
                <a:lnTo>
                  <a:pt x="342676" y="952499"/>
                </a:lnTo>
                <a:lnTo>
                  <a:pt x="327473" y="914399"/>
                </a:lnTo>
                <a:lnTo>
                  <a:pt x="318039" y="863599"/>
                </a:lnTo>
                <a:lnTo>
                  <a:pt x="314800" y="825499"/>
                </a:lnTo>
                <a:lnTo>
                  <a:pt x="318039" y="774699"/>
                </a:lnTo>
                <a:lnTo>
                  <a:pt x="327473" y="723899"/>
                </a:lnTo>
                <a:lnTo>
                  <a:pt x="342676" y="685799"/>
                </a:lnTo>
                <a:lnTo>
                  <a:pt x="363222" y="634999"/>
                </a:lnTo>
                <a:lnTo>
                  <a:pt x="388688" y="609599"/>
                </a:lnTo>
                <a:lnTo>
                  <a:pt x="418647" y="571499"/>
                </a:lnTo>
                <a:lnTo>
                  <a:pt x="452675" y="533399"/>
                </a:lnTo>
                <a:lnTo>
                  <a:pt x="490345" y="507999"/>
                </a:lnTo>
                <a:lnTo>
                  <a:pt x="531233" y="495299"/>
                </a:lnTo>
                <a:lnTo>
                  <a:pt x="574913" y="482599"/>
                </a:lnTo>
                <a:lnTo>
                  <a:pt x="620961" y="469899"/>
                </a:lnTo>
                <a:lnTo>
                  <a:pt x="726303" y="469899"/>
                </a:lnTo>
                <a:lnTo>
                  <a:pt x="754694" y="482599"/>
                </a:lnTo>
                <a:lnTo>
                  <a:pt x="782770" y="482599"/>
                </a:lnTo>
                <a:lnTo>
                  <a:pt x="796269" y="495299"/>
                </a:lnTo>
                <a:lnTo>
                  <a:pt x="805397" y="507999"/>
                </a:lnTo>
                <a:lnTo>
                  <a:pt x="809359" y="520699"/>
                </a:lnTo>
                <a:lnTo>
                  <a:pt x="807364" y="533399"/>
                </a:lnTo>
                <a:lnTo>
                  <a:pt x="799516" y="546099"/>
                </a:lnTo>
                <a:lnTo>
                  <a:pt x="619500" y="546099"/>
                </a:lnTo>
                <a:lnTo>
                  <a:pt x="572932" y="558799"/>
                </a:lnTo>
                <a:lnTo>
                  <a:pt x="530030" y="584199"/>
                </a:lnTo>
                <a:lnTo>
                  <a:pt x="491578" y="609599"/>
                </a:lnTo>
                <a:lnTo>
                  <a:pt x="458360" y="647699"/>
                </a:lnTo>
                <a:lnTo>
                  <a:pt x="431160" y="685799"/>
                </a:lnTo>
                <a:lnTo>
                  <a:pt x="410760" y="723899"/>
                </a:lnTo>
                <a:lnTo>
                  <a:pt x="397946" y="774699"/>
                </a:lnTo>
                <a:lnTo>
                  <a:pt x="393500" y="825499"/>
                </a:lnTo>
                <a:lnTo>
                  <a:pt x="397946" y="863599"/>
                </a:lnTo>
                <a:lnTo>
                  <a:pt x="410760" y="914399"/>
                </a:lnTo>
                <a:lnTo>
                  <a:pt x="458360" y="1003299"/>
                </a:lnTo>
                <a:lnTo>
                  <a:pt x="491578" y="1028699"/>
                </a:lnTo>
                <a:lnTo>
                  <a:pt x="530030" y="1054099"/>
                </a:lnTo>
                <a:lnTo>
                  <a:pt x="572932" y="1079499"/>
                </a:lnTo>
                <a:lnTo>
                  <a:pt x="619500" y="1092199"/>
                </a:lnTo>
                <a:lnTo>
                  <a:pt x="896569" y="1092199"/>
                </a:lnTo>
                <a:lnTo>
                  <a:pt x="885226" y="1104899"/>
                </a:lnTo>
                <a:lnTo>
                  <a:pt x="847556" y="1130299"/>
                </a:lnTo>
                <a:lnTo>
                  <a:pt x="806668" y="1142999"/>
                </a:lnTo>
                <a:lnTo>
                  <a:pt x="762987" y="1155699"/>
                </a:lnTo>
                <a:lnTo>
                  <a:pt x="716940" y="1168399"/>
                </a:lnTo>
                <a:close/>
              </a:path>
              <a:path w="1495425" h="1485900">
                <a:moveTo>
                  <a:pt x="787517" y="558799"/>
                </a:moveTo>
                <a:lnTo>
                  <a:pt x="735589" y="558799"/>
                </a:lnTo>
                <a:lnTo>
                  <a:pt x="713477" y="546099"/>
                </a:lnTo>
                <a:lnTo>
                  <a:pt x="799516" y="546099"/>
                </a:lnTo>
                <a:lnTo>
                  <a:pt x="787517" y="558799"/>
                </a:lnTo>
                <a:close/>
              </a:path>
              <a:path w="1495425" h="1485900">
                <a:moveTo>
                  <a:pt x="798707" y="1320799"/>
                </a:moveTo>
                <a:lnTo>
                  <a:pt x="788771" y="1320799"/>
                </a:lnTo>
                <a:lnTo>
                  <a:pt x="776086" y="1308099"/>
                </a:lnTo>
                <a:lnTo>
                  <a:pt x="764903" y="1308099"/>
                </a:lnTo>
                <a:lnTo>
                  <a:pt x="756137" y="1295399"/>
                </a:lnTo>
                <a:lnTo>
                  <a:pt x="750700" y="1282699"/>
                </a:lnTo>
                <a:lnTo>
                  <a:pt x="749812" y="1269999"/>
                </a:lnTo>
                <a:lnTo>
                  <a:pt x="754807" y="1257299"/>
                </a:lnTo>
                <a:lnTo>
                  <a:pt x="764783" y="1244599"/>
                </a:lnTo>
                <a:lnTo>
                  <a:pt x="778835" y="1244599"/>
                </a:lnTo>
                <a:lnTo>
                  <a:pt x="825137" y="1219199"/>
                </a:lnTo>
                <a:lnTo>
                  <a:pt x="868786" y="1206499"/>
                </a:lnTo>
                <a:lnTo>
                  <a:pt x="909522" y="1181099"/>
                </a:lnTo>
                <a:lnTo>
                  <a:pt x="947082" y="1155699"/>
                </a:lnTo>
                <a:lnTo>
                  <a:pt x="981205" y="1117599"/>
                </a:lnTo>
                <a:lnTo>
                  <a:pt x="1011628" y="1079499"/>
                </a:lnTo>
                <a:lnTo>
                  <a:pt x="1038089" y="1041399"/>
                </a:lnTo>
                <a:lnTo>
                  <a:pt x="1060327" y="1003299"/>
                </a:lnTo>
                <a:lnTo>
                  <a:pt x="1078079" y="965199"/>
                </a:lnTo>
                <a:lnTo>
                  <a:pt x="1091083" y="914399"/>
                </a:lnTo>
                <a:lnTo>
                  <a:pt x="1099078" y="863599"/>
                </a:lnTo>
                <a:lnTo>
                  <a:pt x="1101801" y="825499"/>
                </a:lnTo>
                <a:lnTo>
                  <a:pt x="1098582" y="761999"/>
                </a:lnTo>
                <a:lnTo>
                  <a:pt x="1089037" y="711199"/>
                </a:lnTo>
                <a:lnTo>
                  <a:pt x="1073331" y="660399"/>
                </a:lnTo>
                <a:lnTo>
                  <a:pt x="1051630" y="622299"/>
                </a:lnTo>
                <a:lnTo>
                  <a:pt x="1047209" y="596899"/>
                </a:lnTo>
                <a:lnTo>
                  <a:pt x="1048801" y="584199"/>
                </a:lnTo>
                <a:lnTo>
                  <a:pt x="1055890" y="571499"/>
                </a:lnTo>
                <a:lnTo>
                  <a:pt x="1067960" y="558799"/>
                </a:lnTo>
                <a:lnTo>
                  <a:pt x="1097964" y="558799"/>
                </a:lnTo>
                <a:lnTo>
                  <a:pt x="1142234" y="622299"/>
                </a:lnTo>
                <a:lnTo>
                  <a:pt x="1158806" y="673099"/>
                </a:lnTo>
                <a:lnTo>
                  <a:pt x="1170783" y="723899"/>
                </a:lnTo>
                <a:lnTo>
                  <a:pt x="1178053" y="774699"/>
                </a:lnTo>
                <a:lnTo>
                  <a:pt x="1180501" y="825499"/>
                </a:lnTo>
                <a:lnTo>
                  <a:pt x="1178130" y="863599"/>
                </a:lnTo>
                <a:lnTo>
                  <a:pt x="1171148" y="914399"/>
                </a:lnTo>
                <a:lnTo>
                  <a:pt x="1159750" y="965199"/>
                </a:lnTo>
                <a:lnTo>
                  <a:pt x="1144131" y="1003299"/>
                </a:lnTo>
                <a:lnTo>
                  <a:pt x="1124486" y="1054099"/>
                </a:lnTo>
                <a:lnTo>
                  <a:pt x="1101011" y="1092199"/>
                </a:lnTo>
                <a:lnTo>
                  <a:pt x="1073899" y="1130299"/>
                </a:lnTo>
                <a:lnTo>
                  <a:pt x="1043347" y="1168399"/>
                </a:lnTo>
                <a:lnTo>
                  <a:pt x="1009550" y="1206499"/>
                </a:lnTo>
                <a:lnTo>
                  <a:pt x="972701" y="1231899"/>
                </a:lnTo>
                <a:lnTo>
                  <a:pt x="932998" y="1257299"/>
                </a:lnTo>
                <a:lnTo>
                  <a:pt x="890635" y="1282699"/>
                </a:lnTo>
                <a:lnTo>
                  <a:pt x="845806" y="1295399"/>
                </a:lnTo>
                <a:lnTo>
                  <a:pt x="798707" y="1320799"/>
                </a:lnTo>
                <a:close/>
              </a:path>
              <a:path w="1495425" h="1485900">
                <a:moveTo>
                  <a:pt x="719451" y="1015999"/>
                </a:moveTo>
                <a:lnTo>
                  <a:pt x="623886" y="1015999"/>
                </a:lnTo>
                <a:lnTo>
                  <a:pt x="582492" y="990599"/>
                </a:lnTo>
                <a:lnTo>
                  <a:pt x="545958" y="977899"/>
                </a:lnTo>
                <a:lnTo>
                  <a:pt x="515473" y="939799"/>
                </a:lnTo>
                <a:lnTo>
                  <a:pt x="492225" y="901699"/>
                </a:lnTo>
                <a:lnTo>
                  <a:pt x="477405" y="863599"/>
                </a:lnTo>
                <a:lnTo>
                  <a:pt x="472200" y="825499"/>
                </a:lnTo>
                <a:lnTo>
                  <a:pt x="478666" y="774699"/>
                </a:lnTo>
                <a:lnTo>
                  <a:pt x="497154" y="723899"/>
                </a:lnTo>
                <a:lnTo>
                  <a:pt x="526300" y="685799"/>
                </a:lnTo>
                <a:lnTo>
                  <a:pt x="564739" y="647699"/>
                </a:lnTo>
                <a:lnTo>
                  <a:pt x="611106" y="634999"/>
                </a:lnTo>
                <a:lnTo>
                  <a:pt x="641086" y="634999"/>
                </a:lnTo>
                <a:lnTo>
                  <a:pt x="652829" y="647699"/>
                </a:lnTo>
                <a:lnTo>
                  <a:pt x="660293" y="660399"/>
                </a:lnTo>
                <a:lnTo>
                  <a:pt x="661837" y="673099"/>
                </a:lnTo>
                <a:lnTo>
                  <a:pt x="657441" y="685799"/>
                </a:lnTo>
                <a:lnTo>
                  <a:pt x="647953" y="698499"/>
                </a:lnTo>
                <a:lnTo>
                  <a:pt x="634224" y="711199"/>
                </a:lnTo>
                <a:lnTo>
                  <a:pt x="600163" y="723899"/>
                </a:lnTo>
                <a:lnTo>
                  <a:pt x="573859" y="749299"/>
                </a:lnTo>
                <a:lnTo>
                  <a:pt x="556906" y="787399"/>
                </a:lnTo>
                <a:lnTo>
                  <a:pt x="550900" y="825499"/>
                </a:lnTo>
                <a:lnTo>
                  <a:pt x="560188" y="863599"/>
                </a:lnTo>
                <a:lnTo>
                  <a:pt x="585504" y="901699"/>
                </a:lnTo>
                <a:lnTo>
                  <a:pt x="623031" y="927099"/>
                </a:lnTo>
                <a:lnTo>
                  <a:pt x="668950" y="939799"/>
                </a:lnTo>
                <a:lnTo>
                  <a:pt x="825616" y="939799"/>
                </a:lnTo>
                <a:lnTo>
                  <a:pt x="804831" y="965199"/>
                </a:lnTo>
                <a:lnTo>
                  <a:pt x="765361" y="990599"/>
                </a:lnTo>
                <a:lnTo>
                  <a:pt x="719451" y="1015999"/>
                </a:lnTo>
                <a:close/>
              </a:path>
              <a:path w="1495425" h="1485900">
                <a:moveTo>
                  <a:pt x="896569" y="1092199"/>
                </a:moveTo>
                <a:lnTo>
                  <a:pt x="718401" y="1092199"/>
                </a:lnTo>
                <a:lnTo>
                  <a:pt x="764969" y="1079499"/>
                </a:lnTo>
                <a:lnTo>
                  <a:pt x="807871" y="1054099"/>
                </a:lnTo>
                <a:lnTo>
                  <a:pt x="846322" y="1028699"/>
                </a:lnTo>
                <a:lnTo>
                  <a:pt x="879541" y="1003299"/>
                </a:lnTo>
                <a:lnTo>
                  <a:pt x="927141" y="914399"/>
                </a:lnTo>
                <a:lnTo>
                  <a:pt x="939955" y="863599"/>
                </a:lnTo>
                <a:lnTo>
                  <a:pt x="944401" y="825499"/>
                </a:lnTo>
                <a:lnTo>
                  <a:pt x="943463" y="800099"/>
                </a:lnTo>
                <a:lnTo>
                  <a:pt x="940662" y="774699"/>
                </a:lnTo>
                <a:lnTo>
                  <a:pt x="936017" y="749299"/>
                </a:lnTo>
                <a:lnTo>
                  <a:pt x="929546" y="736599"/>
                </a:lnTo>
                <a:lnTo>
                  <a:pt x="927551" y="711199"/>
                </a:lnTo>
                <a:lnTo>
                  <a:pt x="931514" y="698499"/>
                </a:lnTo>
                <a:lnTo>
                  <a:pt x="940641" y="685799"/>
                </a:lnTo>
                <a:lnTo>
                  <a:pt x="984169" y="685799"/>
                </a:lnTo>
                <a:lnTo>
                  <a:pt x="1012352" y="736599"/>
                </a:lnTo>
                <a:lnTo>
                  <a:pt x="1021903" y="787399"/>
                </a:lnTo>
                <a:lnTo>
                  <a:pt x="1023101" y="825499"/>
                </a:lnTo>
                <a:lnTo>
                  <a:pt x="1019862" y="863599"/>
                </a:lnTo>
                <a:lnTo>
                  <a:pt x="1010428" y="914399"/>
                </a:lnTo>
                <a:lnTo>
                  <a:pt x="995225" y="952499"/>
                </a:lnTo>
                <a:lnTo>
                  <a:pt x="974678" y="1003299"/>
                </a:lnTo>
                <a:lnTo>
                  <a:pt x="949213" y="1041399"/>
                </a:lnTo>
                <a:lnTo>
                  <a:pt x="919254" y="1066799"/>
                </a:lnTo>
                <a:lnTo>
                  <a:pt x="896569" y="1092199"/>
                </a:lnTo>
                <a:close/>
              </a:path>
              <a:path w="1495425" h="1485900">
                <a:moveTo>
                  <a:pt x="825616" y="939799"/>
                </a:moveTo>
                <a:lnTo>
                  <a:pt x="668950" y="939799"/>
                </a:lnTo>
                <a:lnTo>
                  <a:pt x="706419" y="927099"/>
                </a:lnTo>
                <a:lnTo>
                  <a:pt x="739166" y="914399"/>
                </a:lnTo>
                <a:lnTo>
                  <a:pt x="765014" y="888999"/>
                </a:lnTo>
                <a:lnTo>
                  <a:pt x="781787" y="850899"/>
                </a:lnTo>
                <a:lnTo>
                  <a:pt x="789237" y="838199"/>
                </a:lnTo>
                <a:lnTo>
                  <a:pt x="800958" y="825499"/>
                </a:lnTo>
                <a:lnTo>
                  <a:pt x="830974" y="825499"/>
                </a:lnTo>
                <a:lnTo>
                  <a:pt x="844704" y="838199"/>
                </a:lnTo>
                <a:lnTo>
                  <a:pt x="854191" y="850899"/>
                </a:lnTo>
                <a:lnTo>
                  <a:pt x="858587" y="863599"/>
                </a:lnTo>
                <a:lnTo>
                  <a:pt x="857044" y="876299"/>
                </a:lnTo>
                <a:lnTo>
                  <a:pt x="836009" y="927099"/>
                </a:lnTo>
                <a:lnTo>
                  <a:pt x="825616" y="939799"/>
                </a:lnTo>
                <a:close/>
              </a:path>
              <a:path w="1495425" h="1485900">
                <a:moveTo>
                  <a:pt x="676455" y="863599"/>
                </a:moveTo>
                <a:lnTo>
                  <a:pt x="661446" y="863599"/>
                </a:lnTo>
                <a:lnTo>
                  <a:pt x="654145" y="850899"/>
                </a:lnTo>
                <a:lnTo>
                  <a:pt x="683756" y="850899"/>
                </a:lnTo>
                <a:lnTo>
                  <a:pt x="676455" y="863599"/>
                </a:lnTo>
                <a:close/>
              </a:path>
              <a:path w="1495425" h="1485900">
                <a:moveTo>
                  <a:pt x="684271" y="1333499"/>
                </a:moveTo>
                <a:lnTo>
                  <a:pt x="653630" y="1333499"/>
                </a:lnTo>
                <a:lnTo>
                  <a:pt x="641123" y="1320799"/>
                </a:lnTo>
                <a:lnTo>
                  <a:pt x="632692" y="1308099"/>
                </a:lnTo>
                <a:lnTo>
                  <a:pt x="629600" y="1295399"/>
                </a:lnTo>
                <a:lnTo>
                  <a:pt x="632692" y="1282699"/>
                </a:lnTo>
                <a:lnTo>
                  <a:pt x="641123" y="1269999"/>
                </a:lnTo>
                <a:lnTo>
                  <a:pt x="653630" y="1257299"/>
                </a:lnTo>
                <a:lnTo>
                  <a:pt x="684271" y="1257299"/>
                </a:lnTo>
                <a:lnTo>
                  <a:pt x="696778" y="1269999"/>
                </a:lnTo>
                <a:lnTo>
                  <a:pt x="705209" y="1282699"/>
                </a:lnTo>
                <a:lnTo>
                  <a:pt x="708300" y="1295399"/>
                </a:lnTo>
                <a:lnTo>
                  <a:pt x="705209" y="1308099"/>
                </a:lnTo>
                <a:lnTo>
                  <a:pt x="696778" y="1320799"/>
                </a:lnTo>
                <a:lnTo>
                  <a:pt x="684271" y="1333499"/>
                </a:lnTo>
                <a:close/>
              </a:path>
            </a:pathLst>
          </a:custGeom>
          <a:solidFill>
            <a:srgbClr val="955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215805" y="567135"/>
            <a:ext cx="10911840" cy="217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7050" spc="100" dirty="0"/>
              <a:t>Light</a:t>
            </a:r>
            <a:r>
              <a:rPr sz="7050" spc="-120" dirty="0"/>
              <a:t> </a:t>
            </a:r>
            <a:r>
              <a:rPr sz="7050" spc="-25" dirty="0"/>
              <a:t>Field</a:t>
            </a:r>
            <a:r>
              <a:rPr sz="7050" spc="-114" dirty="0"/>
              <a:t> </a:t>
            </a:r>
            <a:r>
              <a:rPr sz="7050" spc="75" dirty="0"/>
              <a:t>Image</a:t>
            </a:r>
            <a:r>
              <a:rPr sz="7050" spc="-114" dirty="0"/>
              <a:t> </a:t>
            </a:r>
            <a:r>
              <a:rPr sz="7050" dirty="0"/>
              <a:t>SR</a:t>
            </a:r>
            <a:r>
              <a:rPr sz="7050" spc="-114" dirty="0"/>
              <a:t> </a:t>
            </a:r>
            <a:r>
              <a:rPr sz="7050" spc="-20" dirty="0"/>
              <a:t>with </a:t>
            </a:r>
            <a:r>
              <a:rPr sz="7050" spc="-10" dirty="0"/>
              <a:t>Transformers</a:t>
            </a:r>
            <a:endParaRPr sz="70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0129" y="1555804"/>
            <a:ext cx="15808325" cy="379095"/>
          </a:xfrm>
          <a:custGeom>
            <a:avLst/>
            <a:gdLst/>
            <a:ahLst/>
            <a:cxnLst/>
            <a:rect l="l" t="t" r="r" b="b"/>
            <a:pathLst>
              <a:path w="15808325" h="379094">
                <a:moveTo>
                  <a:pt x="8369284" y="338342"/>
                </a:moveTo>
                <a:lnTo>
                  <a:pt x="7060102" y="338342"/>
                </a:lnTo>
                <a:lnTo>
                  <a:pt x="7110448" y="337072"/>
                </a:lnTo>
                <a:lnTo>
                  <a:pt x="7160793" y="337072"/>
                </a:lnTo>
                <a:lnTo>
                  <a:pt x="7413035" y="330722"/>
                </a:lnTo>
                <a:lnTo>
                  <a:pt x="7463891" y="330722"/>
                </a:lnTo>
                <a:lnTo>
                  <a:pt x="7565592" y="328182"/>
                </a:lnTo>
                <a:lnTo>
                  <a:pt x="7667282" y="328182"/>
                </a:lnTo>
                <a:lnTo>
                  <a:pt x="7718124" y="326912"/>
                </a:lnTo>
                <a:lnTo>
                  <a:pt x="8023156" y="325642"/>
                </a:lnTo>
                <a:lnTo>
                  <a:pt x="8226527" y="325642"/>
                </a:lnTo>
                <a:lnTo>
                  <a:pt x="8277376" y="324372"/>
                </a:lnTo>
                <a:lnTo>
                  <a:pt x="8328228" y="324372"/>
                </a:lnTo>
                <a:lnTo>
                  <a:pt x="8379084" y="323102"/>
                </a:lnTo>
                <a:lnTo>
                  <a:pt x="8429945" y="323102"/>
                </a:lnTo>
                <a:lnTo>
                  <a:pt x="9400017" y="305322"/>
                </a:lnTo>
                <a:lnTo>
                  <a:pt x="9604243" y="302782"/>
                </a:lnTo>
                <a:lnTo>
                  <a:pt x="9859526" y="296432"/>
                </a:lnTo>
                <a:lnTo>
                  <a:pt x="9910582" y="296432"/>
                </a:lnTo>
                <a:lnTo>
                  <a:pt x="10216921" y="288812"/>
                </a:lnTo>
                <a:lnTo>
                  <a:pt x="10267977" y="286272"/>
                </a:lnTo>
                <a:lnTo>
                  <a:pt x="10418542" y="282462"/>
                </a:lnTo>
                <a:lnTo>
                  <a:pt x="10468741" y="279922"/>
                </a:lnTo>
                <a:lnTo>
                  <a:pt x="10518943" y="278652"/>
                </a:lnTo>
                <a:lnTo>
                  <a:pt x="10569149" y="276112"/>
                </a:lnTo>
                <a:lnTo>
                  <a:pt x="10619356" y="274842"/>
                </a:lnTo>
                <a:lnTo>
                  <a:pt x="10669565" y="272302"/>
                </a:lnTo>
                <a:lnTo>
                  <a:pt x="10870396" y="264682"/>
                </a:lnTo>
                <a:lnTo>
                  <a:pt x="10970797" y="259602"/>
                </a:lnTo>
                <a:lnTo>
                  <a:pt x="11020991" y="258332"/>
                </a:lnTo>
                <a:lnTo>
                  <a:pt x="11071180" y="255792"/>
                </a:lnTo>
                <a:lnTo>
                  <a:pt x="11171998" y="251982"/>
                </a:lnTo>
                <a:lnTo>
                  <a:pt x="11222628" y="250712"/>
                </a:lnTo>
                <a:lnTo>
                  <a:pt x="11273252" y="248172"/>
                </a:lnTo>
                <a:lnTo>
                  <a:pt x="11323871" y="246902"/>
                </a:lnTo>
                <a:lnTo>
                  <a:pt x="11627462" y="231662"/>
                </a:lnTo>
                <a:lnTo>
                  <a:pt x="11678040" y="227852"/>
                </a:lnTo>
                <a:lnTo>
                  <a:pt x="11779179" y="222772"/>
                </a:lnTo>
                <a:lnTo>
                  <a:pt x="11829740" y="218962"/>
                </a:lnTo>
                <a:lnTo>
                  <a:pt x="11880296" y="216422"/>
                </a:lnTo>
                <a:lnTo>
                  <a:pt x="11930845" y="212612"/>
                </a:lnTo>
                <a:lnTo>
                  <a:pt x="11981389" y="210072"/>
                </a:lnTo>
                <a:lnTo>
                  <a:pt x="12031927" y="206262"/>
                </a:lnTo>
                <a:lnTo>
                  <a:pt x="12082459" y="203722"/>
                </a:lnTo>
                <a:lnTo>
                  <a:pt x="12181743" y="196102"/>
                </a:lnTo>
                <a:lnTo>
                  <a:pt x="12231343" y="191022"/>
                </a:lnTo>
                <a:lnTo>
                  <a:pt x="12280934" y="187212"/>
                </a:lnTo>
                <a:lnTo>
                  <a:pt x="12330529" y="182132"/>
                </a:lnTo>
                <a:lnTo>
                  <a:pt x="12429790" y="174512"/>
                </a:lnTo>
                <a:lnTo>
                  <a:pt x="12529238" y="171972"/>
                </a:lnTo>
                <a:lnTo>
                  <a:pt x="12579067" y="171972"/>
                </a:lnTo>
                <a:lnTo>
                  <a:pt x="12628985" y="173242"/>
                </a:lnTo>
                <a:lnTo>
                  <a:pt x="12628985" y="184672"/>
                </a:lnTo>
                <a:lnTo>
                  <a:pt x="12529698" y="189752"/>
                </a:lnTo>
                <a:lnTo>
                  <a:pt x="12480069" y="193562"/>
                </a:lnTo>
                <a:lnTo>
                  <a:pt x="12380832" y="198642"/>
                </a:lnTo>
                <a:lnTo>
                  <a:pt x="12331223" y="202452"/>
                </a:lnTo>
                <a:lnTo>
                  <a:pt x="12281617" y="204992"/>
                </a:lnTo>
                <a:lnTo>
                  <a:pt x="12232015" y="208802"/>
                </a:lnTo>
                <a:lnTo>
                  <a:pt x="12083215" y="217692"/>
                </a:lnTo>
                <a:lnTo>
                  <a:pt x="12033613" y="221502"/>
                </a:lnTo>
                <a:lnTo>
                  <a:pt x="11984007" y="224042"/>
                </a:lnTo>
                <a:lnTo>
                  <a:pt x="11934398" y="227852"/>
                </a:lnTo>
                <a:lnTo>
                  <a:pt x="11884783" y="230392"/>
                </a:lnTo>
                <a:lnTo>
                  <a:pt x="11835161" y="234202"/>
                </a:lnTo>
                <a:lnTo>
                  <a:pt x="11028164" y="274842"/>
                </a:lnTo>
                <a:lnTo>
                  <a:pt x="10926889" y="278652"/>
                </a:lnTo>
                <a:lnTo>
                  <a:pt x="10724298" y="288812"/>
                </a:lnTo>
                <a:lnTo>
                  <a:pt x="10673640" y="290082"/>
                </a:lnTo>
                <a:lnTo>
                  <a:pt x="10571191" y="295162"/>
                </a:lnTo>
                <a:lnTo>
                  <a:pt x="10519401" y="296432"/>
                </a:lnTo>
                <a:lnTo>
                  <a:pt x="10467609" y="298972"/>
                </a:lnTo>
                <a:lnTo>
                  <a:pt x="10364019" y="301512"/>
                </a:lnTo>
                <a:lnTo>
                  <a:pt x="10312222" y="304052"/>
                </a:lnTo>
                <a:lnTo>
                  <a:pt x="10105028" y="309132"/>
                </a:lnTo>
                <a:lnTo>
                  <a:pt x="10053230" y="309132"/>
                </a:lnTo>
                <a:lnTo>
                  <a:pt x="9483612" y="323102"/>
                </a:lnTo>
                <a:lnTo>
                  <a:pt x="9431853" y="325642"/>
                </a:lnTo>
                <a:lnTo>
                  <a:pt x="9328354" y="328182"/>
                </a:lnTo>
                <a:lnTo>
                  <a:pt x="9277873" y="330722"/>
                </a:lnTo>
                <a:lnTo>
                  <a:pt x="9126414" y="334532"/>
                </a:lnTo>
                <a:lnTo>
                  <a:pt x="9025435" y="334532"/>
                </a:lnTo>
                <a:lnTo>
                  <a:pt x="8974945" y="335802"/>
                </a:lnTo>
                <a:lnTo>
                  <a:pt x="8470178" y="335802"/>
                </a:lnTo>
                <a:lnTo>
                  <a:pt x="8369284" y="338342"/>
                </a:lnTo>
                <a:close/>
              </a:path>
              <a:path w="15808325" h="379094">
                <a:moveTo>
                  <a:pt x="75156" y="352312"/>
                </a:moveTo>
                <a:lnTo>
                  <a:pt x="48899" y="352312"/>
                </a:lnTo>
                <a:lnTo>
                  <a:pt x="23551" y="348502"/>
                </a:lnTo>
                <a:lnTo>
                  <a:pt x="5216" y="334532"/>
                </a:lnTo>
                <a:lnTo>
                  <a:pt x="0" y="307862"/>
                </a:lnTo>
                <a:lnTo>
                  <a:pt x="10157" y="283732"/>
                </a:lnTo>
                <a:lnTo>
                  <a:pt x="30867" y="273572"/>
                </a:lnTo>
                <a:lnTo>
                  <a:pt x="56837" y="272302"/>
                </a:lnTo>
                <a:lnTo>
                  <a:pt x="82775" y="277382"/>
                </a:lnTo>
                <a:lnTo>
                  <a:pt x="129986" y="283732"/>
                </a:lnTo>
                <a:lnTo>
                  <a:pt x="177262" y="287542"/>
                </a:lnTo>
                <a:lnTo>
                  <a:pt x="224589" y="288812"/>
                </a:lnTo>
                <a:lnTo>
                  <a:pt x="319326" y="288812"/>
                </a:lnTo>
                <a:lnTo>
                  <a:pt x="370916" y="290082"/>
                </a:lnTo>
                <a:lnTo>
                  <a:pt x="422505" y="290082"/>
                </a:lnTo>
                <a:lnTo>
                  <a:pt x="474095" y="291352"/>
                </a:lnTo>
                <a:lnTo>
                  <a:pt x="525683" y="291352"/>
                </a:lnTo>
                <a:lnTo>
                  <a:pt x="577271" y="292622"/>
                </a:lnTo>
                <a:lnTo>
                  <a:pt x="886776" y="295162"/>
                </a:lnTo>
                <a:lnTo>
                  <a:pt x="938354" y="296432"/>
                </a:lnTo>
                <a:lnTo>
                  <a:pt x="989931" y="296432"/>
                </a:lnTo>
                <a:lnTo>
                  <a:pt x="1041505" y="297702"/>
                </a:lnTo>
                <a:lnTo>
                  <a:pt x="1093077" y="297702"/>
                </a:lnTo>
                <a:lnTo>
                  <a:pt x="1247776" y="301512"/>
                </a:lnTo>
                <a:lnTo>
                  <a:pt x="1299337" y="301512"/>
                </a:lnTo>
                <a:lnTo>
                  <a:pt x="1350894" y="302782"/>
                </a:lnTo>
                <a:lnTo>
                  <a:pt x="1402448" y="305322"/>
                </a:lnTo>
                <a:lnTo>
                  <a:pt x="1556082" y="309132"/>
                </a:lnTo>
                <a:lnTo>
                  <a:pt x="1606619" y="311672"/>
                </a:lnTo>
                <a:lnTo>
                  <a:pt x="1707694" y="314212"/>
                </a:lnTo>
                <a:lnTo>
                  <a:pt x="1758231" y="316752"/>
                </a:lnTo>
                <a:lnTo>
                  <a:pt x="2112005" y="325642"/>
                </a:lnTo>
                <a:lnTo>
                  <a:pt x="2162545" y="325642"/>
                </a:lnTo>
                <a:lnTo>
                  <a:pt x="2364708" y="330722"/>
                </a:lnTo>
                <a:lnTo>
                  <a:pt x="2415249" y="330722"/>
                </a:lnTo>
                <a:lnTo>
                  <a:pt x="2465791" y="331992"/>
                </a:lnTo>
                <a:lnTo>
                  <a:pt x="2516332" y="331992"/>
                </a:lnTo>
                <a:lnTo>
                  <a:pt x="2617417" y="334532"/>
                </a:lnTo>
                <a:lnTo>
                  <a:pt x="2667959" y="334532"/>
                </a:lnTo>
                <a:lnTo>
                  <a:pt x="2718502" y="335802"/>
                </a:lnTo>
                <a:lnTo>
                  <a:pt x="2819588" y="335802"/>
                </a:lnTo>
                <a:lnTo>
                  <a:pt x="2870131" y="337072"/>
                </a:lnTo>
                <a:lnTo>
                  <a:pt x="2971218" y="337072"/>
                </a:lnTo>
                <a:lnTo>
                  <a:pt x="3021762" y="338342"/>
                </a:lnTo>
                <a:lnTo>
                  <a:pt x="3122851" y="338342"/>
                </a:lnTo>
                <a:lnTo>
                  <a:pt x="3173395" y="339612"/>
                </a:lnTo>
                <a:lnTo>
                  <a:pt x="3325030" y="339612"/>
                </a:lnTo>
                <a:lnTo>
                  <a:pt x="3426120" y="340882"/>
                </a:lnTo>
                <a:lnTo>
                  <a:pt x="5650227" y="340882"/>
                </a:lnTo>
                <a:lnTo>
                  <a:pt x="396907" y="342152"/>
                </a:lnTo>
                <a:lnTo>
                  <a:pt x="289631" y="344692"/>
                </a:lnTo>
                <a:lnTo>
                  <a:pt x="236031" y="347232"/>
                </a:lnTo>
                <a:lnTo>
                  <a:pt x="182432" y="348502"/>
                </a:lnTo>
                <a:lnTo>
                  <a:pt x="128813" y="351042"/>
                </a:lnTo>
                <a:lnTo>
                  <a:pt x="75156" y="352312"/>
                </a:lnTo>
                <a:close/>
              </a:path>
              <a:path w="15808325" h="379094">
                <a:moveTo>
                  <a:pt x="6897760" y="366282"/>
                </a:moveTo>
                <a:lnTo>
                  <a:pt x="2278034" y="366282"/>
                </a:lnTo>
                <a:lnTo>
                  <a:pt x="2227201" y="365012"/>
                </a:lnTo>
                <a:lnTo>
                  <a:pt x="2176368" y="365012"/>
                </a:lnTo>
                <a:lnTo>
                  <a:pt x="1413797" y="351042"/>
                </a:lnTo>
                <a:lnTo>
                  <a:pt x="1312112" y="349772"/>
                </a:lnTo>
                <a:lnTo>
                  <a:pt x="1261269" y="348502"/>
                </a:lnTo>
                <a:lnTo>
                  <a:pt x="1210426" y="348502"/>
                </a:lnTo>
                <a:lnTo>
                  <a:pt x="1159583" y="347232"/>
                </a:lnTo>
                <a:lnTo>
                  <a:pt x="1108739" y="347232"/>
                </a:lnTo>
                <a:lnTo>
                  <a:pt x="1057895" y="345962"/>
                </a:lnTo>
                <a:lnTo>
                  <a:pt x="1007051" y="345962"/>
                </a:lnTo>
                <a:lnTo>
                  <a:pt x="956206" y="344692"/>
                </a:lnTo>
                <a:lnTo>
                  <a:pt x="905362" y="344692"/>
                </a:lnTo>
                <a:lnTo>
                  <a:pt x="854517" y="343422"/>
                </a:lnTo>
                <a:lnTo>
                  <a:pt x="6556648" y="343422"/>
                </a:lnTo>
                <a:lnTo>
                  <a:pt x="6606993" y="342152"/>
                </a:lnTo>
                <a:lnTo>
                  <a:pt x="6758030" y="342152"/>
                </a:lnTo>
                <a:lnTo>
                  <a:pt x="6808375" y="340882"/>
                </a:lnTo>
                <a:lnTo>
                  <a:pt x="6858720" y="340882"/>
                </a:lnTo>
                <a:lnTo>
                  <a:pt x="6909066" y="339612"/>
                </a:lnTo>
                <a:lnTo>
                  <a:pt x="6959411" y="339612"/>
                </a:lnTo>
                <a:lnTo>
                  <a:pt x="7009757" y="338342"/>
                </a:lnTo>
                <a:lnTo>
                  <a:pt x="8318849" y="338342"/>
                </a:lnTo>
                <a:lnTo>
                  <a:pt x="8268422" y="340882"/>
                </a:lnTo>
                <a:lnTo>
                  <a:pt x="8218005" y="342152"/>
                </a:lnTo>
                <a:lnTo>
                  <a:pt x="8015497" y="352312"/>
                </a:lnTo>
                <a:lnTo>
                  <a:pt x="7913799" y="354852"/>
                </a:lnTo>
                <a:lnTo>
                  <a:pt x="7862952" y="354852"/>
                </a:lnTo>
                <a:lnTo>
                  <a:pt x="7812107" y="356122"/>
                </a:lnTo>
                <a:lnTo>
                  <a:pt x="7405477" y="356122"/>
                </a:lnTo>
                <a:lnTo>
                  <a:pt x="7354671" y="357392"/>
                </a:lnTo>
                <a:lnTo>
                  <a:pt x="7303871" y="357392"/>
                </a:lnTo>
                <a:lnTo>
                  <a:pt x="7100800" y="362472"/>
                </a:lnTo>
                <a:lnTo>
                  <a:pt x="7050040" y="362472"/>
                </a:lnTo>
                <a:lnTo>
                  <a:pt x="6897760" y="366282"/>
                </a:lnTo>
                <a:close/>
              </a:path>
              <a:path w="15808325" h="379094">
                <a:moveTo>
                  <a:pt x="6053194" y="343422"/>
                </a:moveTo>
                <a:lnTo>
                  <a:pt x="752826" y="343422"/>
                </a:lnTo>
                <a:lnTo>
                  <a:pt x="701981" y="342152"/>
                </a:lnTo>
                <a:lnTo>
                  <a:pt x="5952503" y="342152"/>
                </a:lnTo>
                <a:lnTo>
                  <a:pt x="6053194" y="343422"/>
                </a:lnTo>
                <a:close/>
              </a:path>
              <a:path w="15808325" h="379094">
                <a:moveTo>
                  <a:pt x="6745478" y="368822"/>
                </a:moveTo>
                <a:lnTo>
                  <a:pt x="2481356" y="368822"/>
                </a:lnTo>
                <a:lnTo>
                  <a:pt x="2430527" y="367552"/>
                </a:lnTo>
                <a:lnTo>
                  <a:pt x="2379696" y="367552"/>
                </a:lnTo>
                <a:lnTo>
                  <a:pt x="2328865" y="366282"/>
                </a:lnTo>
                <a:lnTo>
                  <a:pt x="6847000" y="366282"/>
                </a:lnTo>
                <a:lnTo>
                  <a:pt x="6745478" y="368822"/>
                </a:lnTo>
                <a:close/>
              </a:path>
              <a:path w="15808325" h="379094">
                <a:moveTo>
                  <a:pt x="6643956" y="370092"/>
                </a:moveTo>
                <a:lnTo>
                  <a:pt x="2633839" y="370092"/>
                </a:lnTo>
                <a:lnTo>
                  <a:pt x="2583012" y="368822"/>
                </a:lnTo>
                <a:lnTo>
                  <a:pt x="6694717" y="368822"/>
                </a:lnTo>
                <a:lnTo>
                  <a:pt x="6643956" y="370092"/>
                </a:lnTo>
                <a:close/>
              </a:path>
              <a:path w="15808325" h="379094">
                <a:moveTo>
                  <a:pt x="6542432" y="371362"/>
                </a:moveTo>
                <a:lnTo>
                  <a:pt x="2836727" y="371362"/>
                </a:lnTo>
                <a:lnTo>
                  <a:pt x="2785968" y="370092"/>
                </a:lnTo>
                <a:lnTo>
                  <a:pt x="6593194" y="370092"/>
                </a:lnTo>
                <a:lnTo>
                  <a:pt x="6542432" y="371362"/>
                </a:lnTo>
                <a:close/>
              </a:path>
              <a:path w="15808325" h="379094">
                <a:moveTo>
                  <a:pt x="5831752" y="377712"/>
                </a:moveTo>
                <a:lnTo>
                  <a:pt x="4511878" y="377712"/>
                </a:lnTo>
                <a:lnTo>
                  <a:pt x="3141285" y="371362"/>
                </a:lnTo>
                <a:lnTo>
                  <a:pt x="6491670" y="371362"/>
                </a:lnTo>
                <a:lnTo>
                  <a:pt x="6440908" y="372632"/>
                </a:lnTo>
                <a:lnTo>
                  <a:pt x="6390146" y="372632"/>
                </a:lnTo>
                <a:lnTo>
                  <a:pt x="6339384" y="373902"/>
                </a:lnTo>
                <a:lnTo>
                  <a:pt x="6237858" y="373902"/>
                </a:lnTo>
                <a:lnTo>
                  <a:pt x="6187095" y="375172"/>
                </a:lnTo>
                <a:lnTo>
                  <a:pt x="6085569" y="375172"/>
                </a:lnTo>
                <a:lnTo>
                  <a:pt x="6034806" y="376442"/>
                </a:lnTo>
                <a:lnTo>
                  <a:pt x="5933279" y="376442"/>
                </a:lnTo>
                <a:lnTo>
                  <a:pt x="5831752" y="377712"/>
                </a:lnTo>
                <a:close/>
              </a:path>
              <a:path w="15808325" h="379094">
                <a:moveTo>
                  <a:pt x="5527167" y="378982"/>
                </a:moveTo>
                <a:lnTo>
                  <a:pt x="4816464" y="378982"/>
                </a:lnTo>
                <a:lnTo>
                  <a:pt x="4664171" y="377712"/>
                </a:lnTo>
                <a:lnTo>
                  <a:pt x="5628696" y="377712"/>
                </a:lnTo>
                <a:lnTo>
                  <a:pt x="5527167" y="378982"/>
                </a:lnTo>
                <a:close/>
              </a:path>
              <a:path w="15808325" h="379094">
                <a:moveTo>
                  <a:pt x="13646536" y="120916"/>
                </a:moveTo>
                <a:lnTo>
                  <a:pt x="13632461" y="120916"/>
                </a:lnTo>
                <a:lnTo>
                  <a:pt x="13621253" y="120396"/>
                </a:lnTo>
                <a:lnTo>
                  <a:pt x="13608644" y="119552"/>
                </a:lnTo>
                <a:lnTo>
                  <a:pt x="13595970" y="118838"/>
                </a:lnTo>
                <a:lnTo>
                  <a:pt x="13595970" y="106716"/>
                </a:lnTo>
                <a:lnTo>
                  <a:pt x="14324740" y="78438"/>
                </a:lnTo>
                <a:lnTo>
                  <a:pt x="15714193" y="5584"/>
                </a:lnTo>
                <a:lnTo>
                  <a:pt x="15742544" y="2256"/>
                </a:lnTo>
                <a:lnTo>
                  <a:pt x="15772422" y="0"/>
                </a:lnTo>
                <a:lnTo>
                  <a:pt x="15796649" y="6510"/>
                </a:lnTo>
                <a:lnTo>
                  <a:pt x="15808051" y="29482"/>
                </a:lnTo>
                <a:lnTo>
                  <a:pt x="15800237" y="53677"/>
                </a:lnTo>
                <a:lnTo>
                  <a:pt x="15777487" y="64073"/>
                </a:lnTo>
                <a:lnTo>
                  <a:pt x="15749894" y="66194"/>
                </a:lnTo>
                <a:lnTo>
                  <a:pt x="15719388" y="66194"/>
                </a:lnTo>
                <a:lnTo>
                  <a:pt x="13646536" y="120570"/>
                </a:lnTo>
                <a:lnTo>
                  <a:pt x="13646536" y="120916"/>
                </a:lnTo>
                <a:close/>
              </a:path>
              <a:path w="15808325" h="379094">
                <a:moveTo>
                  <a:pt x="15747853" y="66351"/>
                </a:moveTo>
                <a:lnTo>
                  <a:pt x="15719388" y="66194"/>
                </a:lnTo>
                <a:lnTo>
                  <a:pt x="15749894" y="66194"/>
                </a:lnTo>
                <a:lnTo>
                  <a:pt x="15747853" y="66351"/>
                </a:lnTo>
                <a:close/>
              </a:path>
              <a:path w="15808325" h="379094">
                <a:moveTo>
                  <a:pt x="13578417" y="122484"/>
                </a:moveTo>
                <a:lnTo>
                  <a:pt x="13338507" y="122484"/>
                </a:lnTo>
                <a:lnTo>
                  <a:pt x="13392779" y="120916"/>
                </a:lnTo>
                <a:lnTo>
                  <a:pt x="13391262" y="120916"/>
                </a:lnTo>
                <a:lnTo>
                  <a:pt x="13441866" y="117516"/>
                </a:lnTo>
                <a:lnTo>
                  <a:pt x="13544439" y="109131"/>
                </a:lnTo>
                <a:lnTo>
                  <a:pt x="13595970" y="106370"/>
                </a:lnTo>
                <a:lnTo>
                  <a:pt x="13594238" y="106370"/>
                </a:lnTo>
                <a:lnTo>
                  <a:pt x="13592160" y="107755"/>
                </a:lnTo>
                <a:lnTo>
                  <a:pt x="13588745" y="113219"/>
                </a:lnTo>
                <a:lnTo>
                  <a:pt x="13590429" y="115721"/>
                </a:lnTo>
                <a:lnTo>
                  <a:pt x="13595970" y="118491"/>
                </a:lnTo>
                <a:lnTo>
                  <a:pt x="13578417" y="122484"/>
                </a:lnTo>
                <a:close/>
              </a:path>
              <a:path w="15808325" h="379094">
                <a:moveTo>
                  <a:pt x="13172048" y="151740"/>
                </a:moveTo>
                <a:lnTo>
                  <a:pt x="13172112" y="139592"/>
                </a:lnTo>
                <a:lnTo>
                  <a:pt x="13199653" y="127978"/>
                </a:lnTo>
                <a:lnTo>
                  <a:pt x="13228199" y="121825"/>
                </a:lnTo>
                <a:lnTo>
                  <a:pt x="13257330" y="119893"/>
                </a:lnTo>
                <a:lnTo>
                  <a:pt x="13338507" y="122484"/>
                </a:lnTo>
                <a:lnTo>
                  <a:pt x="13578417" y="122484"/>
                </a:lnTo>
                <a:lnTo>
                  <a:pt x="13549449" y="129073"/>
                </a:lnTo>
                <a:lnTo>
                  <a:pt x="13502543" y="135079"/>
                </a:lnTo>
                <a:lnTo>
                  <a:pt x="13455356" y="137733"/>
                </a:lnTo>
                <a:lnTo>
                  <a:pt x="13315594" y="137733"/>
                </a:lnTo>
                <a:lnTo>
                  <a:pt x="13265834" y="139283"/>
                </a:lnTo>
                <a:lnTo>
                  <a:pt x="13218775" y="143519"/>
                </a:lnTo>
                <a:lnTo>
                  <a:pt x="13172048" y="151740"/>
                </a:lnTo>
                <a:close/>
              </a:path>
              <a:path w="15808325" h="379094">
                <a:moveTo>
                  <a:pt x="13077692" y="157282"/>
                </a:moveTo>
                <a:lnTo>
                  <a:pt x="12883893" y="157282"/>
                </a:lnTo>
                <a:lnTo>
                  <a:pt x="12931261" y="144477"/>
                </a:lnTo>
                <a:lnTo>
                  <a:pt x="12979072" y="138079"/>
                </a:lnTo>
                <a:lnTo>
                  <a:pt x="13027191" y="136241"/>
                </a:lnTo>
                <a:lnTo>
                  <a:pt x="13075483" y="137117"/>
                </a:lnTo>
                <a:lnTo>
                  <a:pt x="13123814" y="138858"/>
                </a:lnTo>
                <a:lnTo>
                  <a:pt x="13170357" y="139592"/>
                </a:lnTo>
                <a:lnTo>
                  <a:pt x="13168239" y="141004"/>
                </a:lnTo>
                <a:lnTo>
                  <a:pt x="13164775" y="146545"/>
                </a:lnTo>
                <a:lnTo>
                  <a:pt x="13166507" y="148970"/>
                </a:lnTo>
                <a:lnTo>
                  <a:pt x="13172048" y="151740"/>
                </a:lnTo>
                <a:lnTo>
                  <a:pt x="13077692" y="157282"/>
                </a:lnTo>
                <a:close/>
              </a:path>
              <a:path w="15808325" h="379094">
                <a:moveTo>
                  <a:pt x="13407988" y="138257"/>
                </a:moveTo>
                <a:lnTo>
                  <a:pt x="13342840" y="137733"/>
                </a:lnTo>
                <a:lnTo>
                  <a:pt x="13455356" y="137733"/>
                </a:lnTo>
                <a:lnTo>
                  <a:pt x="13407988" y="138257"/>
                </a:lnTo>
                <a:close/>
              </a:path>
              <a:path w="15808325" h="379094">
                <a:moveTo>
                  <a:pt x="12631252" y="185556"/>
                </a:moveTo>
                <a:lnTo>
                  <a:pt x="12633142" y="184296"/>
                </a:lnTo>
                <a:lnTo>
                  <a:pt x="12636605" y="178755"/>
                </a:lnTo>
                <a:lnTo>
                  <a:pt x="12634873" y="176330"/>
                </a:lnTo>
                <a:lnTo>
                  <a:pt x="12629332" y="173560"/>
                </a:lnTo>
                <a:lnTo>
                  <a:pt x="12679546" y="159099"/>
                </a:lnTo>
                <a:lnTo>
                  <a:pt x="12730583" y="153436"/>
                </a:lnTo>
                <a:lnTo>
                  <a:pt x="12781420" y="153436"/>
                </a:lnTo>
                <a:lnTo>
                  <a:pt x="12832681" y="155783"/>
                </a:lnTo>
                <a:lnTo>
                  <a:pt x="12883893" y="157282"/>
                </a:lnTo>
                <a:lnTo>
                  <a:pt x="13077692" y="157282"/>
                </a:lnTo>
                <a:lnTo>
                  <a:pt x="12631252" y="185556"/>
                </a:lnTo>
                <a:close/>
              </a:path>
            </a:pathLst>
          </a:custGeom>
          <a:solidFill>
            <a:srgbClr val="F69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8206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135"/>
              </a:spcBef>
            </a:pPr>
            <a:r>
              <a:rPr sz="6300" spc="90" dirty="0"/>
              <a:t>Our</a:t>
            </a:r>
            <a:r>
              <a:rPr sz="6300" spc="-65" dirty="0"/>
              <a:t> </a:t>
            </a:r>
            <a:r>
              <a:rPr sz="6300" dirty="0"/>
              <a:t>Proposed</a:t>
            </a:r>
            <a:r>
              <a:rPr sz="6300" spc="-65" dirty="0"/>
              <a:t> </a:t>
            </a:r>
            <a:r>
              <a:rPr sz="6300" dirty="0"/>
              <a:t>Approach</a:t>
            </a:r>
            <a:r>
              <a:rPr sz="6300" spc="-65" dirty="0"/>
              <a:t> </a:t>
            </a:r>
            <a:r>
              <a:rPr sz="6300" dirty="0"/>
              <a:t>and</a:t>
            </a:r>
            <a:r>
              <a:rPr sz="6300" spc="-65" dirty="0"/>
              <a:t> </a:t>
            </a:r>
            <a:r>
              <a:rPr sz="6300" spc="-10" dirty="0"/>
              <a:t>Improvements</a:t>
            </a:r>
            <a:endParaRPr sz="63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0469" y="3013000"/>
            <a:ext cx="77763" cy="777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469" y="3324054"/>
            <a:ext cx="77763" cy="777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79041" y="2383674"/>
            <a:ext cx="6477000" cy="14249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b="1" dirty="0">
                <a:solidFill>
                  <a:srgbClr val="95574A"/>
                </a:solidFill>
                <a:latin typeface="Century Gothic"/>
                <a:cs typeface="Century Gothic"/>
              </a:rPr>
              <a:t>Input</a:t>
            </a:r>
            <a:r>
              <a:rPr sz="2800" b="1" spc="155" dirty="0">
                <a:solidFill>
                  <a:srgbClr val="95574A"/>
                </a:solidFill>
                <a:latin typeface="Century Gothic"/>
                <a:cs typeface="Century Gothic"/>
              </a:rPr>
              <a:t> </a:t>
            </a:r>
            <a:r>
              <a:rPr sz="2800" b="1" spc="-20" dirty="0">
                <a:solidFill>
                  <a:srgbClr val="95574A"/>
                </a:solidFill>
                <a:latin typeface="Century Gothic"/>
                <a:cs typeface="Century Gothic"/>
              </a:rPr>
              <a:t>Image</a:t>
            </a:r>
            <a:endParaRPr sz="2800">
              <a:latin typeface="Century Gothic"/>
              <a:cs typeface="Century Gothic"/>
            </a:endParaRPr>
          </a:p>
          <a:p>
            <a:pPr marL="423545">
              <a:lnSpc>
                <a:spcPct val="100000"/>
              </a:lnSpc>
              <a:spcBef>
                <a:spcPts val="195"/>
              </a:spcBef>
            </a:pPr>
            <a:r>
              <a:rPr sz="1900" spc="-185" dirty="0">
                <a:solidFill>
                  <a:srgbClr val="231F20"/>
                </a:solidFill>
                <a:latin typeface="Verdana"/>
                <a:cs typeface="Verdana"/>
              </a:rPr>
              <a:t>Input:</a:t>
            </a:r>
            <a:r>
              <a:rPr sz="19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9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45" dirty="0">
                <a:solidFill>
                  <a:srgbClr val="231F20"/>
                </a:solidFill>
                <a:latin typeface="Verdana"/>
                <a:cs typeface="Verdana"/>
              </a:rPr>
              <a:t>low-</a:t>
            </a:r>
            <a:r>
              <a:rPr sz="1900" spc="-30" dirty="0">
                <a:solidFill>
                  <a:srgbClr val="231F20"/>
                </a:solidFill>
                <a:latin typeface="Verdana"/>
                <a:cs typeface="Verdana"/>
              </a:rPr>
              <a:t>resolution</a:t>
            </a:r>
            <a:r>
              <a:rPr sz="19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95" dirty="0">
                <a:solidFill>
                  <a:srgbClr val="231F20"/>
                </a:solidFill>
                <a:latin typeface="Verdana"/>
                <a:cs typeface="Verdana"/>
              </a:rPr>
              <a:t>(LR)</a:t>
            </a:r>
            <a:r>
              <a:rPr sz="19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image.</a:t>
            </a:r>
            <a:endParaRPr sz="1900">
              <a:latin typeface="Verdana"/>
              <a:cs typeface="Verdana"/>
            </a:endParaRPr>
          </a:p>
          <a:p>
            <a:pPr marL="423545" marR="5080">
              <a:lnSpc>
                <a:spcPct val="107400"/>
              </a:lnSpc>
            </a:pPr>
            <a:r>
              <a:rPr sz="1900" spc="-25" dirty="0">
                <a:solidFill>
                  <a:srgbClr val="231F20"/>
                </a:solidFill>
                <a:latin typeface="Verdana"/>
                <a:cs typeface="Verdana"/>
              </a:rPr>
              <a:t>This</a:t>
            </a:r>
            <a:r>
              <a:rPr sz="19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45" dirty="0">
                <a:solidFill>
                  <a:srgbClr val="231F20"/>
                </a:solidFill>
                <a:latin typeface="Verdana"/>
                <a:cs typeface="Verdana"/>
              </a:rPr>
              <a:t>image</a:t>
            </a:r>
            <a:r>
              <a:rPr sz="19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231F20"/>
                </a:solidFill>
                <a:latin typeface="Verdana"/>
                <a:cs typeface="Verdana"/>
              </a:rPr>
              <a:t>will</a:t>
            </a:r>
            <a:r>
              <a:rPr sz="19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231F20"/>
                </a:solidFill>
                <a:latin typeface="Verdana"/>
                <a:cs typeface="Verdana"/>
              </a:rPr>
              <a:t>undergo</a:t>
            </a:r>
            <a:r>
              <a:rPr sz="19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231F20"/>
                </a:solidFill>
                <a:latin typeface="Verdana"/>
                <a:cs typeface="Verdana"/>
              </a:rPr>
              <a:t>feature</a:t>
            </a:r>
            <a:r>
              <a:rPr sz="19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231F20"/>
                </a:solidFill>
                <a:latin typeface="Verdana"/>
                <a:cs typeface="Verdana"/>
              </a:rPr>
              <a:t>extraction</a:t>
            </a:r>
            <a:r>
              <a:rPr sz="19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9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obtain </a:t>
            </a:r>
            <a:r>
              <a:rPr sz="1900" spc="-60" dirty="0">
                <a:solidFill>
                  <a:srgbClr val="231F20"/>
                </a:solidFill>
                <a:latin typeface="Verdana"/>
                <a:cs typeface="Verdana"/>
              </a:rPr>
              <a:t>meaningful</a:t>
            </a:r>
            <a:r>
              <a:rPr sz="1900" spc="-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information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415" y="2331194"/>
            <a:ext cx="895350" cy="895350"/>
          </a:xfrm>
          <a:custGeom>
            <a:avLst/>
            <a:gdLst/>
            <a:ahLst/>
            <a:cxnLst/>
            <a:rect l="l" t="t" r="r" b="b"/>
            <a:pathLst>
              <a:path w="895350" h="895350">
                <a:moveTo>
                  <a:pt x="450691" y="895340"/>
                </a:moveTo>
                <a:lnTo>
                  <a:pt x="496537" y="892881"/>
                </a:lnTo>
                <a:lnTo>
                  <a:pt x="543803" y="885180"/>
                </a:lnTo>
                <a:lnTo>
                  <a:pt x="589275" y="872680"/>
                </a:lnTo>
                <a:lnTo>
                  <a:pt x="632678" y="855653"/>
                </a:lnTo>
                <a:lnTo>
                  <a:pt x="673740" y="834373"/>
                </a:lnTo>
                <a:lnTo>
                  <a:pt x="712187" y="809113"/>
                </a:lnTo>
                <a:lnTo>
                  <a:pt x="747747" y="780146"/>
                </a:lnTo>
                <a:lnTo>
                  <a:pt x="780146" y="747746"/>
                </a:lnTo>
                <a:lnTo>
                  <a:pt x="809111" y="712186"/>
                </a:lnTo>
                <a:lnTo>
                  <a:pt x="834369" y="673738"/>
                </a:lnTo>
                <a:lnTo>
                  <a:pt x="855648" y="632676"/>
                </a:lnTo>
                <a:lnTo>
                  <a:pt x="872673" y="589273"/>
                </a:lnTo>
                <a:lnTo>
                  <a:pt x="885172" y="543802"/>
                </a:lnTo>
                <a:lnTo>
                  <a:pt x="892872" y="496536"/>
                </a:lnTo>
                <a:lnTo>
                  <a:pt x="895348" y="450538"/>
                </a:lnTo>
              </a:path>
              <a:path w="895350" h="895350">
                <a:moveTo>
                  <a:pt x="895348" y="444957"/>
                </a:moveTo>
                <a:lnTo>
                  <a:pt x="892873" y="398962"/>
                </a:lnTo>
                <a:lnTo>
                  <a:pt x="885173" y="351696"/>
                </a:lnTo>
                <a:lnTo>
                  <a:pt x="872673" y="306225"/>
                </a:lnTo>
                <a:lnTo>
                  <a:pt x="855647" y="262822"/>
                </a:lnTo>
                <a:lnTo>
                  <a:pt x="834368" y="221761"/>
                </a:lnTo>
                <a:lnTo>
                  <a:pt x="809109" y="183313"/>
                </a:lnTo>
                <a:lnTo>
                  <a:pt x="780143" y="147754"/>
                </a:lnTo>
                <a:lnTo>
                  <a:pt x="747744" y="115355"/>
                </a:lnTo>
                <a:lnTo>
                  <a:pt x="712184" y="86389"/>
                </a:lnTo>
                <a:lnTo>
                  <a:pt x="673737" y="61130"/>
                </a:lnTo>
                <a:lnTo>
                  <a:pt x="632675" y="39852"/>
                </a:lnTo>
                <a:lnTo>
                  <a:pt x="589272" y="22826"/>
                </a:lnTo>
                <a:lnTo>
                  <a:pt x="543802" y="10327"/>
                </a:lnTo>
                <a:lnTo>
                  <a:pt x="496536" y="2627"/>
                </a:lnTo>
                <a:lnTo>
                  <a:pt x="447749" y="0"/>
                </a:lnTo>
                <a:lnTo>
                  <a:pt x="398962" y="2627"/>
                </a:lnTo>
                <a:lnTo>
                  <a:pt x="351696" y="10327"/>
                </a:lnTo>
                <a:lnTo>
                  <a:pt x="306225" y="22826"/>
                </a:lnTo>
                <a:lnTo>
                  <a:pt x="262823" y="39852"/>
                </a:lnTo>
                <a:lnTo>
                  <a:pt x="221761" y="61130"/>
                </a:lnTo>
                <a:lnTo>
                  <a:pt x="183314" y="86389"/>
                </a:lnTo>
                <a:lnTo>
                  <a:pt x="147754" y="115355"/>
                </a:lnTo>
                <a:lnTo>
                  <a:pt x="115355" y="147754"/>
                </a:lnTo>
                <a:lnTo>
                  <a:pt x="86389" y="183314"/>
                </a:lnTo>
                <a:lnTo>
                  <a:pt x="61130" y="221761"/>
                </a:lnTo>
                <a:lnTo>
                  <a:pt x="39852" y="262823"/>
                </a:lnTo>
                <a:lnTo>
                  <a:pt x="22826" y="306225"/>
                </a:lnTo>
                <a:lnTo>
                  <a:pt x="10327" y="351696"/>
                </a:lnTo>
                <a:lnTo>
                  <a:pt x="2627" y="398962"/>
                </a:lnTo>
                <a:lnTo>
                  <a:pt x="0" y="447749"/>
                </a:lnTo>
                <a:lnTo>
                  <a:pt x="2627" y="496536"/>
                </a:lnTo>
                <a:lnTo>
                  <a:pt x="10327" y="543802"/>
                </a:lnTo>
                <a:lnTo>
                  <a:pt x="22826" y="589272"/>
                </a:lnTo>
                <a:lnTo>
                  <a:pt x="39851" y="632675"/>
                </a:lnTo>
                <a:lnTo>
                  <a:pt x="61130" y="673737"/>
                </a:lnTo>
                <a:lnTo>
                  <a:pt x="86388" y="712185"/>
                </a:lnTo>
                <a:lnTo>
                  <a:pt x="115353" y="747745"/>
                </a:lnTo>
                <a:lnTo>
                  <a:pt x="147751" y="780146"/>
                </a:lnTo>
                <a:lnTo>
                  <a:pt x="183311" y="809112"/>
                </a:lnTo>
                <a:lnTo>
                  <a:pt x="221758" y="834372"/>
                </a:lnTo>
                <a:lnTo>
                  <a:pt x="262819" y="855652"/>
                </a:lnTo>
                <a:lnTo>
                  <a:pt x="306222" y="872679"/>
                </a:lnTo>
                <a:lnTo>
                  <a:pt x="351694" y="885180"/>
                </a:lnTo>
                <a:lnTo>
                  <a:pt x="398960" y="892880"/>
                </a:lnTo>
                <a:lnTo>
                  <a:pt x="444806" y="895340"/>
                </a:lnTo>
              </a:path>
            </a:pathLst>
          </a:custGeom>
          <a:ln w="209550">
            <a:solidFill>
              <a:srgbClr val="EBA8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8077" y="2472430"/>
            <a:ext cx="218440" cy="640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-1225" dirty="0">
                <a:solidFill>
                  <a:srgbClr val="040404"/>
                </a:solidFill>
                <a:latin typeface="Arial Black"/>
                <a:cs typeface="Arial Black"/>
              </a:rPr>
              <a:t>1</a:t>
            </a:r>
            <a:endParaRPr sz="4000">
              <a:latin typeface="Arial Black"/>
              <a:cs typeface="Arial Black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5534" y="5051953"/>
            <a:ext cx="76200" cy="762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5534" y="5366278"/>
            <a:ext cx="76200" cy="762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0347" y="5675840"/>
            <a:ext cx="85725" cy="857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0347" y="6304490"/>
            <a:ext cx="85725" cy="857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40347" y="6933140"/>
            <a:ext cx="85725" cy="8572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32334" y="4433382"/>
            <a:ext cx="7633970" cy="26803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800" b="1" dirty="0">
                <a:solidFill>
                  <a:srgbClr val="95574A"/>
                </a:solidFill>
                <a:latin typeface="Century Gothic"/>
                <a:cs typeface="Century Gothic"/>
              </a:rPr>
              <a:t>CNN</a:t>
            </a:r>
            <a:r>
              <a:rPr sz="2800" b="1" spc="-10" dirty="0">
                <a:solidFill>
                  <a:srgbClr val="95574A"/>
                </a:solidFill>
                <a:latin typeface="Century Gothic"/>
                <a:cs typeface="Century Gothic"/>
              </a:rPr>
              <a:t> Backbone</a:t>
            </a:r>
            <a:endParaRPr sz="2800">
              <a:latin typeface="Century Gothic"/>
              <a:cs typeface="Century Gothic"/>
            </a:endParaRPr>
          </a:p>
          <a:p>
            <a:pPr marL="423545" marR="684530">
              <a:lnSpc>
                <a:spcPts val="2480"/>
              </a:lnSpc>
              <a:spcBef>
                <a:spcPts val="80"/>
              </a:spcBef>
            </a:pPr>
            <a:r>
              <a:rPr sz="1900" spc="-65" dirty="0">
                <a:solidFill>
                  <a:srgbClr val="231F20"/>
                </a:solidFill>
                <a:latin typeface="Verdana"/>
                <a:cs typeface="Verdana"/>
              </a:rPr>
              <a:t>Purpose:</a:t>
            </a:r>
            <a:r>
              <a:rPr sz="19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45" dirty="0">
                <a:solidFill>
                  <a:srgbClr val="231F20"/>
                </a:solidFill>
                <a:latin typeface="Verdana"/>
                <a:cs typeface="Verdana"/>
              </a:rPr>
              <a:t>Extract</a:t>
            </a:r>
            <a:r>
              <a:rPr sz="19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31F20"/>
                </a:solidFill>
                <a:latin typeface="Verdana"/>
                <a:cs typeface="Verdana"/>
              </a:rPr>
              <a:t>local</a:t>
            </a:r>
            <a:r>
              <a:rPr sz="19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231F20"/>
                </a:solidFill>
                <a:latin typeface="Verdana"/>
                <a:cs typeface="Verdana"/>
              </a:rPr>
              <a:t>features</a:t>
            </a:r>
            <a:r>
              <a:rPr sz="19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50" dirty="0">
                <a:solidFill>
                  <a:srgbClr val="231F20"/>
                </a:solidFill>
                <a:latin typeface="Verdana"/>
                <a:cs typeface="Verdana"/>
              </a:rPr>
              <a:t>using</a:t>
            </a:r>
            <a:r>
              <a:rPr sz="19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5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9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50" dirty="0">
                <a:solidFill>
                  <a:srgbClr val="231F20"/>
                </a:solidFill>
                <a:latin typeface="Verdana"/>
                <a:cs typeface="Verdana"/>
              </a:rPr>
              <a:t>lightweight</a:t>
            </a:r>
            <a:r>
              <a:rPr sz="19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231F20"/>
                </a:solidFill>
                <a:latin typeface="Verdana"/>
                <a:cs typeface="Verdana"/>
              </a:rPr>
              <a:t>CNN. </a:t>
            </a:r>
            <a:r>
              <a:rPr sz="1900" spc="-60" dirty="0">
                <a:solidFill>
                  <a:srgbClr val="231F20"/>
                </a:solidFill>
                <a:latin typeface="Verdana"/>
                <a:cs typeface="Verdana"/>
              </a:rPr>
              <a:t>Key</a:t>
            </a:r>
            <a:r>
              <a:rPr sz="1900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Operations:</a:t>
            </a:r>
            <a:endParaRPr sz="1900">
              <a:latin typeface="Verdana"/>
              <a:cs typeface="Verdana"/>
            </a:endParaRPr>
          </a:p>
          <a:p>
            <a:pPr marL="902335">
              <a:lnSpc>
                <a:spcPct val="100000"/>
              </a:lnSpc>
              <a:spcBef>
                <a:spcPts val="75"/>
              </a:spcBef>
            </a:pPr>
            <a:r>
              <a:rPr sz="1900" spc="-30" dirty="0">
                <a:solidFill>
                  <a:srgbClr val="231F20"/>
                </a:solidFill>
                <a:latin typeface="Verdana"/>
                <a:cs typeface="Verdana"/>
              </a:rPr>
              <a:t>Residual</a:t>
            </a:r>
            <a:r>
              <a:rPr sz="1900" spc="-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31F20"/>
                </a:solidFill>
                <a:latin typeface="Verdana"/>
                <a:cs typeface="Verdana"/>
              </a:rPr>
              <a:t>Blocks</a:t>
            </a:r>
            <a:r>
              <a:rPr sz="1900" spc="-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231F20"/>
                </a:solidFill>
                <a:latin typeface="Verdana"/>
                <a:cs typeface="Verdana"/>
              </a:rPr>
              <a:t>for</a:t>
            </a:r>
            <a:r>
              <a:rPr sz="1900" spc="-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50" dirty="0">
                <a:solidFill>
                  <a:srgbClr val="231F20"/>
                </a:solidFill>
                <a:latin typeface="Verdana"/>
                <a:cs typeface="Verdana"/>
              </a:rPr>
              <a:t>preserving</a:t>
            </a:r>
            <a:r>
              <a:rPr sz="1900" spc="-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70" dirty="0">
                <a:solidFill>
                  <a:srgbClr val="231F20"/>
                </a:solidFill>
                <a:latin typeface="Verdana"/>
                <a:cs typeface="Verdana"/>
              </a:rPr>
              <a:t>information</a:t>
            </a:r>
            <a:r>
              <a:rPr sz="1900" spc="-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70" dirty="0">
                <a:solidFill>
                  <a:srgbClr val="231F20"/>
                </a:solidFill>
                <a:latin typeface="Verdana"/>
                <a:cs typeface="Verdana"/>
              </a:rPr>
              <a:t>through</a:t>
            </a:r>
            <a:r>
              <a:rPr sz="1900" spc="-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231F20"/>
                </a:solidFill>
                <a:latin typeface="Verdana"/>
                <a:cs typeface="Verdana"/>
              </a:rPr>
              <a:t>skip</a:t>
            </a:r>
            <a:endParaRPr sz="1900">
              <a:latin typeface="Verdana"/>
              <a:cs typeface="Verdana"/>
            </a:endParaRPr>
          </a:p>
          <a:p>
            <a:pPr marL="835025">
              <a:lnSpc>
                <a:spcPct val="100000"/>
              </a:lnSpc>
              <a:spcBef>
                <a:spcPts val="195"/>
              </a:spcBef>
            </a:pP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connections.</a:t>
            </a:r>
            <a:endParaRPr sz="1900">
              <a:latin typeface="Verdana"/>
              <a:cs typeface="Verdana"/>
            </a:endParaRPr>
          </a:p>
          <a:p>
            <a:pPr marL="835025" marR="1393825" indent="67310">
              <a:lnSpc>
                <a:spcPts val="2480"/>
              </a:lnSpc>
              <a:spcBef>
                <a:spcPts val="110"/>
              </a:spcBef>
            </a:pPr>
            <a:r>
              <a:rPr sz="1900" spc="-25" dirty="0">
                <a:solidFill>
                  <a:srgbClr val="231F20"/>
                </a:solidFill>
                <a:latin typeface="Verdana"/>
                <a:cs typeface="Verdana"/>
              </a:rPr>
              <a:t>Depthwise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231F20"/>
                </a:solidFill>
                <a:latin typeface="Verdana"/>
                <a:cs typeface="Verdana"/>
              </a:rPr>
              <a:t>Separable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231F20"/>
                </a:solidFill>
                <a:latin typeface="Verdana"/>
                <a:cs typeface="Verdana"/>
              </a:rPr>
              <a:t>Convolutions</a:t>
            </a:r>
            <a:r>
              <a:rPr sz="19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reduce </a:t>
            </a:r>
            <a:r>
              <a:rPr sz="1900" spc="-40" dirty="0">
                <a:solidFill>
                  <a:srgbClr val="231F20"/>
                </a:solidFill>
                <a:latin typeface="Verdana"/>
                <a:cs typeface="Verdana"/>
              </a:rPr>
              <a:t>computational</a:t>
            </a:r>
            <a:r>
              <a:rPr sz="1900" spc="-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231F20"/>
                </a:solidFill>
                <a:latin typeface="Verdana"/>
                <a:cs typeface="Verdana"/>
              </a:rPr>
              <a:t>cost.</a:t>
            </a:r>
            <a:endParaRPr sz="1900">
              <a:latin typeface="Verdana"/>
              <a:cs typeface="Verdana"/>
            </a:endParaRPr>
          </a:p>
          <a:p>
            <a:pPr marL="902335">
              <a:lnSpc>
                <a:spcPct val="100000"/>
              </a:lnSpc>
              <a:spcBef>
                <a:spcPts val="75"/>
              </a:spcBef>
            </a:pPr>
            <a:r>
              <a:rPr sz="1900" dirty="0">
                <a:solidFill>
                  <a:srgbClr val="231F20"/>
                </a:solidFill>
                <a:latin typeface="Verdana"/>
                <a:cs typeface="Verdana"/>
              </a:rPr>
              <a:t>Dense</a:t>
            </a:r>
            <a:r>
              <a:rPr sz="1900" spc="-11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60" dirty="0">
                <a:solidFill>
                  <a:srgbClr val="231F20"/>
                </a:solidFill>
                <a:latin typeface="Verdana"/>
                <a:cs typeface="Verdana"/>
              </a:rPr>
              <a:t>Skip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Connections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231F20"/>
                </a:solidFill>
                <a:latin typeface="Verdana"/>
                <a:cs typeface="Verdana"/>
              </a:rPr>
              <a:t>facilitate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231F20"/>
                </a:solidFill>
                <a:latin typeface="Verdana"/>
                <a:cs typeface="Verdana"/>
              </a:rPr>
              <a:t>better</a:t>
            </a:r>
            <a:r>
              <a:rPr sz="1900" spc="-11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55" dirty="0">
                <a:solidFill>
                  <a:srgbClr val="231F20"/>
                </a:solidFill>
                <a:latin typeface="Verdana"/>
                <a:cs typeface="Verdana"/>
              </a:rPr>
              <a:t>gradient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flow.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0415" y="4345136"/>
            <a:ext cx="895350" cy="895350"/>
          </a:xfrm>
          <a:custGeom>
            <a:avLst/>
            <a:gdLst/>
            <a:ahLst/>
            <a:cxnLst/>
            <a:rect l="l" t="t" r="r" b="b"/>
            <a:pathLst>
              <a:path w="895350" h="895350">
                <a:moveTo>
                  <a:pt x="450578" y="895346"/>
                </a:moveTo>
                <a:lnTo>
                  <a:pt x="496536" y="892875"/>
                </a:lnTo>
                <a:lnTo>
                  <a:pt x="543802" y="885174"/>
                </a:lnTo>
                <a:lnTo>
                  <a:pt x="589273" y="872675"/>
                </a:lnTo>
                <a:lnTo>
                  <a:pt x="632676" y="855649"/>
                </a:lnTo>
                <a:lnTo>
                  <a:pt x="673738" y="834370"/>
                </a:lnTo>
                <a:lnTo>
                  <a:pt x="712185" y="809111"/>
                </a:lnTo>
                <a:lnTo>
                  <a:pt x="747745" y="780145"/>
                </a:lnTo>
                <a:lnTo>
                  <a:pt x="780144" y="747745"/>
                </a:lnTo>
                <a:lnTo>
                  <a:pt x="809110" y="712185"/>
                </a:lnTo>
                <a:lnTo>
                  <a:pt x="834369" y="673738"/>
                </a:lnTo>
                <a:lnTo>
                  <a:pt x="855647" y="632676"/>
                </a:lnTo>
                <a:lnTo>
                  <a:pt x="872673" y="589273"/>
                </a:lnTo>
                <a:lnTo>
                  <a:pt x="885173" y="543802"/>
                </a:lnTo>
                <a:lnTo>
                  <a:pt x="892873" y="496536"/>
                </a:lnTo>
                <a:lnTo>
                  <a:pt x="895348" y="450541"/>
                </a:lnTo>
              </a:path>
              <a:path w="895350" h="895350">
                <a:moveTo>
                  <a:pt x="895348" y="444961"/>
                </a:moveTo>
                <a:lnTo>
                  <a:pt x="892872" y="398962"/>
                </a:lnTo>
                <a:lnTo>
                  <a:pt x="885172" y="351696"/>
                </a:lnTo>
                <a:lnTo>
                  <a:pt x="872672" y="306225"/>
                </a:lnTo>
                <a:lnTo>
                  <a:pt x="855646" y="262823"/>
                </a:lnTo>
                <a:lnTo>
                  <a:pt x="834367" y="221761"/>
                </a:lnTo>
                <a:lnTo>
                  <a:pt x="809108" y="183314"/>
                </a:lnTo>
                <a:lnTo>
                  <a:pt x="780142" y="147754"/>
                </a:lnTo>
                <a:lnTo>
                  <a:pt x="747743" y="115355"/>
                </a:lnTo>
                <a:lnTo>
                  <a:pt x="712183" y="86390"/>
                </a:lnTo>
                <a:lnTo>
                  <a:pt x="673736" y="61131"/>
                </a:lnTo>
                <a:lnTo>
                  <a:pt x="632675" y="39852"/>
                </a:lnTo>
                <a:lnTo>
                  <a:pt x="589272" y="22826"/>
                </a:lnTo>
                <a:lnTo>
                  <a:pt x="543801" y="10327"/>
                </a:lnTo>
                <a:lnTo>
                  <a:pt x="496536" y="2627"/>
                </a:lnTo>
                <a:lnTo>
                  <a:pt x="447749" y="0"/>
                </a:lnTo>
                <a:lnTo>
                  <a:pt x="398961" y="2627"/>
                </a:lnTo>
                <a:lnTo>
                  <a:pt x="351696" y="10327"/>
                </a:lnTo>
                <a:lnTo>
                  <a:pt x="306225" y="22826"/>
                </a:lnTo>
                <a:lnTo>
                  <a:pt x="262823" y="39852"/>
                </a:lnTo>
                <a:lnTo>
                  <a:pt x="221761" y="61131"/>
                </a:lnTo>
                <a:lnTo>
                  <a:pt x="183314" y="86390"/>
                </a:lnTo>
                <a:lnTo>
                  <a:pt x="147755" y="115356"/>
                </a:lnTo>
                <a:lnTo>
                  <a:pt x="115355" y="147755"/>
                </a:lnTo>
                <a:lnTo>
                  <a:pt x="86390" y="183315"/>
                </a:lnTo>
                <a:lnTo>
                  <a:pt x="61131" y="221762"/>
                </a:lnTo>
                <a:lnTo>
                  <a:pt x="39852" y="262823"/>
                </a:lnTo>
                <a:lnTo>
                  <a:pt x="22827" y="306226"/>
                </a:lnTo>
                <a:lnTo>
                  <a:pt x="10327" y="351696"/>
                </a:lnTo>
                <a:lnTo>
                  <a:pt x="2627" y="398962"/>
                </a:lnTo>
                <a:lnTo>
                  <a:pt x="0" y="447749"/>
                </a:lnTo>
                <a:lnTo>
                  <a:pt x="2627" y="496536"/>
                </a:lnTo>
                <a:lnTo>
                  <a:pt x="10326" y="543802"/>
                </a:lnTo>
                <a:lnTo>
                  <a:pt x="22826" y="589272"/>
                </a:lnTo>
                <a:lnTo>
                  <a:pt x="39851" y="632675"/>
                </a:lnTo>
                <a:lnTo>
                  <a:pt x="61130" y="673737"/>
                </a:lnTo>
                <a:lnTo>
                  <a:pt x="86388" y="712184"/>
                </a:lnTo>
                <a:lnTo>
                  <a:pt x="115354" y="747745"/>
                </a:lnTo>
                <a:lnTo>
                  <a:pt x="147753" y="780144"/>
                </a:lnTo>
                <a:lnTo>
                  <a:pt x="183313" y="809110"/>
                </a:lnTo>
                <a:lnTo>
                  <a:pt x="221760" y="834369"/>
                </a:lnTo>
                <a:lnTo>
                  <a:pt x="262821" y="855649"/>
                </a:lnTo>
                <a:lnTo>
                  <a:pt x="306224" y="872675"/>
                </a:lnTo>
                <a:lnTo>
                  <a:pt x="351695" y="885174"/>
                </a:lnTo>
                <a:lnTo>
                  <a:pt x="398961" y="892874"/>
                </a:lnTo>
                <a:lnTo>
                  <a:pt x="444919" y="895346"/>
                </a:lnTo>
              </a:path>
            </a:pathLst>
          </a:custGeom>
          <a:ln w="209550">
            <a:solidFill>
              <a:srgbClr val="EBA8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9331" y="4445543"/>
            <a:ext cx="318135" cy="640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-425" dirty="0">
                <a:solidFill>
                  <a:srgbClr val="040404"/>
                </a:solidFill>
                <a:latin typeface="Arial Black"/>
                <a:cs typeface="Arial Black"/>
              </a:rPr>
              <a:t>2</a:t>
            </a:r>
            <a:endParaRPr sz="4000">
              <a:latin typeface="Arial Black"/>
              <a:cs typeface="Arial Black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62208" y="7945904"/>
            <a:ext cx="77763" cy="7776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2208" y="8568012"/>
            <a:ext cx="77763" cy="7776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63986" y="8874745"/>
            <a:ext cx="86403" cy="8640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63986" y="9496853"/>
            <a:ext cx="86403" cy="8640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63986" y="9807906"/>
            <a:ext cx="86403" cy="8640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350780" y="7316579"/>
            <a:ext cx="7045325" cy="26695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b="1" spc="80" dirty="0">
                <a:solidFill>
                  <a:srgbClr val="95574A"/>
                </a:solidFill>
                <a:latin typeface="Century Gothic"/>
                <a:cs typeface="Century Gothic"/>
              </a:rPr>
              <a:t>Lightweight</a:t>
            </a:r>
            <a:r>
              <a:rPr sz="2800" b="1" spc="-20" dirty="0">
                <a:solidFill>
                  <a:srgbClr val="95574A"/>
                </a:solidFill>
                <a:latin typeface="Century Gothic"/>
                <a:cs typeface="Century Gothic"/>
              </a:rPr>
              <a:t> </a:t>
            </a:r>
            <a:r>
              <a:rPr sz="2800" b="1" spc="135" dirty="0">
                <a:solidFill>
                  <a:srgbClr val="95574A"/>
                </a:solidFill>
                <a:latin typeface="Century Gothic"/>
                <a:cs typeface="Century Gothic"/>
              </a:rPr>
              <a:t>Transformer</a:t>
            </a:r>
            <a:r>
              <a:rPr sz="2800" b="1" spc="-20" dirty="0">
                <a:solidFill>
                  <a:srgbClr val="95574A"/>
                </a:solidFill>
                <a:latin typeface="Century Gothic"/>
                <a:cs typeface="Century Gothic"/>
              </a:rPr>
              <a:t> </a:t>
            </a:r>
            <a:r>
              <a:rPr sz="2800" b="1" spc="90" dirty="0">
                <a:solidFill>
                  <a:srgbClr val="95574A"/>
                </a:solidFill>
                <a:latin typeface="Century Gothic"/>
                <a:cs typeface="Century Gothic"/>
              </a:rPr>
              <a:t>Block</a:t>
            </a:r>
            <a:endParaRPr sz="2800">
              <a:latin typeface="Century Gothic"/>
              <a:cs typeface="Century Gothic"/>
            </a:endParaRPr>
          </a:p>
          <a:p>
            <a:pPr marL="423545" marR="181610">
              <a:lnSpc>
                <a:spcPct val="107400"/>
              </a:lnSpc>
              <a:spcBef>
                <a:spcPts val="25"/>
              </a:spcBef>
            </a:pPr>
            <a:r>
              <a:rPr sz="1900" spc="-60" dirty="0">
                <a:solidFill>
                  <a:srgbClr val="231F20"/>
                </a:solidFill>
                <a:latin typeface="Verdana"/>
                <a:cs typeface="Verdana"/>
              </a:rPr>
              <a:t>Purpose:</a:t>
            </a:r>
            <a:r>
              <a:rPr sz="19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231F20"/>
                </a:solidFill>
                <a:latin typeface="Verdana"/>
                <a:cs typeface="Verdana"/>
              </a:rPr>
              <a:t>Capture</a:t>
            </a:r>
            <a:r>
              <a:rPr sz="19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31F20"/>
                </a:solidFill>
                <a:latin typeface="Verdana"/>
                <a:cs typeface="Verdana"/>
              </a:rPr>
              <a:t>global</a:t>
            </a:r>
            <a:r>
              <a:rPr sz="19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231F20"/>
                </a:solidFill>
                <a:latin typeface="Verdana"/>
                <a:cs typeface="Verdana"/>
              </a:rPr>
              <a:t>contextual</a:t>
            </a:r>
            <a:r>
              <a:rPr sz="19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65" dirty="0">
                <a:solidFill>
                  <a:srgbClr val="231F20"/>
                </a:solidFill>
                <a:latin typeface="Verdana"/>
                <a:cs typeface="Verdana"/>
              </a:rPr>
              <a:t>information</a:t>
            </a:r>
            <a:r>
              <a:rPr sz="19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55" dirty="0">
                <a:solidFill>
                  <a:srgbClr val="231F20"/>
                </a:solidFill>
                <a:latin typeface="Verdana"/>
                <a:cs typeface="Verdana"/>
              </a:rPr>
              <a:t>using</a:t>
            </a:r>
            <a:r>
              <a:rPr sz="19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50" dirty="0">
                <a:solidFill>
                  <a:srgbClr val="231F20"/>
                </a:solidFill>
                <a:latin typeface="Verdana"/>
                <a:cs typeface="Verdana"/>
              </a:rPr>
              <a:t>a </a:t>
            </a:r>
            <a:r>
              <a:rPr sz="1900" spc="-30" dirty="0">
                <a:solidFill>
                  <a:srgbClr val="231F20"/>
                </a:solidFill>
                <a:latin typeface="Verdana"/>
                <a:cs typeface="Verdana"/>
              </a:rPr>
              <a:t>simplified</a:t>
            </a:r>
            <a:r>
              <a:rPr sz="1900" spc="-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231F20"/>
                </a:solidFill>
                <a:latin typeface="Verdana"/>
                <a:cs typeface="Verdana"/>
              </a:rPr>
              <a:t>self-</a:t>
            </a:r>
            <a:r>
              <a:rPr sz="1900" spc="-55" dirty="0">
                <a:solidFill>
                  <a:srgbClr val="231F20"/>
                </a:solidFill>
                <a:latin typeface="Verdana"/>
                <a:cs typeface="Verdana"/>
              </a:rPr>
              <a:t>attention</a:t>
            </a:r>
            <a:r>
              <a:rPr sz="1900" spc="-7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mechanism.</a:t>
            </a:r>
            <a:endParaRPr sz="1900">
              <a:latin typeface="Verdana"/>
              <a:cs typeface="Verdana"/>
            </a:endParaRPr>
          </a:p>
          <a:p>
            <a:pPr marL="423545">
              <a:lnSpc>
                <a:spcPct val="100000"/>
              </a:lnSpc>
              <a:spcBef>
                <a:spcPts val="170"/>
              </a:spcBef>
            </a:pPr>
            <a:r>
              <a:rPr sz="1900" spc="-60" dirty="0">
                <a:solidFill>
                  <a:srgbClr val="231F20"/>
                </a:solidFill>
                <a:latin typeface="Verdana"/>
                <a:cs typeface="Verdana"/>
              </a:rPr>
              <a:t>Key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Operations:</a:t>
            </a:r>
            <a:endParaRPr sz="1900">
              <a:latin typeface="Verdana"/>
              <a:cs typeface="Verdana"/>
            </a:endParaRPr>
          </a:p>
          <a:p>
            <a:pPr marL="835025" marR="5080" indent="67310">
              <a:lnSpc>
                <a:spcPct val="107400"/>
              </a:lnSpc>
            </a:pPr>
            <a:r>
              <a:rPr sz="1900" spc="-45" dirty="0">
                <a:solidFill>
                  <a:srgbClr val="231F20"/>
                </a:solidFill>
                <a:latin typeface="Verdana"/>
                <a:cs typeface="Verdana"/>
              </a:rPr>
              <a:t>Self-Attention</a:t>
            </a:r>
            <a:r>
              <a:rPr sz="19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231F20"/>
                </a:solidFill>
                <a:latin typeface="Verdana"/>
                <a:cs typeface="Verdana"/>
              </a:rPr>
              <a:t>for</a:t>
            </a:r>
            <a:r>
              <a:rPr sz="19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50" dirty="0">
                <a:solidFill>
                  <a:srgbClr val="231F20"/>
                </a:solidFill>
                <a:latin typeface="Verdana"/>
                <a:cs typeface="Verdana"/>
              </a:rPr>
              <a:t>understanding</a:t>
            </a:r>
            <a:r>
              <a:rPr sz="19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31F20"/>
                </a:solidFill>
                <a:latin typeface="Verdana"/>
                <a:cs typeface="Verdana"/>
              </a:rPr>
              <a:t>global</a:t>
            </a:r>
            <a:r>
              <a:rPr sz="19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relationships </a:t>
            </a:r>
            <a:r>
              <a:rPr sz="1900" dirty="0">
                <a:solidFill>
                  <a:srgbClr val="231F20"/>
                </a:solidFill>
                <a:latin typeface="Verdana"/>
                <a:cs typeface="Verdana"/>
              </a:rPr>
              <a:t>between</a:t>
            </a:r>
            <a:r>
              <a:rPr sz="1900" spc="-1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pixels.</a:t>
            </a:r>
            <a:endParaRPr sz="1900">
              <a:latin typeface="Verdana"/>
              <a:cs typeface="Verdana"/>
            </a:endParaRPr>
          </a:p>
          <a:p>
            <a:pPr marL="902335" marR="43815">
              <a:lnSpc>
                <a:spcPct val="107400"/>
              </a:lnSpc>
            </a:pP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Feed-</a:t>
            </a:r>
            <a:r>
              <a:rPr sz="1900" spc="-25" dirty="0">
                <a:solidFill>
                  <a:srgbClr val="231F20"/>
                </a:solidFill>
                <a:latin typeface="Verdana"/>
                <a:cs typeface="Verdana"/>
              </a:rPr>
              <a:t>Forward</a:t>
            </a:r>
            <a:r>
              <a:rPr sz="1900" spc="-1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231F20"/>
                </a:solidFill>
                <a:latin typeface="Verdana"/>
                <a:cs typeface="Verdana"/>
              </a:rPr>
              <a:t>Network</a:t>
            </a:r>
            <a:r>
              <a:rPr sz="1900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(FFN)</a:t>
            </a:r>
            <a:r>
              <a:rPr sz="1900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231F20"/>
                </a:solidFill>
                <a:latin typeface="Verdana"/>
                <a:cs typeface="Verdana"/>
              </a:rPr>
              <a:t>for</a:t>
            </a:r>
            <a:r>
              <a:rPr sz="1900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231F20"/>
                </a:solidFill>
                <a:latin typeface="Verdana"/>
                <a:cs typeface="Verdana"/>
              </a:rPr>
              <a:t>feature</a:t>
            </a:r>
            <a:r>
              <a:rPr sz="1900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50" dirty="0">
                <a:solidFill>
                  <a:srgbClr val="231F20"/>
                </a:solidFill>
                <a:latin typeface="Verdana"/>
                <a:cs typeface="Verdana"/>
              </a:rPr>
              <a:t>refinement. </a:t>
            </a:r>
            <a:r>
              <a:rPr sz="1900" spc="-20" dirty="0">
                <a:solidFill>
                  <a:srgbClr val="231F20"/>
                </a:solidFill>
                <a:latin typeface="Verdana"/>
                <a:cs typeface="Verdana"/>
              </a:rPr>
              <a:t>Positional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231F20"/>
                </a:solidFill>
                <a:latin typeface="Verdana"/>
                <a:cs typeface="Verdana"/>
              </a:rPr>
              <a:t>Encoding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9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65" dirty="0">
                <a:solidFill>
                  <a:srgbClr val="231F20"/>
                </a:solidFill>
                <a:latin typeface="Verdana"/>
                <a:cs typeface="Verdana"/>
              </a:rPr>
              <a:t>retain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231F20"/>
                </a:solidFill>
                <a:latin typeface="Verdana"/>
                <a:cs typeface="Verdana"/>
              </a:rPr>
              <a:t>spatial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relationships.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0413" y="7186269"/>
            <a:ext cx="895350" cy="893444"/>
          </a:xfrm>
          <a:custGeom>
            <a:avLst/>
            <a:gdLst/>
            <a:ahLst/>
            <a:cxnLst/>
            <a:rect l="l" t="t" r="r" b="b"/>
            <a:pathLst>
              <a:path w="895350" h="893445">
                <a:moveTo>
                  <a:pt x="496536" y="892844"/>
                </a:moveTo>
                <a:lnTo>
                  <a:pt x="543799" y="885145"/>
                </a:lnTo>
                <a:lnTo>
                  <a:pt x="589267" y="872646"/>
                </a:lnTo>
                <a:lnTo>
                  <a:pt x="632667" y="855622"/>
                </a:lnTo>
                <a:lnTo>
                  <a:pt x="673727" y="834346"/>
                </a:lnTo>
                <a:lnTo>
                  <a:pt x="712173" y="809089"/>
                </a:lnTo>
                <a:lnTo>
                  <a:pt x="747732" y="780126"/>
                </a:lnTo>
                <a:lnTo>
                  <a:pt x="780131" y="747730"/>
                </a:lnTo>
                <a:lnTo>
                  <a:pt x="809097" y="712173"/>
                </a:lnTo>
                <a:lnTo>
                  <a:pt x="834356" y="673728"/>
                </a:lnTo>
                <a:lnTo>
                  <a:pt x="855637" y="632669"/>
                </a:lnTo>
                <a:lnTo>
                  <a:pt x="872664" y="589269"/>
                </a:lnTo>
                <a:lnTo>
                  <a:pt x="885166" y="543800"/>
                </a:lnTo>
                <a:lnTo>
                  <a:pt x="892869" y="496536"/>
                </a:lnTo>
                <a:lnTo>
                  <a:pt x="895351" y="450511"/>
                </a:lnTo>
              </a:path>
              <a:path w="895350" h="893445">
                <a:moveTo>
                  <a:pt x="895348" y="444930"/>
                </a:moveTo>
                <a:lnTo>
                  <a:pt x="892875" y="398962"/>
                </a:lnTo>
                <a:lnTo>
                  <a:pt x="885178" y="351695"/>
                </a:lnTo>
                <a:lnTo>
                  <a:pt x="872681" y="306223"/>
                </a:lnTo>
                <a:lnTo>
                  <a:pt x="855656" y="262819"/>
                </a:lnTo>
                <a:lnTo>
                  <a:pt x="834378" y="221756"/>
                </a:lnTo>
                <a:lnTo>
                  <a:pt x="809119" y="183308"/>
                </a:lnTo>
                <a:lnTo>
                  <a:pt x="780152" y="147748"/>
                </a:lnTo>
                <a:lnTo>
                  <a:pt x="747752" y="115348"/>
                </a:lnTo>
                <a:lnTo>
                  <a:pt x="712190" y="86383"/>
                </a:lnTo>
                <a:lnTo>
                  <a:pt x="673741" y="61126"/>
                </a:lnTo>
                <a:lnTo>
                  <a:pt x="632678" y="39848"/>
                </a:lnTo>
                <a:lnTo>
                  <a:pt x="589275" y="22824"/>
                </a:lnTo>
                <a:lnTo>
                  <a:pt x="543803" y="10326"/>
                </a:lnTo>
                <a:lnTo>
                  <a:pt x="496538" y="2627"/>
                </a:lnTo>
                <a:lnTo>
                  <a:pt x="447750" y="0"/>
                </a:lnTo>
                <a:lnTo>
                  <a:pt x="398963" y="2626"/>
                </a:lnTo>
                <a:lnTo>
                  <a:pt x="351697" y="10325"/>
                </a:lnTo>
                <a:lnTo>
                  <a:pt x="306226" y="22823"/>
                </a:lnTo>
                <a:lnTo>
                  <a:pt x="262823" y="39848"/>
                </a:lnTo>
                <a:lnTo>
                  <a:pt x="221760" y="61125"/>
                </a:lnTo>
                <a:lnTo>
                  <a:pt x="183311" y="86382"/>
                </a:lnTo>
                <a:lnTo>
                  <a:pt x="147749" y="115347"/>
                </a:lnTo>
                <a:lnTo>
                  <a:pt x="115349" y="147747"/>
                </a:lnTo>
                <a:lnTo>
                  <a:pt x="86382" y="183307"/>
                </a:lnTo>
                <a:lnTo>
                  <a:pt x="61122" y="221755"/>
                </a:lnTo>
                <a:lnTo>
                  <a:pt x="39844" y="262818"/>
                </a:lnTo>
                <a:lnTo>
                  <a:pt x="22819" y="306222"/>
                </a:lnTo>
                <a:lnTo>
                  <a:pt x="10321" y="351694"/>
                </a:lnTo>
                <a:lnTo>
                  <a:pt x="2624" y="398961"/>
                </a:lnTo>
                <a:lnTo>
                  <a:pt x="0" y="447749"/>
                </a:lnTo>
                <a:lnTo>
                  <a:pt x="2630" y="496536"/>
                </a:lnTo>
                <a:lnTo>
                  <a:pt x="10333" y="543801"/>
                </a:lnTo>
                <a:lnTo>
                  <a:pt x="22835" y="589270"/>
                </a:lnTo>
                <a:lnTo>
                  <a:pt x="39863" y="632671"/>
                </a:lnTo>
                <a:lnTo>
                  <a:pt x="61144" y="673731"/>
                </a:lnTo>
                <a:lnTo>
                  <a:pt x="86404" y="712175"/>
                </a:lnTo>
                <a:lnTo>
                  <a:pt x="115370" y="747732"/>
                </a:lnTo>
                <a:lnTo>
                  <a:pt x="147770" y="780129"/>
                </a:lnTo>
                <a:lnTo>
                  <a:pt x="183329" y="809092"/>
                </a:lnTo>
                <a:lnTo>
                  <a:pt x="221775" y="834348"/>
                </a:lnTo>
                <a:lnTo>
                  <a:pt x="262835" y="855625"/>
                </a:lnTo>
                <a:lnTo>
                  <a:pt x="306236" y="872648"/>
                </a:lnTo>
                <a:lnTo>
                  <a:pt x="351704" y="885146"/>
                </a:lnTo>
                <a:lnTo>
                  <a:pt x="398967" y="892845"/>
                </a:lnTo>
              </a:path>
            </a:pathLst>
          </a:custGeom>
          <a:ln w="209550">
            <a:solidFill>
              <a:srgbClr val="EBA8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00653" y="7286676"/>
            <a:ext cx="335280" cy="640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-180" dirty="0">
                <a:solidFill>
                  <a:srgbClr val="040404"/>
                </a:solidFill>
                <a:latin typeface="Arial Black"/>
                <a:cs typeface="Arial Black"/>
              </a:rPr>
              <a:t>3</a:t>
            </a:r>
            <a:endParaRPr sz="4000">
              <a:latin typeface="Arial Black"/>
              <a:cs typeface="Arial Black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5984" y="2900886"/>
            <a:ext cx="77763" cy="7776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197762" y="3518673"/>
            <a:ext cx="86403" cy="8640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197762" y="4140780"/>
            <a:ext cx="86403" cy="86403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0584556" y="2271560"/>
            <a:ext cx="7606665" cy="23583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b="1" dirty="0">
                <a:solidFill>
                  <a:srgbClr val="95574A"/>
                </a:solidFill>
                <a:latin typeface="Century Gothic"/>
                <a:cs typeface="Century Gothic"/>
              </a:rPr>
              <a:t>Dual</a:t>
            </a:r>
            <a:r>
              <a:rPr sz="2800" b="1" spc="10" dirty="0">
                <a:solidFill>
                  <a:srgbClr val="95574A"/>
                </a:solidFill>
                <a:latin typeface="Century Gothic"/>
                <a:cs typeface="Century Gothic"/>
              </a:rPr>
              <a:t> </a:t>
            </a:r>
            <a:r>
              <a:rPr sz="2800" b="1" spc="75" dirty="0">
                <a:solidFill>
                  <a:srgbClr val="95574A"/>
                </a:solidFill>
                <a:latin typeface="Century Gothic"/>
                <a:cs typeface="Century Gothic"/>
              </a:rPr>
              <a:t>Attention</a:t>
            </a:r>
            <a:r>
              <a:rPr sz="2800" b="1" spc="15" dirty="0">
                <a:solidFill>
                  <a:srgbClr val="95574A"/>
                </a:solidFill>
                <a:latin typeface="Century Gothic"/>
                <a:cs typeface="Century Gothic"/>
              </a:rPr>
              <a:t> </a:t>
            </a:r>
            <a:r>
              <a:rPr sz="2800" b="1" spc="35" dirty="0">
                <a:solidFill>
                  <a:srgbClr val="95574A"/>
                </a:solidFill>
                <a:latin typeface="Century Gothic"/>
                <a:cs typeface="Century Gothic"/>
              </a:rPr>
              <a:t>Mechanisms</a:t>
            </a:r>
            <a:endParaRPr sz="2800">
              <a:latin typeface="Century Gothic"/>
              <a:cs typeface="Century Gothic"/>
            </a:endParaRPr>
          </a:p>
          <a:p>
            <a:pPr marL="423545" marR="5080">
              <a:lnSpc>
                <a:spcPct val="107400"/>
              </a:lnSpc>
              <a:spcBef>
                <a:spcPts val="25"/>
              </a:spcBef>
            </a:pPr>
            <a:r>
              <a:rPr sz="1900" spc="-60" dirty="0">
                <a:solidFill>
                  <a:srgbClr val="231F20"/>
                </a:solidFill>
                <a:latin typeface="Verdana"/>
                <a:cs typeface="Verdana"/>
              </a:rPr>
              <a:t>Purpose: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231F20"/>
                </a:solidFill>
                <a:latin typeface="Verdana"/>
                <a:cs typeface="Verdana"/>
              </a:rPr>
              <a:t>Enhance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231F20"/>
                </a:solidFill>
                <a:latin typeface="Verdana"/>
                <a:cs typeface="Verdana"/>
              </a:rPr>
              <a:t>feature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231F20"/>
                </a:solidFill>
                <a:latin typeface="Verdana"/>
                <a:cs typeface="Verdana"/>
              </a:rPr>
              <a:t>representations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55" dirty="0">
                <a:solidFill>
                  <a:srgbClr val="231F20"/>
                </a:solidFill>
                <a:latin typeface="Verdana"/>
                <a:cs typeface="Verdana"/>
              </a:rPr>
              <a:t>using</a:t>
            </a:r>
            <a:r>
              <a:rPr sz="19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31F20"/>
                </a:solidFill>
                <a:latin typeface="Verdana"/>
                <a:cs typeface="Verdana"/>
              </a:rPr>
              <a:t>two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31F20"/>
                </a:solidFill>
                <a:latin typeface="Verdana"/>
                <a:cs typeface="Verdana"/>
              </a:rPr>
              <a:t>types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231F20"/>
                </a:solidFill>
                <a:latin typeface="Verdana"/>
                <a:cs typeface="Verdana"/>
              </a:rPr>
              <a:t>of </a:t>
            </a:r>
            <a:r>
              <a:rPr sz="1900" spc="-55" dirty="0">
                <a:solidFill>
                  <a:srgbClr val="231F20"/>
                </a:solidFill>
                <a:latin typeface="Verdana"/>
                <a:cs typeface="Verdana"/>
              </a:rPr>
              <a:t>attention</a:t>
            </a:r>
            <a:r>
              <a:rPr sz="1900" spc="-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mechanisms:</a:t>
            </a:r>
            <a:endParaRPr sz="1900">
              <a:latin typeface="Verdana"/>
              <a:cs typeface="Verdana"/>
            </a:endParaRPr>
          </a:p>
          <a:p>
            <a:pPr marL="835025" marR="342900" indent="67310">
              <a:lnSpc>
                <a:spcPct val="107400"/>
              </a:lnSpc>
            </a:pPr>
            <a:r>
              <a:rPr sz="1900" spc="-35" dirty="0">
                <a:solidFill>
                  <a:srgbClr val="231F20"/>
                </a:solidFill>
                <a:latin typeface="Verdana"/>
                <a:cs typeface="Verdana"/>
              </a:rPr>
              <a:t>Channel</a:t>
            </a:r>
            <a:r>
              <a:rPr sz="1900" spc="-11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45" dirty="0">
                <a:solidFill>
                  <a:srgbClr val="231F20"/>
                </a:solidFill>
                <a:latin typeface="Verdana"/>
                <a:cs typeface="Verdana"/>
              </a:rPr>
              <a:t>Attention</a:t>
            </a:r>
            <a:r>
              <a:rPr sz="1900" spc="-11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484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1900" spc="-11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231F20"/>
                </a:solidFill>
                <a:latin typeface="Verdana"/>
                <a:cs typeface="Verdana"/>
              </a:rPr>
              <a:t>Emphasizes</a:t>
            </a:r>
            <a:r>
              <a:rPr sz="1900" spc="-11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70" dirty="0">
                <a:solidFill>
                  <a:srgbClr val="231F20"/>
                </a:solidFill>
                <a:latin typeface="Verdana"/>
                <a:cs typeface="Verdana"/>
              </a:rPr>
              <a:t>important</a:t>
            </a:r>
            <a:r>
              <a:rPr sz="1900" spc="-11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channels</a:t>
            </a:r>
            <a:r>
              <a:rPr sz="1900" spc="-11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231F20"/>
                </a:solidFill>
                <a:latin typeface="Verdana"/>
                <a:cs typeface="Verdana"/>
              </a:rPr>
              <a:t>by </a:t>
            </a:r>
            <a:r>
              <a:rPr sz="1900" spc="-45" dirty="0">
                <a:solidFill>
                  <a:srgbClr val="231F20"/>
                </a:solidFill>
                <a:latin typeface="Verdana"/>
                <a:cs typeface="Verdana"/>
              </a:rPr>
              <a:t>adaptively</a:t>
            </a:r>
            <a:r>
              <a:rPr sz="19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231F20"/>
                </a:solidFill>
                <a:latin typeface="Verdana"/>
                <a:cs typeface="Verdana"/>
              </a:rPr>
              <a:t>recalibrating</a:t>
            </a:r>
            <a:r>
              <a:rPr sz="19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231F20"/>
                </a:solidFill>
                <a:latin typeface="Verdana"/>
                <a:cs typeface="Verdana"/>
              </a:rPr>
              <a:t>feature</a:t>
            </a:r>
            <a:r>
              <a:rPr sz="1900" spc="-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responses.</a:t>
            </a:r>
            <a:endParaRPr sz="1900">
              <a:latin typeface="Verdana"/>
              <a:cs typeface="Verdana"/>
            </a:endParaRPr>
          </a:p>
          <a:p>
            <a:pPr marL="835025" marR="252095">
              <a:lnSpc>
                <a:spcPct val="107400"/>
              </a:lnSpc>
            </a:pPr>
            <a:r>
              <a:rPr sz="1900" spc="-40" dirty="0">
                <a:solidFill>
                  <a:srgbClr val="231F20"/>
                </a:solidFill>
                <a:latin typeface="Verdana"/>
                <a:cs typeface="Verdana"/>
              </a:rPr>
              <a:t>Spatial</a:t>
            </a:r>
            <a:r>
              <a:rPr sz="1900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45" dirty="0">
                <a:solidFill>
                  <a:srgbClr val="231F20"/>
                </a:solidFill>
                <a:latin typeface="Verdana"/>
                <a:cs typeface="Verdana"/>
              </a:rPr>
              <a:t>Attention</a:t>
            </a:r>
            <a:r>
              <a:rPr sz="1900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484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sz="1900" spc="-11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231F20"/>
                </a:solidFill>
                <a:latin typeface="Verdana"/>
                <a:cs typeface="Verdana"/>
              </a:rPr>
              <a:t>Refines</a:t>
            </a:r>
            <a:r>
              <a:rPr sz="1900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231F20"/>
                </a:solidFill>
                <a:latin typeface="Verdana"/>
                <a:cs typeface="Verdana"/>
              </a:rPr>
              <a:t>spatial</a:t>
            </a:r>
            <a:r>
              <a:rPr sz="1900" spc="-11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231F20"/>
                </a:solidFill>
                <a:latin typeface="Verdana"/>
                <a:cs typeface="Verdana"/>
              </a:rPr>
              <a:t>feature</a:t>
            </a:r>
            <a:r>
              <a:rPr sz="1900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231F20"/>
                </a:solidFill>
                <a:latin typeface="Verdana"/>
                <a:cs typeface="Verdana"/>
              </a:rPr>
              <a:t>maps</a:t>
            </a:r>
            <a:r>
              <a:rPr sz="1900" spc="-11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900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focus </a:t>
            </a:r>
            <a:r>
              <a:rPr sz="1900" spc="-20" dirty="0">
                <a:solidFill>
                  <a:srgbClr val="231F20"/>
                </a:solidFill>
                <a:latin typeface="Verdana"/>
                <a:cs typeface="Verdana"/>
              </a:rPr>
              <a:t>on</a:t>
            </a:r>
            <a:r>
              <a:rPr sz="1900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crucial</a:t>
            </a:r>
            <a:r>
              <a:rPr sz="1900" spc="-11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231F20"/>
                </a:solidFill>
                <a:latin typeface="Verdana"/>
                <a:cs typeface="Verdana"/>
              </a:rPr>
              <a:t>regions</a:t>
            </a:r>
            <a:r>
              <a:rPr sz="1900" spc="-11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900" spc="-11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4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900" spc="-11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image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572610" y="2228340"/>
            <a:ext cx="895350" cy="895350"/>
          </a:xfrm>
          <a:custGeom>
            <a:avLst/>
            <a:gdLst/>
            <a:ahLst/>
            <a:cxnLst/>
            <a:rect l="l" t="t" r="r" b="b"/>
            <a:pathLst>
              <a:path w="895350" h="895350">
                <a:moveTo>
                  <a:pt x="450411" y="895355"/>
                </a:moveTo>
                <a:lnTo>
                  <a:pt x="496536" y="892866"/>
                </a:lnTo>
                <a:lnTo>
                  <a:pt x="543801" y="885166"/>
                </a:lnTo>
                <a:lnTo>
                  <a:pt x="589271" y="872668"/>
                </a:lnTo>
                <a:lnTo>
                  <a:pt x="632674" y="855643"/>
                </a:lnTo>
                <a:lnTo>
                  <a:pt x="673736" y="834365"/>
                </a:lnTo>
                <a:lnTo>
                  <a:pt x="712183" y="809107"/>
                </a:lnTo>
                <a:lnTo>
                  <a:pt x="747743" y="780142"/>
                </a:lnTo>
                <a:lnTo>
                  <a:pt x="780143" y="747744"/>
                </a:lnTo>
                <a:lnTo>
                  <a:pt x="809109" y="712184"/>
                </a:lnTo>
                <a:lnTo>
                  <a:pt x="834369" y="673738"/>
                </a:lnTo>
                <a:lnTo>
                  <a:pt x="855648" y="632676"/>
                </a:lnTo>
                <a:lnTo>
                  <a:pt x="872674" y="589273"/>
                </a:lnTo>
                <a:lnTo>
                  <a:pt x="885174" y="543803"/>
                </a:lnTo>
                <a:lnTo>
                  <a:pt x="892874" y="496537"/>
                </a:lnTo>
                <a:lnTo>
                  <a:pt x="895346" y="450577"/>
                </a:lnTo>
              </a:path>
              <a:path w="895350" h="895350">
                <a:moveTo>
                  <a:pt x="895346" y="444918"/>
                </a:moveTo>
                <a:lnTo>
                  <a:pt x="892875" y="398962"/>
                </a:lnTo>
                <a:lnTo>
                  <a:pt x="885175" y="351696"/>
                </a:lnTo>
                <a:lnTo>
                  <a:pt x="872675" y="306225"/>
                </a:lnTo>
                <a:lnTo>
                  <a:pt x="855649" y="262822"/>
                </a:lnTo>
                <a:lnTo>
                  <a:pt x="834370" y="221760"/>
                </a:lnTo>
                <a:lnTo>
                  <a:pt x="809111" y="183313"/>
                </a:lnTo>
                <a:lnTo>
                  <a:pt x="780145" y="147753"/>
                </a:lnTo>
                <a:lnTo>
                  <a:pt x="747745" y="115354"/>
                </a:lnTo>
                <a:lnTo>
                  <a:pt x="712185" y="86388"/>
                </a:lnTo>
                <a:lnTo>
                  <a:pt x="673737" y="61130"/>
                </a:lnTo>
                <a:lnTo>
                  <a:pt x="632676" y="39851"/>
                </a:lnTo>
                <a:lnTo>
                  <a:pt x="589273" y="22826"/>
                </a:lnTo>
                <a:lnTo>
                  <a:pt x="543802" y="10326"/>
                </a:lnTo>
                <a:lnTo>
                  <a:pt x="496536" y="2627"/>
                </a:lnTo>
                <a:lnTo>
                  <a:pt x="447749" y="0"/>
                </a:lnTo>
                <a:lnTo>
                  <a:pt x="398962" y="2627"/>
                </a:lnTo>
                <a:lnTo>
                  <a:pt x="351696" y="10327"/>
                </a:lnTo>
                <a:lnTo>
                  <a:pt x="306226" y="22827"/>
                </a:lnTo>
                <a:lnTo>
                  <a:pt x="262823" y="39852"/>
                </a:lnTo>
                <a:lnTo>
                  <a:pt x="221762" y="61131"/>
                </a:lnTo>
                <a:lnTo>
                  <a:pt x="183314" y="86390"/>
                </a:lnTo>
                <a:lnTo>
                  <a:pt x="147755" y="115355"/>
                </a:lnTo>
                <a:lnTo>
                  <a:pt x="115355" y="147754"/>
                </a:lnTo>
                <a:lnTo>
                  <a:pt x="86390" y="183314"/>
                </a:lnTo>
                <a:lnTo>
                  <a:pt x="61131" y="221761"/>
                </a:lnTo>
                <a:lnTo>
                  <a:pt x="39852" y="262823"/>
                </a:lnTo>
                <a:lnTo>
                  <a:pt x="22826" y="306225"/>
                </a:lnTo>
                <a:lnTo>
                  <a:pt x="10327" y="351696"/>
                </a:lnTo>
                <a:lnTo>
                  <a:pt x="2627" y="398962"/>
                </a:lnTo>
                <a:lnTo>
                  <a:pt x="0" y="447749"/>
                </a:lnTo>
                <a:lnTo>
                  <a:pt x="2627" y="496536"/>
                </a:lnTo>
                <a:lnTo>
                  <a:pt x="10327" y="543802"/>
                </a:lnTo>
                <a:lnTo>
                  <a:pt x="22827" y="589272"/>
                </a:lnTo>
                <a:lnTo>
                  <a:pt x="39853" y="632675"/>
                </a:lnTo>
                <a:lnTo>
                  <a:pt x="61132" y="673736"/>
                </a:lnTo>
                <a:lnTo>
                  <a:pt x="86391" y="712183"/>
                </a:lnTo>
                <a:lnTo>
                  <a:pt x="115357" y="747742"/>
                </a:lnTo>
                <a:lnTo>
                  <a:pt x="147756" y="780141"/>
                </a:lnTo>
                <a:lnTo>
                  <a:pt x="183316" y="809106"/>
                </a:lnTo>
                <a:lnTo>
                  <a:pt x="221764" y="834364"/>
                </a:lnTo>
                <a:lnTo>
                  <a:pt x="262825" y="855642"/>
                </a:lnTo>
                <a:lnTo>
                  <a:pt x="306228" y="872667"/>
                </a:lnTo>
                <a:lnTo>
                  <a:pt x="351698" y="885166"/>
                </a:lnTo>
                <a:lnTo>
                  <a:pt x="398963" y="892865"/>
                </a:lnTo>
                <a:lnTo>
                  <a:pt x="445090" y="895355"/>
                </a:lnTo>
              </a:path>
            </a:pathLst>
          </a:custGeom>
          <a:ln w="209550">
            <a:solidFill>
              <a:srgbClr val="EBA8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834404" y="2294981"/>
            <a:ext cx="372110" cy="640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dirty="0">
                <a:solidFill>
                  <a:srgbClr val="040404"/>
                </a:solidFill>
                <a:latin typeface="Arial Black"/>
                <a:cs typeface="Arial Black"/>
              </a:rPr>
              <a:t>4</a:t>
            </a:r>
            <a:endParaRPr sz="4000">
              <a:latin typeface="Arial Black"/>
              <a:cs typeface="Arial Black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5984" y="5934865"/>
            <a:ext cx="77763" cy="7776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95984" y="6245919"/>
            <a:ext cx="77763" cy="77763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0584556" y="5305539"/>
            <a:ext cx="7451090" cy="14249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b="1" spc="80" dirty="0">
                <a:solidFill>
                  <a:srgbClr val="95574A"/>
                </a:solidFill>
                <a:latin typeface="Century Gothic"/>
                <a:cs typeface="Century Gothic"/>
              </a:rPr>
              <a:t>Feature</a:t>
            </a:r>
            <a:r>
              <a:rPr sz="2800" b="1" spc="-30" dirty="0">
                <a:solidFill>
                  <a:srgbClr val="95574A"/>
                </a:solidFill>
                <a:latin typeface="Century Gothic"/>
                <a:cs typeface="Century Gothic"/>
              </a:rPr>
              <a:t> </a:t>
            </a:r>
            <a:r>
              <a:rPr sz="2800" b="1" spc="120" dirty="0">
                <a:solidFill>
                  <a:srgbClr val="95574A"/>
                </a:solidFill>
                <a:latin typeface="Century Gothic"/>
                <a:cs typeface="Century Gothic"/>
              </a:rPr>
              <a:t>Fusion</a:t>
            </a:r>
            <a:endParaRPr sz="2800">
              <a:latin typeface="Century Gothic"/>
              <a:cs typeface="Century Gothic"/>
            </a:endParaRPr>
          </a:p>
          <a:p>
            <a:pPr marL="423545" marR="5080" algn="just">
              <a:lnSpc>
                <a:spcPct val="107400"/>
              </a:lnSpc>
              <a:spcBef>
                <a:spcPts val="25"/>
              </a:spcBef>
            </a:pPr>
            <a:r>
              <a:rPr sz="1900" spc="-60" dirty="0">
                <a:solidFill>
                  <a:srgbClr val="231F20"/>
                </a:solidFill>
                <a:latin typeface="Verdana"/>
                <a:cs typeface="Verdana"/>
              </a:rPr>
              <a:t>Purpose: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231F20"/>
                </a:solidFill>
                <a:latin typeface="Verdana"/>
                <a:cs typeface="Verdana"/>
              </a:rPr>
              <a:t>Combine</a:t>
            </a:r>
            <a:r>
              <a:rPr sz="1900" spc="-11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231F20"/>
                </a:solidFill>
                <a:latin typeface="Verdana"/>
                <a:cs typeface="Verdana"/>
              </a:rPr>
              <a:t>channel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6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9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231F20"/>
                </a:solidFill>
                <a:latin typeface="Verdana"/>
                <a:cs typeface="Verdana"/>
              </a:rPr>
              <a:t>spatially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enhanced</a:t>
            </a:r>
            <a:r>
              <a:rPr sz="19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231F20"/>
                </a:solidFill>
                <a:latin typeface="Verdana"/>
                <a:cs typeface="Verdana"/>
              </a:rPr>
              <a:t>features. </a:t>
            </a:r>
            <a:r>
              <a:rPr sz="1900" spc="-25" dirty="0">
                <a:solidFill>
                  <a:srgbClr val="231F20"/>
                </a:solidFill>
                <a:latin typeface="Verdana"/>
                <a:cs typeface="Verdana"/>
              </a:rPr>
              <a:t>This</a:t>
            </a:r>
            <a:r>
              <a:rPr sz="1900" spc="-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31F20"/>
                </a:solidFill>
                <a:latin typeface="Verdana"/>
                <a:cs typeface="Verdana"/>
              </a:rPr>
              <a:t>fuses</a:t>
            </a:r>
            <a:r>
              <a:rPr sz="1900" spc="-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14" dirty="0">
                <a:solidFill>
                  <a:srgbClr val="231F20"/>
                </a:solidFill>
                <a:latin typeface="Verdana"/>
                <a:cs typeface="Verdana"/>
              </a:rPr>
              <a:t>multi-</a:t>
            </a:r>
            <a:r>
              <a:rPr sz="1900" dirty="0">
                <a:solidFill>
                  <a:srgbClr val="231F20"/>
                </a:solidFill>
                <a:latin typeface="Verdana"/>
                <a:cs typeface="Verdana"/>
              </a:rPr>
              <a:t>scale</a:t>
            </a:r>
            <a:r>
              <a:rPr sz="1900" spc="-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231F20"/>
                </a:solidFill>
                <a:latin typeface="Verdana"/>
                <a:cs typeface="Verdana"/>
              </a:rPr>
              <a:t>features</a:t>
            </a:r>
            <a:r>
              <a:rPr sz="1900" spc="-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60" dirty="0">
                <a:solidFill>
                  <a:srgbClr val="231F20"/>
                </a:solidFill>
                <a:latin typeface="Verdana"/>
                <a:cs typeface="Verdana"/>
              </a:rPr>
              <a:t>from</a:t>
            </a:r>
            <a:r>
              <a:rPr sz="1900" spc="-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4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900" spc="-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231F20"/>
                </a:solidFill>
                <a:latin typeface="Verdana"/>
                <a:cs typeface="Verdana"/>
              </a:rPr>
              <a:t>previous</a:t>
            </a:r>
            <a:r>
              <a:rPr sz="1900" spc="-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31F20"/>
                </a:solidFill>
                <a:latin typeface="Verdana"/>
                <a:cs typeface="Verdana"/>
              </a:rPr>
              <a:t>stages</a:t>
            </a:r>
            <a:r>
              <a:rPr sz="1900" spc="-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231F20"/>
                </a:solidFill>
                <a:latin typeface="Verdana"/>
                <a:cs typeface="Verdana"/>
              </a:rPr>
              <a:t>for better</a:t>
            </a:r>
            <a:r>
              <a:rPr sz="1900" spc="-1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reconstruction.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572610" y="5143499"/>
            <a:ext cx="895350" cy="895350"/>
          </a:xfrm>
          <a:custGeom>
            <a:avLst/>
            <a:gdLst/>
            <a:ahLst/>
            <a:cxnLst/>
            <a:rect l="l" t="t" r="r" b="b"/>
            <a:pathLst>
              <a:path w="895350" h="895350">
                <a:moveTo>
                  <a:pt x="450580" y="895346"/>
                </a:moveTo>
                <a:lnTo>
                  <a:pt x="496536" y="892875"/>
                </a:lnTo>
                <a:lnTo>
                  <a:pt x="543802" y="885175"/>
                </a:lnTo>
                <a:lnTo>
                  <a:pt x="589273" y="872675"/>
                </a:lnTo>
                <a:lnTo>
                  <a:pt x="632676" y="855649"/>
                </a:lnTo>
                <a:lnTo>
                  <a:pt x="673738" y="834370"/>
                </a:lnTo>
                <a:lnTo>
                  <a:pt x="712186" y="809111"/>
                </a:lnTo>
                <a:lnTo>
                  <a:pt x="747746" y="780146"/>
                </a:lnTo>
                <a:lnTo>
                  <a:pt x="780145" y="747746"/>
                </a:lnTo>
                <a:lnTo>
                  <a:pt x="809111" y="712186"/>
                </a:lnTo>
                <a:lnTo>
                  <a:pt x="834370" y="673739"/>
                </a:lnTo>
                <a:lnTo>
                  <a:pt x="855649" y="632677"/>
                </a:lnTo>
                <a:lnTo>
                  <a:pt x="872675" y="589274"/>
                </a:lnTo>
                <a:lnTo>
                  <a:pt x="885175" y="543803"/>
                </a:lnTo>
                <a:lnTo>
                  <a:pt x="892875" y="496537"/>
                </a:lnTo>
                <a:lnTo>
                  <a:pt x="895346" y="450580"/>
                </a:lnTo>
              </a:path>
              <a:path w="895350" h="895350">
                <a:moveTo>
                  <a:pt x="895346" y="444921"/>
                </a:moveTo>
                <a:lnTo>
                  <a:pt x="892874" y="398962"/>
                </a:lnTo>
                <a:lnTo>
                  <a:pt x="885174" y="351696"/>
                </a:lnTo>
                <a:lnTo>
                  <a:pt x="872674" y="306225"/>
                </a:lnTo>
                <a:lnTo>
                  <a:pt x="855648" y="262822"/>
                </a:lnTo>
                <a:lnTo>
                  <a:pt x="834369" y="221761"/>
                </a:lnTo>
                <a:lnTo>
                  <a:pt x="809110" y="183313"/>
                </a:lnTo>
                <a:lnTo>
                  <a:pt x="780144" y="147754"/>
                </a:lnTo>
                <a:lnTo>
                  <a:pt x="747744" y="115354"/>
                </a:lnTo>
                <a:lnTo>
                  <a:pt x="712184" y="86389"/>
                </a:lnTo>
                <a:lnTo>
                  <a:pt x="673737" y="61130"/>
                </a:lnTo>
                <a:lnTo>
                  <a:pt x="632675" y="39851"/>
                </a:lnTo>
                <a:lnTo>
                  <a:pt x="589273" y="22826"/>
                </a:lnTo>
                <a:lnTo>
                  <a:pt x="543802" y="10327"/>
                </a:lnTo>
                <a:lnTo>
                  <a:pt x="496536" y="2627"/>
                </a:lnTo>
                <a:lnTo>
                  <a:pt x="447749" y="0"/>
                </a:lnTo>
                <a:lnTo>
                  <a:pt x="398962" y="2627"/>
                </a:lnTo>
                <a:lnTo>
                  <a:pt x="351696" y="10327"/>
                </a:lnTo>
                <a:lnTo>
                  <a:pt x="306226" y="22827"/>
                </a:lnTo>
                <a:lnTo>
                  <a:pt x="262823" y="39853"/>
                </a:lnTo>
                <a:lnTo>
                  <a:pt x="221762" y="61132"/>
                </a:lnTo>
                <a:lnTo>
                  <a:pt x="183315" y="86391"/>
                </a:lnTo>
                <a:lnTo>
                  <a:pt x="147755" y="115356"/>
                </a:lnTo>
                <a:lnTo>
                  <a:pt x="115356" y="147755"/>
                </a:lnTo>
                <a:lnTo>
                  <a:pt x="86390" y="183315"/>
                </a:lnTo>
                <a:lnTo>
                  <a:pt x="61132" y="221762"/>
                </a:lnTo>
                <a:lnTo>
                  <a:pt x="39853" y="262823"/>
                </a:lnTo>
                <a:lnTo>
                  <a:pt x="22827" y="306226"/>
                </a:lnTo>
                <a:lnTo>
                  <a:pt x="10327" y="351696"/>
                </a:lnTo>
                <a:lnTo>
                  <a:pt x="2627" y="398962"/>
                </a:lnTo>
                <a:lnTo>
                  <a:pt x="0" y="447749"/>
                </a:lnTo>
                <a:lnTo>
                  <a:pt x="2627" y="496536"/>
                </a:lnTo>
                <a:lnTo>
                  <a:pt x="10327" y="543802"/>
                </a:lnTo>
                <a:lnTo>
                  <a:pt x="22826" y="589273"/>
                </a:lnTo>
                <a:lnTo>
                  <a:pt x="39851" y="632675"/>
                </a:lnTo>
                <a:lnTo>
                  <a:pt x="61130" y="673737"/>
                </a:lnTo>
                <a:lnTo>
                  <a:pt x="86389" y="712184"/>
                </a:lnTo>
                <a:lnTo>
                  <a:pt x="115354" y="747744"/>
                </a:lnTo>
                <a:lnTo>
                  <a:pt x="147753" y="780144"/>
                </a:lnTo>
                <a:lnTo>
                  <a:pt x="183313" y="809110"/>
                </a:lnTo>
                <a:lnTo>
                  <a:pt x="221760" y="834369"/>
                </a:lnTo>
                <a:lnTo>
                  <a:pt x="262822" y="855648"/>
                </a:lnTo>
                <a:lnTo>
                  <a:pt x="306225" y="872674"/>
                </a:lnTo>
                <a:lnTo>
                  <a:pt x="351695" y="885174"/>
                </a:lnTo>
                <a:lnTo>
                  <a:pt x="398961" y="892874"/>
                </a:lnTo>
                <a:lnTo>
                  <a:pt x="444921" y="895346"/>
                </a:lnTo>
              </a:path>
            </a:pathLst>
          </a:custGeom>
          <a:ln w="209550">
            <a:solidFill>
              <a:srgbClr val="EBA8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841289" y="5243936"/>
            <a:ext cx="358140" cy="640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-50" dirty="0">
                <a:solidFill>
                  <a:srgbClr val="040404"/>
                </a:solidFill>
                <a:latin typeface="Arial Black"/>
                <a:cs typeface="Arial Black"/>
              </a:rPr>
              <a:t>5</a:t>
            </a:r>
            <a:endParaRPr sz="4000">
              <a:latin typeface="Arial Black"/>
              <a:cs typeface="Arial Black"/>
            </a:endParaRPr>
          </a:p>
        </p:txBody>
      </p: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5984" y="7952275"/>
            <a:ext cx="77763" cy="7776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95984" y="8574382"/>
            <a:ext cx="77763" cy="7776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197762" y="8881116"/>
            <a:ext cx="86403" cy="8640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197762" y="9192169"/>
            <a:ext cx="86403" cy="86403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197762" y="9503223"/>
            <a:ext cx="86403" cy="86403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10584556" y="7322949"/>
            <a:ext cx="7434580" cy="23583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b="1" spc="100" dirty="0">
                <a:solidFill>
                  <a:srgbClr val="95574A"/>
                </a:solidFill>
                <a:latin typeface="Century Gothic"/>
                <a:cs typeface="Century Gothic"/>
              </a:rPr>
              <a:t>Realistic</a:t>
            </a:r>
            <a:r>
              <a:rPr sz="2800" b="1" spc="-5" dirty="0">
                <a:solidFill>
                  <a:srgbClr val="95574A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95574A"/>
                </a:solidFill>
                <a:latin typeface="Century Gothic"/>
                <a:cs typeface="Century Gothic"/>
              </a:rPr>
              <a:t>Degradation </a:t>
            </a:r>
            <a:r>
              <a:rPr sz="2800" b="1" spc="60" dirty="0">
                <a:solidFill>
                  <a:srgbClr val="95574A"/>
                </a:solidFill>
                <a:latin typeface="Century Gothic"/>
                <a:cs typeface="Century Gothic"/>
              </a:rPr>
              <a:t>Simulation</a:t>
            </a:r>
            <a:endParaRPr sz="2800">
              <a:latin typeface="Century Gothic"/>
              <a:cs typeface="Century Gothic"/>
            </a:endParaRPr>
          </a:p>
          <a:p>
            <a:pPr marL="423545" marR="5080">
              <a:lnSpc>
                <a:spcPct val="107400"/>
              </a:lnSpc>
              <a:spcBef>
                <a:spcPts val="25"/>
              </a:spcBef>
            </a:pPr>
            <a:r>
              <a:rPr sz="1900" spc="-60" dirty="0">
                <a:solidFill>
                  <a:srgbClr val="231F20"/>
                </a:solidFill>
                <a:latin typeface="Verdana"/>
                <a:cs typeface="Verdana"/>
              </a:rPr>
              <a:t>Purpose: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60" dirty="0">
                <a:solidFill>
                  <a:srgbClr val="231F20"/>
                </a:solidFill>
                <a:latin typeface="Verdana"/>
                <a:cs typeface="Verdana"/>
              </a:rPr>
              <a:t>Simulate</a:t>
            </a:r>
            <a:r>
              <a:rPr sz="19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75" dirty="0">
                <a:solidFill>
                  <a:srgbClr val="231F20"/>
                </a:solidFill>
                <a:latin typeface="Verdana"/>
                <a:cs typeface="Verdana"/>
              </a:rPr>
              <a:t>real-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world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45" dirty="0">
                <a:solidFill>
                  <a:srgbClr val="231F20"/>
                </a:solidFill>
                <a:latin typeface="Verdana"/>
                <a:cs typeface="Verdana"/>
              </a:rPr>
              <a:t>image</a:t>
            </a:r>
            <a:r>
              <a:rPr sz="19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231F20"/>
                </a:solidFill>
                <a:latin typeface="Verdana"/>
                <a:cs typeface="Verdana"/>
              </a:rPr>
              <a:t>degradations</a:t>
            </a:r>
            <a:r>
              <a:rPr sz="1900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231F20"/>
                </a:solidFill>
                <a:latin typeface="Verdana"/>
                <a:cs typeface="Verdana"/>
              </a:rPr>
              <a:t>for</a:t>
            </a:r>
            <a:r>
              <a:rPr sz="1900" spc="-1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robust </a:t>
            </a:r>
            <a:r>
              <a:rPr sz="190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19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training.</a:t>
            </a:r>
            <a:endParaRPr sz="1900">
              <a:latin typeface="Verdana"/>
              <a:cs typeface="Verdana"/>
            </a:endParaRPr>
          </a:p>
          <a:p>
            <a:pPr marL="835025" marR="4432300" indent="-411480">
              <a:lnSpc>
                <a:spcPct val="107400"/>
              </a:lnSpc>
            </a:pPr>
            <a:r>
              <a:rPr sz="1900" spc="-35" dirty="0">
                <a:solidFill>
                  <a:srgbClr val="231F20"/>
                </a:solidFill>
                <a:latin typeface="Verdana"/>
                <a:cs typeface="Verdana"/>
              </a:rPr>
              <a:t>Degradations</a:t>
            </a:r>
            <a:r>
              <a:rPr sz="1900" spc="-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75" dirty="0">
                <a:solidFill>
                  <a:srgbClr val="231F20"/>
                </a:solidFill>
                <a:latin typeface="Verdana"/>
                <a:cs typeface="Verdana"/>
              </a:rPr>
              <a:t>Include: </a:t>
            </a:r>
            <a:r>
              <a:rPr sz="1900" spc="-30" dirty="0">
                <a:solidFill>
                  <a:srgbClr val="231F20"/>
                </a:solidFill>
                <a:latin typeface="Verdana"/>
                <a:cs typeface="Verdana"/>
              </a:rPr>
              <a:t>Gaussian</a:t>
            </a:r>
            <a:r>
              <a:rPr sz="1900" spc="-1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Noise, </a:t>
            </a:r>
            <a:r>
              <a:rPr sz="1900" spc="-55" dirty="0">
                <a:solidFill>
                  <a:srgbClr val="231F20"/>
                </a:solidFill>
                <a:latin typeface="Verdana"/>
                <a:cs typeface="Verdana"/>
              </a:rPr>
              <a:t>Blur</a:t>
            </a:r>
            <a:r>
              <a:rPr sz="1900" spc="-1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31F20"/>
                </a:solidFill>
                <a:latin typeface="Verdana"/>
                <a:cs typeface="Verdana"/>
              </a:rPr>
              <a:t>Kernels, </a:t>
            </a:r>
            <a:r>
              <a:rPr sz="1900" spc="-20" dirty="0">
                <a:solidFill>
                  <a:srgbClr val="231F20"/>
                </a:solidFill>
                <a:latin typeface="Verdana"/>
                <a:cs typeface="Verdana"/>
              </a:rPr>
              <a:t>Atmospheric</a:t>
            </a:r>
            <a:r>
              <a:rPr sz="1900" spc="-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231F20"/>
                </a:solidFill>
                <a:latin typeface="Verdana"/>
                <a:cs typeface="Verdana"/>
              </a:rPr>
              <a:t>Haze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572608" y="7186269"/>
            <a:ext cx="895350" cy="893444"/>
          </a:xfrm>
          <a:custGeom>
            <a:avLst/>
            <a:gdLst/>
            <a:ahLst/>
            <a:cxnLst/>
            <a:rect l="l" t="t" r="r" b="b"/>
            <a:pathLst>
              <a:path w="895350" h="893445">
                <a:moveTo>
                  <a:pt x="496536" y="892844"/>
                </a:moveTo>
                <a:lnTo>
                  <a:pt x="543799" y="885145"/>
                </a:lnTo>
                <a:lnTo>
                  <a:pt x="589267" y="872647"/>
                </a:lnTo>
                <a:lnTo>
                  <a:pt x="632668" y="855623"/>
                </a:lnTo>
                <a:lnTo>
                  <a:pt x="673727" y="834346"/>
                </a:lnTo>
                <a:lnTo>
                  <a:pt x="712173" y="809090"/>
                </a:lnTo>
                <a:lnTo>
                  <a:pt x="747733" y="780127"/>
                </a:lnTo>
                <a:lnTo>
                  <a:pt x="780132" y="747731"/>
                </a:lnTo>
                <a:lnTo>
                  <a:pt x="809098" y="712174"/>
                </a:lnTo>
                <a:lnTo>
                  <a:pt x="834358" y="673729"/>
                </a:lnTo>
                <a:lnTo>
                  <a:pt x="855638" y="632670"/>
                </a:lnTo>
                <a:lnTo>
                  <a:pt x="872666" y="589270"/>
                </a:lnTo>
                <a:lnTo>
                  <a:pt x="885168" y="543801"/>
                </a:lnTo>
                <a:lnTo>
                  <a:pt x="892871" y="496536"/>
                </a:lnTo>
                <a:lnTo>
                  <a:pt x="895349" y="450550"/>
                </a:lnTo>
              </a:path>
              <a:path w="895350" h="893445">
                <a:moveTo>
                  <a:pt x="895346" y="444891"/>
                </a:moveTo>
                <a:lnTo>
                  <a:pt x="892878" y="398962"/>
                </a:lnTo>
                <a:lnTo>
                  <a:pt x="885180" y="351695"/>
                </a:lnTo>
                <a:lnTo>
                  <a:pt x="872683" y="306223"/>
                </a:lnTo>
                <a:lnTo>
                  <a:pt x="855658" y="262819"/>
                </a:lnTo>
                <a:lnTo>
                  <a:pt x="834380" y="221756"/>
                </a:lnTo>
                <a:lnTo>
                  <a:pt x="809120" y="183307"/>
                </a:lnTo>
                <a:lnTo>
                  <a:pt x="780154" y="147747"/>
                </a:lnTo>
                <a:lnTo>
                  <a:pt x="747753" y="115348"/>
                </a:lnTo>
                <a:lnTo>
                  <a:pt x="712191" y="86382"/>
                </a:lnTo>
                <a:lnTo>
                  <a:pt x="673742" y="61125"/>
                </a:lnTo>
                <a:lnTo>
                  <a:pt x="632679" y="39847"/>
                </a:lnTo>
                <a:lnTo>
                  <a:pt x="589275" y="22823"/>
                </a:lnTo>
                <a:lnTo>
                  <a:pt x="543804" y="10325"/>
                </a:lnTo>
                <a:lnTo>
                  <a:pt x="496538" y="2626"/>
                </a:lnTo>
                <a:lnTo>
                  <a:pt x="447751" y="0"/>
                </a:lnTo>
                <a:lnTo>
                  <a:pt x="398963" y="2627"/>
                </a:lnTo>
                <a:lnTo>
                  <a:pt x="351698" y="10326"/>
                </a:lnTo>
                <a:lnTo>
                  <a:pt x="306226" y="22824"/>
                </a:lnTo>
                <a:lnTo>
                  <a:pt x="262823" y="39848"/>
                </a:lnTo>
                <a:lnTo>
                  <a:pt x="221760" y="61125"/>
                </a:lnTo>
                <a:lnTo>
                  <a:pt x="183311" y="86383"/>
                </a:lnTo>
                <a:lnTo>
                  <a:pt x="147750" y="115348"/>
                </a:lnTo>
                <a:lnTo>
                  <a:pt x="115349" y="147747"/>
                </a:lnTo>
                <a:lnTo>
                  <a:pt x="86382" y="183307"/>
                </a:lnTo>
                <a:lnTo>
                  <a:pt x="61123" y="221755"/>
                </a:lnTo>
                <a:lnTo>
                  <a:pt x="39844" y="262818"/>
                </a:lnTo>
                <a:lnTo>
                  <a:pt x="22819" y="306222"/>
                </a:lnTo>
                <a:lnTo>
                  <a:pt x="10321" y="351694"/>
                </a:lnTo>
                <a:lnTo>
                  <a:pt x="2624" y="398961"/>
                </a:lnTo>
                <a:lnTo>
                  <a:pt x="0" y="447749"/>
                </a:lnTo>
                <a:lnTo>
                  <a:pt x="2630" y="496536"/>
                </a:lnTo>
                <a:lnTo>
                  <a:pt x="10333" y="543801"/>
                </a:lnTo>
                <a:lnTo>
                  <a:pt x="22835" y="589270"/>
                </a:lnTo>
                <a:lnTo>
                  <a:pt x="39863" y="632671"/>
                </a:lnTo>
                <a:lnTo>
                  <a:pt x="61144" y="673730"/>
                </a:lnTo>
                <a:lnTo>
                  <a:pt x="86404" y="712175"/>
                </a:lnTo>
                <a:lnTo>
                  <a:pt x="115371" y="747732"/>
                </a:lnTo>
                <a:lnTo>
                  <a:pt x="147770" y="780129"/>
                </a:lnTo>
                <a:lnTo>
                  <a:pt x="183330" y="809091"/>
                </a:lnTo>
                <a:lnTo>
                  <a:pt x="221776" y="834347"/>
                </a:lnTo>
                <a:lnTo>
                  <a:pt x="262836" y="855624"/>
                </a:lnTo>
                <a:lnTo>
                  <a:pt x="306237" y="872648"/>
                </a:lnTo>
                <a:lnTo>
                  <a:pt x="351705" y="885146"/>
                </a:lnTo>
                <a:lnTo>
                  <a:pt x="398968" y="892845"/>
                </a:lnTo>
              </a:path>
            </a:pathLst>
          </a:custGeom>
          <a:ln w="209550">
            <a:solidFill>
              <a:srgbClr val="EBA8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844664" y="7339345"/>
            <a:ext cx="351790" cy="640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-50" dirty="0">
                <a:solidFill>
                  <a:srgbClr val="040404"/>
                </a:solidFill>
                <a:latin typeface="Arial Black"/>
                <a:cs typeface="Arial Black"/>
              </a:rPr>
              <a:t>6</a:t>
            </a:r>
            <a:endParaRPr sz="4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90861" y="4402347"/>
            <a:ext cx="1374775" cy="1374775"/>
          </a:xfrm>
          <a:custGeom>
            <a:avLst/>
            <a:gdLst/>
            <a:ahLst/>
            <a:cxnLst/>
            <a:rect l="l" t="t" r="r" b="b"/>
            <a:pathLst>
              <a:path w="1374775" h="1374775">
                <a:moveTo>
                  <a:pt x="687202" y="1374343"/>
                </a:moveTo>
                <a:lnTo>
                  <a:pt x="640151" y="1372757"/>
                </a:lnTo>
                <a:lnTo>
                  <a:pt x="593951" y="1368070"/>
                </a:lnTo>
                <a:lnTo>
                  <a:pt x="548705" y="1360383"/>
                </a:lnTo>
                <a:lnTo>
                  <a:pt x="504514" y="1349798"/>
                </a:lnTo>
                <a:lnTo>
                  <a:pt x="461481" y="1336418"/>
                </a:lnTo>
                <a:lnTo>
                  <a:pt x="419709" y="1320344"/>
                </a:lnTo>
                <a:lnTo>
                  <a:pt x="379300" y="1301681"/>
                </a:lnTo>
                <a:lnTo>
                  <a:pt x="340355" y="1280529"/>
                </a:lnTo>
                <a:lnTo>
                  <a:pt x="302978" y="1256990"/>
                </a:lnTo>
                <a:lnTo>
                  <a:pt x="267270" y="1231169"/>
                </a:lnTo>
                <a:lnTo>
                  <a:pt x="233335" y="1203165"/>
                </a:lnTo>
                <a:lnTo>
                  <a:pt x="201274" y="1173083"/>
                </a:lnTo>
                <a:lnTo>
                  <a:pt x="171190" y="1141024"/>
                </a:lnTo>
                <a:lnTo>
                  <a:pt x="143185" y="1107091"/>
                </a:lnTo>
                <a:lnTo>
                  <a:pt x="117361" y="1071385"/>
                </a:lnTo>
                <a:lnTo>
                  <a:pt x="93821" y="1034010"/>
                </a:lnTo>
                <a:lnTo>
                  <a:pt x="72668" y="995067"/>
                </a:lnTo>
                <a:lnTo>
                  <a:pt x="54002" y="954659"/>
                </a:lnTo>
                <a:lnTo>
                  <a:pt x="37928" y="912888"/>
                </a:lnTo>
                <a:lnTo>
                  <a:pt x="24547" y="869856"/>
                </a:lnTo>
                <a:lnTo>
                  <a:pt x="13961" y="825667"/>
                </a:lnTo>
                <a:lnTo>
                  <a:pt x="6273" y="780421"/>
                </a:lnTo>
                <a:lnTo>
                  <a:pt x="1585" y="734222"/>
                </a:lnTo>
                <a:lnTo>
                  <a:pt x="0" y="687171"/>
                </a:lnTo>
                <a:lnTo>
                  <a:pt x="1585" y="640124"/>
                </a:lnTo>
                <a:lnTo>
                  <a:pt x="6273" y="593928"/>
                </a:lnTo>
                <a:lnTo>
                  <a:pt x="13961" y="548684"/>
                </a:lnTo>
                <a:lnTo>
                  <a:pt x="24547" y="504496"/>
                </a:lnTo>
                <a:lnTo>
                  <a:pt x="37928" y="461466"/>
                </a:lnTo>
                <a:lnTo>
                  <a:pt x="54002" y="419696"/>
                </a:lnTo>
                <a:lnTo>
                  <a:pt x="72668" y="379289"/>
                </a:lnTo>
                <a:lnTo>
                  <a:pt x="93821" y="340346"/>
                </a:lnTo>
                <a:lnTo>
                  <a:pt x="117361" y="302970"/>
                </a:lnTo>
                <a:lnTo>
                  <a:pt x="143185" y="267264"/>
                </a:lnTo>
                <a:lnTo>
                  <a:pt x="171190" y="233330"/>
                </a:lnTo>
                <a:lnTo>
                  <a:pt x="201274" y="201270"/>
                </a:lnTo>
                <a:lnTo>
                  <a:pt x="233335" y="171187"/>
                </a:lnTo>
                <a:lnTo>
                  <a:pt x="267270" y="143183"/>
                </a:lnTo>
                <a:lnTo>
                  <a:pt x="302978" y="117360"/>
                </a:lnTo>
                <a:lnTo>
                  <a:pt x="340355" y="93820"/>
                </a:lnTo>
                <a:lnTo>
                  <a:pt x="379300" y="72667"/>
                </a:lnTo>
                <a:lnTo>
                  <a:pt x="419709" y="54002"/>
                </a:lnTo>
                <a:lnTo>
                  <a:pt x="461481" y="37928"/>
                </a:lnTo>
                <a:lnTo>
                  <a:pt x="504514" y="24546"/>
                </a:lnTo>
                <a:lnTo>
                  <a:pt x="548705" y="13961"/>
                </a:lnTo>
                <a:lnTo>
                  <a:pt x="593951" y="6273"/>
                </a:lnTo>
                <a:lnTo>
                  <a:pt x="640151" y="1585"/>
                </a:lnTo>
                <a:lnTo>
                  <a:pt x="687202" y="0"/>
                </a:lnTo>
                <a:lnTo>
                  <a:pt x="734249" y="1585"/>
                </a:lnTo>
                <a:lnTo>
                  <a:pt x="780445" y="6273"/>
                </a:lnTo>
                <a:lnTo>
                  <a:pt x="825688" y="13961"/>
                </a:lnTo>
                <a:lnTo>
                  <a:pt x="869876" y="24546"/>
                </a:lnTo>
                <a:lnTo>
                  <a:pt x="912906" y="37928"/>
                </a:lnTo>
                <a:lnTo>
                  <a:pt x="954676" y="54002"/>
                </a:lnTo>
                <a:lnTo>
                  <a:pt x="995084" y="72667"/>
                </a:lnTo>
                <a:lnTo>
                  <a:pt x="1034027" y="93820"/>
                </a:lnTo>
                <a:lnTo>
                  <a:pt x="1071402" y="117360"/>
                </a:lnTo>
                <a:lnTo>
                  <a:pt x="1107108" y="143183"/>
                </a:lnTo>
                <a:lnTo>
                  <a:pt x="1141042" y="171187"/>
                </a:lnTo>
                <a:lnTo>
                  <a:pt x="1173102" y="201270"/>
                </a:lnTo>
                <a:lnTo>
                  <a:pt x="1203186" y="233330"/>
                </a:lnTo>
                <a:lnTo>
                  <a:pt x="1231190" y="267264"/>
                </a:lnTo>
                <a:lnTo>
                  <a:pt x="1257013" y="302970"/>
                </a:lnTo>
                <a:lnTo>
                  <a:pt x="1280552" y="340346"/>
                </a:lnTo>
                <a:lnTo>
                  <a:pt x="1301706" y="379289"/>
                </a:lnTo>
                <a:lnTo>
                  <a:pt x="1320371" y="419696"/>
                </a:lnTo>
                <a:lnTo>
                  <a:pt x="1336445" y="461466"/>
                </a:lnTo>
                <a:lnTo>
                  <a:pt x="1349826" y="504496"/>
                </a:lnTo>
                <a:lnTo>
                  <a:pt x="1360412" y="548684"/>
                </a:lnTo>
                <a:lnTo>
                  <a:pt x="1368100" y="593928"/>
                </a:lnTo>
                <a:lnTo>
                  <a:pt x="1372788" y="640124"/>
                </a:lnTo>
                <a:lnTo>
                  <a:pt x="1374373" y="687171"/>
                </a:lnTo>
                <a:lnTo>
                  <a:pt x="1372788" y="734222"/>
                </a:lnTo>
                <a:lnTo>
                  <a:pt x="1368100" y="780421"/>
                </a:lnTo>
                <a:lnTo>
                  <a:pt x="1360412" y="825667"/>
                </a:lnTo>
                <a:lnTo>
                  <a:pt x="1349826" y="869856"/>
                </a:lnTo>
                <a:lnTo>
                  <a:pt x="1336445" y="912888"/>
                </a:lnTo>
                <a:lnTo>
                  <a:pt x="1320371" y="954659"/>
                </a:lnTo>
                <a:lnTo>
                  <a:pt x="1301706" y="995067"/>
                </a:lnTo>
                <a:lnTo>
                  <a:pt x="1280552" y="1034010"/>
                </a:lnTo>
                <a:lnTo>
                  <a:pt x="1257013" y="1071385"/>
                </a:lnTo>
                <a:lnTo>
                  <a:pt x="1231190" y="1107091"/>
                </a:lnTo>
                <a:lnTo>
                  <a:pt x="1203186" y="1141024"/>
                </a:lnTo>
                <a:lnTo>
                  <a:pt x="1173102" y="1173083"/>
                </a:lnTo>
                <a:lnTo>
                  <a:pt x="1141042" y="1203165"/>
                </a:lnTo>
                <a:lnTo>
                  <a:pt x="1107108" y="1231169"/>
                </a:lnTo>
                <a:lnTo>
                  <a:pt x="1071402" y="1256990"/>
                </a:lnTo>
                <a:lnTo>
                  <a:pt x="1034027" y="1280529"/>
                </a:lnTo>
                <a:lnTo>
                  <a:pt x="995084" y="1301681"/>
                </a:lnTo>
                <a:lnTo>
                  <a:pt x="954676" y="1320344"/>
                </a:lnTo>
                <a:lnTo>
                  <a:pt x="912906" y="1336418"/>
                </a:lnTo>
                <a:lnTo>
                  <a:pt x="869876" y="1349798"/>
                </a:lnTo>
                <a:lnTo>
                  <a:pt x="825688" y="1360383"/>
                </a:lnTo>
                <a:lnTo>
                  <a:pt x="780445" y="1368070"/>
                </a:lnTo>
                <a:lnTo>
                  <a:pt x="734249" y="1372757"/>
                </a:lnTo>
                <a:lnTo>
                  <a:pt x="687202" y="1374343"/>
                </a:lnTo>
                <a:close/>
              </a:path>
            </a:pathLst>
          </a:custGeom>
          <a:solidFill>
            <a:srgbClr val="E994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2468" y="1924179"/>
            <a:ext cx="8186420" cy="196215"/>
          </a:xfrm>
          <a:custGeom>
            <a:avLst/>
            <a:gdLst/>
            <a:ahLst/>
            <a:cxnLst/>
            <a:rect l="l" t="t" r="r" b="b"/>
            <a:pathLst>
              <a:path w="8186420" h="196214">
                <a:moveTo>
                  <a:pt x="4831837" y="170535"/>
                </a:moveTo>
                <a:lnTo>
                  <a:pt x="3917250" y="170535"/>
                </a:lnTo>
                <a:lnTo>
                  <a:pt x="4369450" y="167290"/>
                </a:lnTo>
                <a:lnTo>
                  <a:pt x="4368731" y="167290"/>
                </a:lnTo>
                <a:lnTo>
                  <a:pt x="4872274" y="158655"/>
                </a:lnTo>
                <a:lnTo>
                  <a:pt x="4872086" y="158655"/>
                </a:lnTo>
                <a:lnTo>
                  <a:pt x="4972086" y="156837"/>
                </a:lnTo>
                <a:lnTo>
                  <a:pt x="4971839" y="156837"/>
                </a:lnTo>
                <a:lnTo>
                  <a:pt x="5317046" y="148883"/>
                </a:lnTo>
                <a:lnTo>
                  <a:pt x="5908387" y="125832"/>
                </a:lnTo>
                <a:lnTo>
                  <a:pt x="6256662" y="105659"/>
                </a:lnTo>
                <a:lnTo>
                  <a:pt x="6303794" y="102049"/>
                </a:lnTo>
                <a:lnTo>
                  <a:pt x="6397968" y="93733"/>
                </a:lnTo>
                <a:lnTo>
                  <a:pt x="6445100" y="90541"/>
                </a:lnTo>
                <a:lnTo>
                  <a:pt x="6492321" y="89003"/>
                </a:lnTo>
                <a:lnTo>
                  <a:pt x="6539677" y="89876"/>
                </a:lnTo>
                <a:lnTo>
                  <a:pt x="6539677" y="96154"/>
                </a:lnTo>
                <a:lnTo>
                  <a:pt x="5553794" y="149623"/>
                </a:lnTo>
                <a:lnTo>
                  <a:pt x="5502680" y="151853"/>
                </a:lnTo>
                <a:lnTo>
                  <a:pt x="5502861" y="151853"/>
                </a:lnTo>
                <a:lnTo>
                  <a:pt x="5451572" y="153884"/>
                </a:lnTo>
                <a:lnTo>
                  <a:pt x="5451920" y="153884"/>
                </a:lnTo>
                <a:lnTo>
                  <a:pt x="5245751" y="159823"/>
                </a:lnTo>
                <a:lnTo>
                  <a:pt x="5245958" y="159823"/>
                </a:lnTo>
                <a:lnTo>
                  <a:pt x="5093848" y="163142"/>
                </a:lnTo>
                <a:lnTo>
                  <a:pt x="4883892" y="168674"/>
                </a:lnTo>
                <a:lnTo>
                  <a:pt x="4831837" y="170535"/>
                </a:lnTo>
                <a:close/>
              </a:path>
              <a:path w="8186420" h="196214">
                <a:moveTo>
                  <a:pt x="1377401" y="173532"/>
                </a:moveTo>
                <a:lnTo>
                  <a:pt x="2502" y="173532"/>
                </a:lnTo>
                <a:lnTo>
                  <a:pt x="146" y="161541"/>
                </a:lnTo>
                <a:lnTo>
                  <a:pt x="47" y="161038"/>
                </a:lnTo>
                <a:lnTo>
                  <a:pt x="0" y="159624"/>
                </a:lnTo>
                <a:lnTo>
                  <a:pt x="5031" y="147389"/>
                </a:lnTo>
                <a:lnTo>
                  <a:pt x="5104" y="147213"/>
                </a:lnTo>
                <a:lnTo>
                  <a:pt x="15871" y="141867"/>
                </a:lnTo>
                <a:lnTo>
                  <a:pt x="16638" y="141867"/>
                </a:lnTo>
                <a:lnTo>
                  <a:pt x="29277" y="141541"/>
                </a:lnTo>
                <a:lnTo>
                  <a:pt x="42709" y="143682"/>
                </a:lnTo>
                <a:lnTo>
                  <a:pt x="73274" y="148090"/>
                </a:lnTo>
                <a:lnTo>
                  <a:pt x="103890" y="149623"/>
                </a:lnTo>
                <a:lnTo>
                  <a:pt x="155335" y="149623"/>
                </a:lnTo>
                <a:lnTo>
                  <a:pt x="507335" y="153884"/>
                </a:lnTo>
                <a:lnTo>
                  <a:pt x="509895" y="153884"/>
                </a:lnTo>
                <a:lnTo>
                  <a:pt x="728317" y="158187"/>
                </a:lnTo>
                <a:lnTo>
                  <a:pt x="1228101" y="171327"/>
                </a:lnTo>
                <a:lnTo>
                  <a:pt x="1227474" y="171327"/>
                </a:lnTo>
                <a:lnTo>
                  <a:pt x="1377401" y="173532"/>
                </a:lnTo>
                <a:close/>
              </a:path>
              <a:path w="8186420" h="196214">
                <a:moveTo>
                  <a:pt x="2912006" y="196196"/>
                </a:moveTo>
                <a:lnTo>
                  <a:pt x="2448299" y="196196"/>
                </a:lnTo>
                <a:lnTo>
                  <a:pt x="2330999" y="195850"/>
                </a:lnTo>
                <a:lnTo>
                  <a:pt x="1442539" y="192286"/>
                </a:lnTo>
                <a:lnTo>
                  <a:pt x="1442718" y="192106"/>
                </a:lnTo>
                <a:lnTo>
                  <a:pt x="1125279" y="189142"/>
                </a:lnTo>
                <a:lnTo>
                  <a:pt x="1125979" y="189142"/>
                </a:lnTo>
                <a:lnTo>
                  <a:pt x="395241" y="177949"/>
                </a:lnTo>
                <a:lnTo>
                  <a:pt x="3543957" y="176836"/>
                </a:lnTo>
                <a:lnTo>
                  <a:pt x="3547009" y="176836"/>
                </a:lnTo>
                <a:lnTo>
                  <a:pt x="3915827" y="170535"/>
                </a:lnTo>
                <a:lnTo>
                  <a:pt x="4832020" y="170535"/>
                </a:lnTo>
                <a:lnTo>
                  <a:pt x="4778184" y="172241"/>
                </a:lnTo>
                <a:lnTo>
                  <a:pt x="4700474" y="173532"/>
                </a:lnTo>
                <a:lnTo>
                  <a:pt x="5151626" y="173532"/>
                </a:lnTo>
                <a:lnTo>
                  <a:pt x="4412196" y="174158"/>
                </a:lnTo>
                <a:lnTo>
                  <a:pt x="4360600" y="174738"/>
                </a:lnTo>
                <a:lnTo>
                  <a:pt x="4307703" y="175836"/>
                </a:lnTo>
                <a:lnTo>
                  <a:pt x="4256690" y="177530"/>
                </a:lnTo>
                <a:lnTo>
                  <a:pt x="4256313" y="177530"/>
                </a:lnTo>
                <a:lnTo>
                  <a:pt x="4153540" y="182401"/>
                </a:lnTo>
                <a:lnTo>
                  <a:pt x="4103802" y="183844"/>
                </a:lnTo>
                <a:lnTo>
                  <a:pt x="4012268" y="184858"/>
                </a:lnTo>
                <a:lnTo>
                  <a:pt x="3855185" y="184858"/>
                </a:lnTo>
                <a:lnTo>
                  <a:pt x="3755800" y="186008"/>
                </a:lnTo>
                <a:lnTo>
                  <a:pt x="3558171" y="189978"/>
                </a:lnTo>
                <a:lnTo>
                  <a:pt x="3558464" y="189978"/>
                </a:lnTo>
                <a:lnTo>
                  <a:pt x="3456025" y="191605"/>
                </a:lnTo>
                <a:lnTo>
                  <a:pt x="3456205" y="191605"/>
                </a:lnTo>
                <a:lnTo>
                  <a:pt x="3407167" y="192286"/>
                </a:lnTo>
                <a:lnTo>
                  <a:pt x="3407499" y="192286"/>
                </a:lnTo>
                <a:lnTo>
                  <a:pt x="3358169" y="192909"/>
                </a:lnTo>
                <a:lnTo>
                  <a:pt x="3358658" y="192909"/>
                </a:lnTo>
                <a:lnTo>
                  <a:pt x="3062732" y="195534"/>
                </a:lnTo>
                <a:lnTo>
                  <a:pt x="2912006" y="196196"/>
                </a:lnTo>
                <a:close/>
              </a:path>
              <a:path w="8186420" h="196214">
                <a:moveTo>
                  <a:pt x="39704" y="182752"/>
                </a:moveTo>
                <a:lnTo>
                  <a:pt x="25166" y="182752"/>
                </a:lnTo>
                <a:lnTo>
                  <a:pt x="11863" y="180508"/>
                </a:lnTo>
                <a:lnTo>
                  <a:pt x="11998" y="180508"/>
                </a:lnTo>
                <a:lnTo>
                  <a:pt x="2239" y="173532"/>
                </a:lnTo>
                <a:lnTo>
                  <a:pt x="1376366" y="173532"/>
                </a:lnTo>
                <a:lnTo>
                  <a:pt x="1430546" y="174158"/>
                </a:lnTo>
                <a:lnTo>
                  <a:pt x="1429787" y="174158"/>
                </a:lnTo>
                <a:lnTo>
                  <a:pt x="1625231" y="175836"/>
                </a:lnTo>
                <a:lnTo>
                  <a:pt x="1670420" y="176103"/>
                </a:lnTo>
                <a:lnTo>
                  <a:pt x="2641046" y="176414"/>
                </a:lnTo>
                <a:lnTo>
                  <a:pt x="2850898" y="176836"/>
                </a:lnTo>
                <a:lnTo>
                  <a:pt x="208137" y="177530"/>
                </a:lnTo>
                <a:lnTo>
                  <a:pt x="163709" y="178316"/>
                </a:lnTo>
                <a:lnTo>
                  <a:pt x="123972" y="179773"/>
                </a:lnTo>
                <a:lnTo>
                  <a:pt x="80434" y="181539"/>
                </a:lnTo>
                <a:lnTo>
                  <a:pt x="39704" y="182752"/>
                </a:lnTo>
                <a:close/>
              </a:path>
              <a:path w="8186420" h="196214">
                <a:moveTo>
                  <a:pt x="3144181" y="177949"/>
                </a:moveTo>
                <a:lnTo>
                  <a:pt x="408192" y="177949"/>
                </a:lnTo>
                <a:lnTo>
                  <a:pt x="304524" y="177530"/>
                </a:lnTo>
                <a:lnTo>
                  <a:pt x="3022300" y="177530"/>
                </a:lnTo>
                <a:lnTo>
                  <a:pt x="3144181" y="177949"/>
                </a:lnTo>
                <a:close/>
              </a:path>
              <a:path w="8186420" h="196214">
                <a:moveTo>
                  <a:pt x="7066609" y="62615"/>
                </a:moveTo>
                <a:lnTo>
                  <a:pt x="7059320" y="62615"/>
                </a:lnTo>
                <a:lnTo>
                  <a:pt x="7053516" y="62346"/>
                </a:lnTo>
                <a:lnTo>
                  <a:pt x="7046987" y="61909"/>
                </a:lnTo>
                <a:lnTo>
                  <a:pt x="7040424" y="61539"/>
                </a:lnTo>
                <a:lnTo>
                  <a:pt x="7040424" y="55082"/>
                </a:lnTo>
                <a:lnTo>
                  <a:pt x="7044997" y="55082"/>
                </a:lnTo>
                <a:lnTo>
                  <a:pt x="7428590" y="40156"/>
                </a:lnTo>
                <a:lnTo>
                  <a:pt x="8137331" y="2892"/>
                </a:lnTo>
                <a:lnTo>
                  <a:pt x="8152012" y="1168"/>
                </a:lnTo>
                <a:lnTo>
                  <a:pt x="8167484" y="0"/>
                </a:lnTo>
                <a:lnTo>
                  <a:pt x="8180030" y="3371"/>
                </a:lnTo>
                <a:lnTo>
                  <a:pt x="8185935" y="15267"/>
                </a:lnTo>
                <a:lnTo>
                  <a:pt x="8181888" y="27796"/>
                </a:lnTo>
                <a:lnTo>
                  <a:pt x="8170107" y="33179"/>
                </a:lnTo>
                <a:lnTo>
                  <a:pt x="8155818" y="34278"/>
                </a:lnTo>
                <a:lnTo>
                  <a:pt x="8140021" y="34278"/>
                </a:lnTo>
                <a:lnTo>
                  <a:pt x="7069543" y="62346"/>
                </a:lnTo>
                <a:lnTo>
                  <a:pt x="7066609" y="62346"/>
                </a:lnTo>
                <a:lnTo>
                  <a:pt x="7066609" y="62615"/>
                </a:lnTo>
                <a:close/>
              </a:path>
              <a:path w="8186420" h="196214">
                <a:moveTo>
                  <a:pt x="7030056" y="63086"/>
                </a:moveTo>
                <a:lnTo>
                  <a:pt x="6922486" y="63086"/>
                </a:lnTo>
                <a:lnTo>
                  <a:pt x="6960622" y="60854"/>
                </a:lnTo>
                <a:lnTo>
                  <a:pt x="7000417" y="57521"/>
                </a:lnTo>
                <a:lnTo>
                  <a:pt x="7040424" y="55082"/>
                </a:lnTo>
                <a:lnTo>
                  <a:pt x="7039527" y="55082"/>
                </a:lnTo>
                <a:lnTo>
                  <a:pt x="7038451" y="55800"/>
                </a:lnTo>
                <a:lnTo>
                  <a:pt x="7036657" y="58670"/>
                </a:lnTo>
                <a:lnTo>
                  <a:pt x="7037554" y="59925"/>
                </a:lnTo>
                <a:lnTo>
                  <a:pt x="7040424" y="61360"/>
                </a:lnTo>
                <a:lnTo>
                  <a:pt x="7030056" y="63086"/>
                </a:lnTo>
                <a:close/>
              </a:path>
              <a:path w="8186420" h="196214">
                <a:moveTo>
                  <a:pt x="6820899" y="78577"/>
                </a:moveTo>
                <a:lnTo>
                  <a:pt x="6820945" y="72281"/>
                </a:lnTo>
                <a:lnTo>
                  <a:pt x="6835193" y="66272"/>
                </a:lnTo>
                <a:lnTo>
                  <a:pt x="6849976" y="63086"/>
                </a:lnTo>
                <a:lnTo>
                  <a:pt x="6865061" y="62086"/>
                </a:lnTo>
                <a:lnTo>
                  <a:pt x="6880264" y="62615"/>
                </a:lnTo>
                <a:lnTo>
                  <a:pt x="6912430" y="63086"/>
                </a:lnTo>
                <a:lnTo>
                  <a:pt x="7030056" y="63086"/>
                </a:lnTo>
                <a:lnTo>
                  <a:pt x="6985946" y="70431"/>
                </a:lnTo>
                <a:lnTo>
                  <a:pt x="6933646" y="71459"/>
                </a:lnTo>
                <a:lnTo>
                  <a:pt x="6940745" y="71459"/>
                </a:lnTo>
                <a:lnTo>
                  <a:pt x="6875578" y="71827"/>
                </a:lnTo>
                <a:lnTo>
                  <a:pt x="6820899" y="78577"/>
                </a:lnTo>
                <a:close/>
              </a:path>
              <a:path w="8186420" h="196214">
                <a:moveTo>
                  <a:pt x="6771989" y="81447"/>
                </a:moveTo>
                <a:lnTo>
                  <a:pt x="6671679" y="81447"/>
                </a:lnTo>
                <a:lnTo>
                  <a:pt x="6708564" y="72805"/>
                </a:lnTo>
                <a:lnTo>
                  <a:pt x="6747881" y="70431"/>
                </a:lnTo>
                <a:lnTo>
                  <a:pt x="6740905" y="70431"/>
                </a:lnTo>
                <a:lnTo>
                  <a:pt x="6820031" y="72281"/>
                </a:lnTo>
                <a:lnTo>
                  <a:pt x="6818926" y="73018"/>
                </a:lnTo>
                <a:lnTo>
                  <a:pt x="6817132" y="75887"/>
                </a:lnTo>
                <a:lnTo>
                  <a:pt x="6818029" y="77143"/>
                </a:lnTo>
                <a:lnTo>
                  <a:pt x="6820899" y="78577"/>
                </a:lnTo>
                <a:lnTo>
                  <a:pt x="6771989" y="81447"/>
                </a:lnTo>
                <a:close/>
              </a:path>
              <a:path w="8186420" h="196214">
                <a:moveTo>
                  <a:pt x="6540851" y="96088"/>
                </a:moveTo>
                <a:lnTo>
                  <a:pt x="6541829" y="95436"/>
                </a:lnTo>
                <a:lnTo>
                  <a:pt x="6543623" y="92567"/>
                </a:lnTo>
                <a:lnTo>
                  <a:pt x="6542726" y="91311"/>
                </a:lnTo>
                <a:lnTo>
                  <a:pt x="6539857" y="89876"/>
                </a:lnTo>
                <a:lnTo>
                  <a:pt x="6572409" y="81296"/>
                </a:lnTo>
                <a:lnTo>
                  <a:pt x="6605364" y="79205"/>
                </a:lnTo>
                <a:lnTo>
                  <a:pt x="6671679" y="81447"/>
                </a:lnTo>
                <a:lnTo>
                  <a:pt x="6771989" y="81447"/>
                </a:lnTo>
                <a:lnTo>
                  <a:pt x="6540851" y="96088"/>
                </a:lnTo>
                <a:close/>
              </a:path>
            </a:pathLst>
          </a:custGeom>
          <a:solidFill>
            <a:srgbClr val="F69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6428" y="3043942"/>
            <a:ext cx="1358399" cy="13584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42104" y="4402347"/>
            <a:ext cx="1152524" cy="128585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492532" y="6110080"/>
            <a:ext cx="1358900" cy="1358900"/>
          </a:xfrm>
          <a:custGeom>
            <a:avLst/>
            <a:gdLst/>
            <a:ahLst/>
            <a:cxnLst/>
            <a:rect l="l" t="t" r="r" b="b"/>
            <a:pathLst>
              <a:path w="1358900" h="1358900">
                <a:moveTo>
                  <a:pt x="679198" y="1358402"/>
                </a:moveTo>
                <a:lnTo>
                  <a:pt x="630692" y="1356696"/>
                </a:lnTo>
                <a:lnTo>
                  <a:pt x="583107" y="1351657"/>
                </a:lnTo>
                <a:lnTo>
                  <a:pt x="536557" y="1343398"/>
                </a:lnTo>
                <a:lnTo>
                  <a:pt x="491158" y="1332035"/>
                </a:lnTo>
                <a:lnTo>
                  <a:pt x="447024" y="1317682"/>
                </a:lnTo>
                <a:lnTo>
                  <a:pt x="404270" y="1300455"/>
                </a:lnTo>
                <a:lnTo>
                  <a:pt x="363011" y="1280469"/>
                </a:lnTo>
                <a:lnTo>
                  <a:pt x="323363" y="1257838"/>
                </a:lnTo>
                <a:lnTo>
                  <a:pt x="285439" y="1232677"/>
                </a:lnTo>
                <a:lnTo>
                  <a:pt x="249356" y="1205102"/>
                </a:lnTo>
                <a:lnTo>
                  <a:pt x="215227" y="1175227"/>
                </a:lnTo>
                <a:lnTo>
                  <a:pt x="183168" y="1143167"/>
                </a:lnTo>
                <a:lnTo>
                  <a:pt x="153294" y="1109037"/>
                </a:lnTo>
                <a:lnTo>
                  <a:pt x="125720" y="1072952"/>
                </a:lnTo>
                <a:lnTo>
                  <a:pt x="100560" y="1035028"/>
                </a:lnTo>
                <a:lnTo>
                  <a:pt x="77930" y="995378"/>
                </a:lnTo>
                <a:lnTo>
                  <a:pt x="57944" y="954119"/>
                </a:lnTo>
                <a:lnTo>
                  <a:pt x="40718" y="911364"/>
                </a:lnTo>
                <a:lnTo>
                  <a:pt x="26366" y="867229"/>
                </a:lnTo>
                <a:lnTo>
                  <a:pt x="15003" y="821828"/>
                </a:lnTo>
                <a:lnTo>
                  <a:pt x="6744" y="775278"/>
                </a:lnTo>
                <a:lnTo>
                  <a:pt x="1705" y="727692"/>
                </a:lnTo>
                <a:lnTo>
                  <a:pt x="0" y="679185"/>
                </a:lnTo>
                <a:lnTo>
                  <a:pt x="1705" y="630683"/>
                </a:lnTo>
                <a:lnTo>
                  <a:pt x="6744" y="583100"/>
                </a:lnTo>
                <a:lnTo>
                  <a:pt x="15003" y="536553"/>
                </a:lnTo>
                <a:lnTo>
                  <a:pt x="26366" y="491155"/>
                </a:lnTo>
                <a:lnTo>
                  <a:pt x="40718" y="447023"/>
                </a:lnTo>
                <a:lnTo>
                  <a:pt x="57944" y="404270"/>
                </a:lnTo>
                <a:lnTo>
                  <a:pt x="77930" y="363013"/>
                </a:lnTo>
                <a:lnTo>
                  <a:pt x="100560" y="323365"/>
                </a:lnTo>
                <a:lnTo>
                  <a:pt x="125720" y="285442"/>
                </a:lnTo>
                <a:lnTo>
                  <a:pt x="153294" y="249359"/>
                </a:lnTo>
                <a:lnTo>
                  <a:pt x="183168" y="215230"/>
                </a:lnTo>
                <a:lnTo>
                  <a:pt x="215227" y="183171"/>
                </a:lnTo>
                <a:lnTo>
                  <a:pt x="249356" y="153297"/>
                </a:lnTo>
                <a:lnTo>
                  <a:pt x="285439" y="125722"/>
                </a:lnTo>
                <a:lnTo>
                  <a:pt x="323363" y="100562"/>
                </a:lnTo>
                <a:lnTo>
                  <a:pt x="363011" y="77932"/>
                </a:lnTo>
                <a:lnTo>
                  <a:pt x="404270" y="57946"/>
                </a:lnTo>
                <a:lnTo>
                  <a:pt x="447024" y="40719"/>
                </a:lnTo>
                <a:lnTo>
                  <a:pt x="491158" y="26366"/>
                </a:lnTo>
                <a:lnTo>
                  <a:pt x="536557" y="15003"/>
                </a:lnTo>
                <a:lnTo>
                  <a:pt x="583107" y="6745"/>
                </a:lnTo>
                <a:lnTo>
                  <a:pt x="630692" y="1705"/>
                </a:lnTo>
                <a:lnTo>
                  <a:pt x="679198" y="0"/>
                </a:lnTo>
                <a:lnTo>
                  <a:pt x="727703" y="1705"/>
                </a:lnTo>
                <a:lnTo>
                  <a:pt x="775288" y="6745"/>
                </a:lnTo>
                <a:lnTo>
                  <a:pt x="821838" y="15003"/>
                </a:lnTo>
                <a:lnTo>
                  <a:pt x="867237" y="26366"/>
                </a:lnTo>
                <a:lnTo>
                  <a:pt x="911371" y="40719"/>
                </a:lnTo>
                <a:lnTo>
                  <a:pt x="954125" y="57946"/>
                </a:lnTo>
                <a:lnTo>
                  <a:pt x="995384" y="77932"/>
                </a:lnTo>
                <a:lnTo>
                  <a:pt x="1035032" y="100562"/>
                </a:lnTo>
                <a:lnTo>
                  <a:pt x="1072956" y="125722"/>
                </a:lnTo>
                <a:lnTo>
                  <a:pt x="1109039" y="153297"/>
                </a:lnTo>
                <a:lnTo>
                  <a:pt x="1143168" y="183171"/>
                </a:lnTo>
                <a:lnTo>
                  <a:pt x="1175227" y="215230"/>
                </a:lnTo>
                <a:lnTo>
                  <a:pt x="1205101" y="249359"/>
                </a:lnTo>
                <a:lnTo>
                  <a:pt x="1232675" y="285442"/>
                </a:lnTo>
                <a:lnTo>
                  <a:pt x="1257835" y="323365"/>
                </a:lnTo>
                <a:lnTo>
                  <a:pt x="1280465" y="363013"/>
                </a:lnTo>
                <a:lnTo>
                  <a:pt x="1300451" y="404270"/>
                </a:lnTo>
                <a:lnTo>
                  <a:pt x="1317677" y="447023"/>
                </a:lnTo>
                <a:lnTo>
                  <a:pt x="1332030" y="491155"/>
                </a:lnTo>
                <a:lnTo>
                  <a:pt x="1343392" y="536553"/>
                </a:lnTo>
                <a:lnTo>
                  <a:pt x="1351651" y="583100"/>
                </a:lnTo>
                <a:lnTo>
                  <a:pt x="1356690" y="630683"/>
                </a:lnTo>
                <a:lnTo>
                  <a:pt x="1358396" y="679185"/>
                </a:lnTo>
                <a:lnTo>
                  <a:pt x="1356690" y="727692"/>
                </a:lnTo>
                <a:lnTo>
                  <a:pt x="1351651" y="775278"/>
                </a:lnTo>
                <a:lnTo>
                  <a:pt x="1343392" y="821828"/>
                </a:lnTo>
                <a:lnTo>
                  <a:pt x="1332030" y="867229"/>
                </a:lnTo>
                <a:lnTo>
                  <a:pt x="1317677" y="911364"/>
                </a:lnTo>
                <a:lnTo>
                  <a:pt x="1300451" y="954119"/>
                </a:lnTo>
                <a:lnTo>
                  <a:pt x="1280465" y="995378"/>
                </a:lnTo>
                <a:lnTo>
                  <a:pt x="1257835" y="1035028"/>
                </a:lnTo>
                <a:lnTo>
                  <a:pt x="1232675" y="1072952"/>
                </a:lnTo>
                <a:lnTo>
                  <a:pt x="1205101" y="1109037"/>
                </a:lnTo>
                <a:lnTo>
                  <a:pt x="1175227" y="1143167"/>
                </a:lnTo>
                <a:lnTo>
                  <a:pt x="1143168" y="1175227"/>
                </a:lnTo>
                <a:lnTo>
                  <a:pt x="1109039" y="1205102"/>
                </a:lnTo>
                <a:lnTo>
                  <a:pt x="1072956" y="1232677"/>
                </a:lnTo>
                <a:lnTo>
                  <a:pt x="1035032" y="1257838"/>
                </a:lnTo>
                <a:lnTo>
                  <a:pt x="995384" y="1280469"/>
                </a:lnTo>
                <a:lnTo>
                  <a:pt x="954125" y="1300455"/>
                </a:lnTo>
                <a:lnTo>
                  <a:pt x="911371" y="1317682"/>
                </a:lnTo>
                <a:lnTo>
                  <a:pt x="867237" y="1332035"/>
                </a:lnTo>
                <a:lnTo>
                  <a:pt x="821838" y="1343398"/>
                </a:lnTo>
                <a:lnTo>
                  <a:pt x="775288" y="1351657"/>
                </a:lnTo>
                <a:lnTo>
                  <a:pt x="727703" y="1356696"/>
                </a:lnTo>
                <a:lnTo>
                  <a:pt x="679198" y="1358402"/>
                </a:lnTo>
                <a:close/>
              </a:path>
            </a:pathLst>
          </a:custGeom>
          <a:solidFill>
            <a:srgbClr val="E994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66981" y="7468483"/>
            <a:ext cx="1374775" cy="1374775"/>
          </a:xfrm>
          <a:custGeom>
            <a:avLst/>
            <a:gdLst/>
            <a:ahLst/>
            <a:cxnLst/>
            <a:rect l="l" t="t" r="r" b="b"/>
            <a:pathLst>
              <a:path w="1374775" h="1374775">
                <a:moveTo>
                  <a:pt x="687171" y="1374373"/>
                </a:moveTo>
                <a:lnTo>
                  <a:pt x="640124" y="1372788"/>
                </a:lnTo>
                <a:lnTo>
                  <a:pt x="593928" y="1368100"/>
                </a:lnTo>
                <a:lnTo>
                  <a:pt x="548684" y="1360412"/>
                </a:lnTo>
                <a:lnTo>
                  <a:pt x="504496" y="1349826"/>
                </a:lnTo>
                <a:lnTo>
                  <a:pt x="461466" y="1336445"/>
                </a:lnTo>
                <a:lnTo>
                  <a:pt x="419696" y="1320370"/>
                </a:lnTo>
                <a:lnTo>
                  <a:pt x="379289" y="1301705"/>
                </a:lnTo>
                <a:lnTo>
                  <a:pt x="340346" y="1280551"/>
                </a:lnTo>
                <a:lnTo>
                  <a:pt x="302970" y="1257011"/>
                </a:lnTo>
                <a:lnTo>
                  <a:pt x="267264" y="1231188"/>
                </a:lnTo>
                <a:lnTo>
                  <a:pt x="233330" y="1203183"/>
                </a:lnTo>
                <a:lnTo>
                  <a:pt x="201270" y="1173098"/>
                </a:lnTo>
                <a:lnTo>
                  <a:pt x="171187" y="1141038"/>
                </a:lnTo>
                <a:lnTo>
                  <a:pt x="143183" y="1107102"/>
                </a:lnTo>
                <a:lnTo>
                  <a:pt x="117360" y="1071395"/>
                </a:lnTo>
                <a:lnTo>
                  <a:pt x="93820" y="1034018"/>
                </a:lnTo>
                <a:lnTo>
                  <a:pt x="72667" y="995073"/>
                </a:lnTo>
                <a:lnTo>
                  <a:pt x="54002" y="954664"/>
                </a:lnTo>
                <a:lnTo>
                  <a:pt x="37928" y="912891"/>
                </a:lnTo>
                <a:lnTo>
                  <a:pt x="24546" y="869859"/>
                </a:lnTo>
                <a:lnTo>
                  <a:pt x="13961" y="825668"/>
                </a:lnTo>
                <a:lnTo>
                  <a:pt x="6273" y="780422"/>
                </a:lnTo>
                <a:lnTo>
                  <a:pt x="1585" y="734222"/>
                </a:lnTo>
                <a:lnTo>
                  <a:pt x="0" y="687171"/>
                </a:lnTo>
                <a:lnTo>
                  <a:pt x="1585" y="640124"/>
                </a:lnTo>
                <a:lnTo>
                  <a:pt x="6273" y="593928"/>
                </a:lnTo>
                <a:lnTo>
                  <a:pt x="13961" y="548684"/>
                </a:lnTo>
                <a:lnTo>
                  <a:pt x="24546" y="504496"/>
                </a:lnTo>
                <a:lnTo>
                  <a:pt x="37928" y="461466"/>
                </a:lnTo>
                <a:lnTo>
                  <a:pt x="54002" y="419696"/>
                </a:lnTo>
                <a:lnTo>
                  <a:pt x="72667" y="379289"/>
                </a:lnTo>
                <a:lnTo>
                  <a:pt x="93820" y="340346"/>
                </a:lnTo>
                <a:lnTo>
                  <a:pt x="117360" y="302970"/>
                </a:lnTo>
                <a:lnTo>
                  <a:pt x="143183" y="267264"/>
                </a:lnTo>
                <a:lnTo>
                  <a:pt x="171187" y="233330"/>
                </a:lnTo>
                <a:lnTo>
                  <a:pt x="201270" y="201270"/>
                </a:lnTo>
                <a:lnTo>
                  <a:pt x="233330" y="171187"/>
                </a:lnTo>
                <a:lnTo>
                  <a:pt x="267264" y="143183"/>
                </a:lnTo>
                <a:lnTo>
                  <a:pt x="302970" y="117360"/>
                </a:lnTo>
                <a:lnTo>
                  <a:pt x="340346" y="93820"/>
                </a:lnTo>
                <a:lnTo>
                  <a:pt x="379289" y="72667"/>
                </a:lnTo>
                <a:lnTo>
                  <a:pt x="419696" y="54002"/>
                </a:lnTo>
                <a:lnTo>
                  <a:pt x="461466" y="37928"/>
                </a:lnTo>
                <a:lnTo>
                  <a:pt x="504496" y="24546"/>
                </a:lnTo>
                <a:lnTo>
                  <a:pt x="548684" y="13961"/>
                </a:lnTo>
                <a:lnTo>
                  <a:pt x="593928" y="6273"/>
                </a:lnTo>
                <a:lnTo>
                  <a:pt x="640124" y="1585"/>
                </a:lnTo>
                <a:lnTo>
                  <a:pt x="687171" y="0"/>
                </a:lnTo>
                <a:lnTo>
                  <a:pt x="734222" y="1585"/>
                </a:lnTo>
                <a:lnTo>
                  <a:pt x="780422" y="6273"/>
                </a:lnTo>
                <a:lnTo>
                  <a:pt x="825668" y="13961"/>
                </a:lnTo>
                <a:lnTo>
                  <a:pt x="869859" y="24546"/>
                </a:lnTo>
                <a:lnTo>
                  <a:pt x="912891" y="37928"/>
                </a:lnTo>
                <a:lnTo>
                  <a:pt x="954664" y="54002"/>
                </a:lnTo>
                <a:lnTo>
                  <a:pt x="995073" y="72667"/>
                </a:lnTo>
                <a:lnTo>
                  <a:pt x="1034018" y="93820"/>
                </a:lnTo>
                <a:lnTo>
                  <a:pt x="1071395" y="117360"/>
                </a:lnTo>
                <a:lnTo>
                  <a:pt x="1107102" y="143183"/>
                </a:lnTo>
                <a:lnTo>
                  <a:pt x="1141038" y="171187"/>
                </a:lnTo>
                <a:lnTo>
                  <a:pt x="1173098" y="201270"/>
                </a:lnTo>
                <a:lnTo>
                  <a:pt x="1203183" y="233330"/>
                </a:lnTo>
                <a:lnTo>
                  <a:pt x="1231188" y="267264"/>
                </a:lnTo>
                <a:lnTo>
                  <a:pt x="1257011" y="302970"/>
                </a:lnTo>
                <a:lnTo>
                  <a:pt x="1280551" y="340346"/>
                </a:lnTo>
                <a:lnTo>
                  <a:pt x="1301705" y="379289"/>
                </a:lnTo>
                <a:lnTo>
                  <a:pt x="1320370" y="419696"/>
                </a:lnTo>
                <a:lnTo>
                  <a:pt x="1336445" y="461466"/>
                </a:lnTo>
                <a:lnTo>
                  <a:pt x="1349826" y="504496"/>
                </a:lnTo>
                <a:lnTo>
                  <a:pt x="1360412" y="548684"/>
                </a:lnTo>
                <a:lnTo>
                  <a:pt x="1368100" y="593928"/>
                </a:lnTo>
                <a:lnTo>
                  <a:pt x="1372788" y="640124"/>
                </a:lnTo>
                <a:lnTo>
                  <a:pt x="1374373" y="687171"/>
                </a:lnTo>
                <a:lnTo>
                  <a:pt x="1372788" y="734222"/>
                </a:lnTo>
                <a:lnTo>
                  <a:pt x="1368100" y="780422"/>
                </a:lnTo>
                <a:lnTo>
                  <a:pt x="1360412" y="825668"/>
                </a:lnTo>
                <a:lnTo>
                  <a:pt x="1349826" y="869859"/>
                </a:lnTo>
                <a:lnTo>
                  <a:pt x="1336445" y="912891"/>
                </a:lnTo>
                <a:lnTo>
                  <a:pt x="1320370" y="954664"/>
                </a:lnTo>
                <a:lnTo>
                  <a:pt x="1301705" y="995073"/>
                </a:lnTo>
                <a:lnTo>
                  <a:pt x="1280551" y="1034018"/>
                </a:lnTo>
                <a:lnTo>
                  <a:pt x="1257011" y="1071395"/>
                </a:lnTo>
                <a:lnTo>
                  <a:pt x="1231188" y="1107102"/>
                </a:lnTo>
                <a:lnTo>
                  <a:pt x="1203183" y="1141038"/>
                </a:lnTo>
                <a:lnTo>
                  <a:pt x="1173098" y="1173098"/>
                </a:lnTo>
                <a:lnTo>
                  <a:pt x="1141038" y="1203183"/>
                </a:lnTo>
                <a:lnTo>
                  <a:pt x="1107102" y="1231188"/>
                </a:lnTo>
                <a:lnTo>
                  <a:pt x="1071395" y="1257011"/>
                </a:lnTo>
                <a:lnTo>
                  <a:pt x="1034018" y="1280551"/>
                </a:lnTo>
                <a:lnTo>
                  <a:pt x="995073" y="1301705"/>
                </a:lnTo>
                <a:lnTo>
                  <a:pt x="954664" y="1320370"/>
                </a:lnTo>
                <a:lnTo>
                  <a:pt x="912891" y="1336445"/>
                </a:lnTo>
                <a:lnTo>
                  <a:pt x="869859" y="1349826"/>
                </a:lnTo>
                <a:lnTo>
                  <a:pt x="825668" y="1360412"/>
                </a:lnTo>
                <a:lnTo>
                  <a:pt x="780422" y="1368100"/>
                </a:lnTo>
                <a:lnTo>
                  <a:pt x="734222" y="1372788"/>
                </a:lnTo>
                <a:lnTo>
                  <a:pt x="687171" y="1374373"/>
                </a:lnTo>
                <a:close/>
              </a:path>
            </a:pathLst>
          </a:custGeom>
          <a:solidFill>
            <a:srgbClr val="E994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5780" y="6330391"/>
            <a:ext cx="1095374" cy="9334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68053" y="7765176"/>
            <a:ext cx="1171574" cy="78104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2796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135"/>
              </a:spcBef>
            </a:pPr>
            <a:r>
              <a:rPr sz="7400" dirty="0"/>
              <a:t>Progress</a:t>
            </a:r>
            <a:r>
              <a:rPr sz="7400" spc="-125" dirty="0"/>
              <a:t> </a:t>
            </a:r>
            <a:r>
              <a:rPr sz="7400" dirty="0"/>
              <a:t>Till</a:t>
            </a:r>
            <a:r>
              <a:rPr sz="7400" spc="-120" dirty="0"/>
              <a:t> </a:t>
            </a:r>
            <a:r>
              <a:rPr sz="7400" spc="135" dirty="0"/>
              <a:t>Now</a:t>
            </a:r>
            <a:endParaRPr sz="7400"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67890">
              <a:lnSpc>
                <a:spcPct val="106000"/>
              </a:lnSpc>
              <a:spcBef>
                <a:spcPts val="100"/>
              </a:spcBef>
            </a:pPr>
            <a:r>
              <a:rPr dirty="0"/>
              <a:t>Completed</a:t>
            </a:r>
            <a:r>
              <a:rPr spc="-125" dirty="0"/>
              <a:t> </a:t>
            </a:r>
            <a:r>
              <a:rPr spc="-75" dirty="0"/>
              <a:t>literature</a:t>
            </a:r>
            <a:r>
              <a:rPr spc="-120" dirty="0"/>
              <a:t> </a:t>
            </a:r>
            <a:r>
              <a:rPr spc="-60" dirty="0"/>
              <a:t>review</a:t>
            </a:r>
            <a:r>
              <a:rPr spc="-120" dirty="0"/>
              <a:t> </a:t>
            </a:r>
            <a:r>
              <a:rPr spc="-75" dirty="0"/>
              <a:t>and</a:t>
            </a:r>
            <a:r>
              <a:rPr spc="-120" dirty="0"/>
              <a:t> </a:t>
            </a:r>
            <a:r>
              <a:rPr spc="-40" dirty="0"/>
              <a:t>analyzed</a:t>
            </a:r>
            <a:r>
              <a:rPr spc="-120" dirty="0"/>
              <a:t> </a:t>
            </a:r>
            <a:r>
              <a:rPr spc="-75" dirty="0"/>
              <a:t>state-</a:t>
            </a:r>
            <a:r>
              <a:rPr spc="-85" dirty="0"/>
              <a:t>of-</a:t>
            </a:r>
            <a:r>
              <a:rPr spc="-114" dirty="0"/>
              <a:t>the-</a:t>
            </a:r>
            <a:r>
              <a:rPr spc="-25" dirty="0"/>
              <a:t>art </a:t>
            </a:r>
            <a:r>
              <a:rPr spc="-35" dirty="0"/>
              <a:t>methods</a:t>
            </a:r>
            <a:r>
              <a:rPr spc="-110" dirty="0"/>
              <a:t> </a:t>
            </a:r>
            <a:r>
              <a:rPr spc="-45" dirty="0"/>
              <a:t>for</a:t>
            </a:r>
            <a:r>
              <a:rPr spc="-105" dirty="0"/>
              <a:t> </a:t>
            </a:r>
            <a:r>
              <a:rPr spc="-75" dirty="0"/>
              <a:t>Single-</a:t>
            </a:r>
            <a:r>
              <a:rPr spc="-125" dirty="0"/>
              <a:t>Image</a:t>
            </a:r>
            <a:r>
              <a:rPr spc="-105" dirty="0"/>
              <a:t> </a:t>
            </a:r>
            <a:r>
              <a:rPr spc="-95" dirty="0"/>
              <a:t>Super-</a:t>
            </a:r>
            <a:r>
              <a:rPr spc="-40" dirty="0"/>
              <a:t>Resolution</a:t>
            </a:r>
            <a:r>
              <a:rPr spc="-110" dirty="0"/>
              <a:t> </a:t>
            </a:r>
            <a:r>
              <a:rPr spc="-60" dirty="0"/>
              <a:t>(SISR).</a:t>
            </a:r>
          </a:p>
          <a:p>
            <a:pPr>
              <a:lnSpc>
                <a:spcPct val="100000"/>
              </a:lnSpc>
              <a:spcBef>
                <a:spcPts val="2695"/>
              </a:spcBef>
            </a:pPr>
            <a:endParaRPr spc="-60" dirty="0"/>
          </a:p>
          <a:p>
            <a:pPr marL="1287145" marR="5080" indent="370205">
              <a:lnSpc>
                <a:spcPct val="106000"/>
              </a:lnSpc>
            </a:pPr>
            <a:r>
              <a:rPr spc="-35" dirty="0"/>
              <a:t>Finalized</a:t>
            </a:r>
            <a:r>
              <a:rPr spc="-145" dirty="0"/>
              <a:t> </a:t>
            </a:r>
            <a:r>
              <a:rPr spc="-60" dirty="0"/>
              <a:t>the</a:t>
            </a:r>
            <a:r>
              <a:rPr spc="-145" dirty="0"/>
              <a:t> </a:t>
            </a:r>
            <a:r>
              <a:rPr spc="-55" dirty="0"/>
              <a:t>architectural</a:t>
            </a:r>
            <a:r>
              <a:rPr spc="-145" dirty="0"/>
              <a:t> </a:t>
            </a:r>
            <a:r>
              <a:rPr spc="-45" dirty="0"/>
              <a:t>design,</a:t>
            </a:r>
            <a:r>
              <a:rPr spc="-140" dirty="0"/>
              <a:t> </a:t>
            </a:r>
            <a:r>
              <a:rPr spc="-80" dirty="0"/>
              <a:t>integrating</a:t>
            </a:r>
            <a:r>
              <a:rPr spc="-145" dirty="0"/>
              <a:t> </a:t>
            </a:r>
            <a:r>
              <a:rPr dirty="0"/>
              <a:t>CNN</a:t>
            </a:r>
            <a:r>
              <a:rPr spc="-145" dirty="0"/>
              <a:t> </a:t>
            </a:r>
            <a:r>
              <a:rPr spc="-10" dirty="0"/>
              <a:t>Backbone, </a:t>
            </a:r>
            <a:r>
              <a:rPr spc="-65" dirty="0"/>
              <a:t>Lightweight</a:t>
            </a:r>
            <a:r>
              <a:rPr spc="-135" dirty="0"/>
              <a:t> </a:t>
            </a:r>
            <a:r>
              <a:rPr spc="-65" dirty="0"/>
              <a:t>Transformer</a:t>
            </a:r>
            <a:r>
              <a:rPr spc="-135" dirty="0"/>
              <a:t> </a:t>
            </a:r>
            <a:r>
              <a:rPr spc="-20" dirty="0"/>
              <a:t>Block,</a:t>
            </a:r>
            <a:r>
              <a:rPr spc="-130" dirty="0"/>
              <a:t> </a:t>
            </a:r>
            <a:r>
              <a:rPr spc="-75" dirty="0"/>
              <a:t>and</a:t>
            </a:r>
            <a:r>
              <a:rPr spc="-135" dirty="0"/>
              <a:t> </a:t>
            </a:r>
            <a:r>
              <a:rPr spc="-85" dirty="0"/>
              <a:t>Dual</a:t>
            </a:r>
            <a:r>
              <a:rPr spc="-135" dirty="0"/>
              <a:t> </a:t>
            </a:r>
            <a:r>
              <a:rPr spc="-65" dirty="0"/>
              <a:t>Attention</a:t>
            </a:r>
            <a:r>
              <a:rPr spc="-130" dirty="0"/>
              <a:t> </a:t>
            </a:r>
            <a:r>
              <a:rPr spc="-10" dirty="0"/>
              <a:t>Mechanisms.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37935" y="6069088"/>
            <a:ext cx="10339070" cy="220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74695">
              <a:lnSpc>
                <a:spcPct val="106000"/>
              </a:lnSpc>
              <a:spcBef>
                <a:spcPts val="100"/>
              </a:spcBef>
              <a:tabLst>
                <a:tab pos="3996690" algn="l"/>
              </a:tabLst>
            </a:pPr>
            <a:r>
              <a:rPr sz="2300" dirty="0">
                <a:solidFill>
                  <a:srgbClr val="315837"/>
                </a:solidFill>
                <a:latin typeface="Verdana"/>
                <a:cs typeface="Verdana"/>
              </a:rPr>
              <a:t>Selected</a:t>
            </a:r>
            <a:r>
              <a:rPr sz="2300" spc="-40" dirty="0">
                <a:solidFill>
                  <a:srgbClr val="315837"/>
                </a:solidFill>
                <a:latin typeface="Verdana"/>
                <a:cs typeface="Verdana"/>
              </a:rPr>
              <a:t> </a:t>
            </a:r>
            <a:r>
              <a:rPr sz="2300" spc="-35" dirty="0">
                <a:solidFill>
                  <a:srgbClr val="315837"/>
                </a:solidFill>
                <a:latin typeface="Verdana"/>
                <a:cs typeface="Verdana"/>
              </a:rPr>
              <a:t>suitable </a:t>
            </a:r>
            <a:r>
              <a:rPr sz="2300" spc="-10" dirty="0">
                <a:solidFill>
                  <a:srgbClr val="315837"/>
                </a:solidFill>
                <a:latin typeface="Verdana"/>
                <a:cs typeface="Verdana"/>
              </a:rPr>
              <a:t>datasets</a:t>
            </a:r>
            <a:r>
              <a:rPr sz="2300" dirty="0">
                <a:solidFill>
                  <a:srgbClr val="315837"/>
                </a:solidFill>
                <a:latin typeface="Verdana"/>
                <a:cs typeface="Verdana"/>
              </a:rPr>
              <a:t>	</a:t>
            </a:r>
            <a:r>
              <a:rPr sz="2300" spc="-135" dirty="0">
                <a:solidFill>
                  <a:srgbClr val="315837"/>
                </a:solidFill>
                <a:latin typeface="Verdana"/>
                <a:cs typeface="Verdana"/>
              </a:rPr>
              <a:t>DIV2K</a:t>
            </a:r>
            <a:r>
              <a:rPr sz="2300" spc="-140" dirty="0">
                <a:solidFill>
                  <a:srgbClr val="315837"/>
                </a:solidFill>
                <a:latin typeface="Verdana"/>
                <a:cs typeface="Verdana"/>
              </a:rPr>
              <a:t> </a:t>
            </a:r>
            <a:r>
              <a:rPr sz="2300" spc="-45" dirty="0">
                <a:solidFill>
                  <a:srgbClr val="315837"/>
                </a:solidFill>
                <a:latin typeface="Verdana"/>
                <a:cs typeface="Verdana"/>
              </a:rPr>
              <a:t>for</a:t>
            </a:r>
            <a:r>
              <a:rPr sz="2300" spc="-135" dirty="0">
                <a:solidFill>
                  <a:srgbClr val="315837"/>
                </a:solidFill>
                <a:latin typeface="Verdana"/>
                <a:cs typeface="Verdana"/>
              </a:rPr>
              <a:t> </a:t>
            </a:r>
            <a:r>
              <a:rPr sz="2300" spc="-105" dirty="0">
                <a:solidFill>
                  <a:srgbClr val="315837"/>
                </a:solidFill>
                <a:latin typeface="Verdana"/>
                <a:cs typeface="Verdana"/>
              </a:rPr>
              <a:t>training</a:t>
            </a:r>
            <a:r>
              <a:rPr sz="2300" spc="-140" dirty="0">
                <a:solidFill>
                  <a:srgbClr val="315837"/>
                </a:solidFill>
                <a:latin typeface="Verdana"/>
                <a:cs typeface="Verdana"/>
              </a:rPr>
              <a:t> </a:t>
            </a:r>
            <a:r>
              <a:rPr sz="2300" spc="-25" dirty="0">
                <a:solidFill>
                  <a:srgbClr val="315837"/>
                </a:solidFill>
                <a:latin typeface="Verdana"/>
                <a:cs typeface="Verdana"/>
              </a:rPr>
              <a:t>and </a:t>
            </a:r>
            <a:r>
              <a:rPr sz="2300" spc="-10" dirty="0">
                <a:solidFill>
                  <a:srgbClr val="315837"/>
                </a:solidFill>
                <a:latin typeface="Verdana"/>
                <a:cs typeface="Verdana"/>
              </a:rPr>
              <a:t>benchmarking.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3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2300" spc="-35" dirty="0">
                <a:solidFill>
                  <a:srgbClr val="315837"/>
                </a:solidFill>
                <a:latin typeface="Verdana"/>
                <a:cs typeface="Verdana"/>
              </a:rPr>
              <a:t>Defined</a:t>
            </a:r>
            <a:r>
              <a:rPr sz="2300" spc="-114" dirty="0">
                <a:solidFill>
                  <a:srgbClr val="315837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315837"/>
                </a:solidFill>
                <a:latin typeface="Verdana"/>
                <a:cs typeface="Verdana"/>
              </a:rPr>
              <a:t>loss</a:t>
            </a:r>
            <a:r>
              <a:rPr sz="2300" spc="-114" dirty="0">
                <a:solidFill>
                  <a:srgbClr val="315837"/>
                </a:solidFill>
                <a:latin typeface="Verdana"/>
                <a:cs typeface="Verdana"/>
              </a:rPr>
              <a:t> </a:t>
            </a:r>
            <a:r>
              <a:rPr sz="2300" spc="-40" dirty="0">
                <a:solidFill>
                  <a:srgbClr val="315837"/>
                </a:solidFill>
                <a:latin typeface="Verdana"/>
                <a:cs typeface="Verdana"/>
              </a:rPr>
              <a:t>functions</a:t>
            </a:r>
            <a:r>
              <a:rPr sz="2300" spc="-114" dirty="0">
                <a:solidFill>
                  <a:srgbClr val="315837"/>
                </a:solidFill>
                <a:latin typeface="Verdana"/>
                <a:cs typeface="Verdana"/>
              </a:rPr>
              <a:t> </a:t>
            </a:r>
            <a:r>
              <a:rPr sz="2300" spc="-70" dirty="0">
                <a:solidFill>
                  <a:srgbClr val="315837"/>
                </a:solidFill>
                <a:latin typeface="Verdana"/>
                <a:cs typeface="Verdana"/>
              </a:rPr>
              <a:t>using</a:t>
            </a:r>
            <a:r>
              <a:rPr sz="2300" spc="-110" dirty="0">
                <a:solidFill>
                  <a:srgbClr val="315837"/>
                </a:solidFill>
                <a:latin typeface="Verdana"/>
                <a:cs typeface="Verdana"/>
              </a:rPr>
              <a:t> </a:t>
            </a:r>
            <a:r>
              <a:rPr sz="2300" spc="-70" dirty="0">
                <a:solidFill>
                  <a:srgbClr val="315837"/>
                </a:solidFill>
                <a:latin typeface="Verdana"/>
                <a:cs typeface="Verdana"/>
              </a:rPr>
              <a:t>a</a:t>
            </a:r>
            <a:r>
              <a:rPr sz="2300" spc="-114" dirty="0">
                <a:solidFill>
                  <a:srgbClr val="315837"/>
                </a:solidFill>
                <a:latin typeface="Verdana"/>
                <a:cs typeface="Verdana"/>
              </a:rPr>
              <a:t> </a:t>
            </a:r>
            <a:r>
              <a:rPr sz="2300" spc="-55" dirty="0">
                <a:solidFill>
                  <a:srgbClr val="315837"/>
                </a:solidFill>
                <a:latin typeface="Verdana"/>
                <a:cs typeface="Verdana"/>
              </a:rPr>
              <a:t>combination</a:t>
            </a:r>
            <a:r>
              <a:rPr sz="2300" spc="-114" dirty="0">
                <a:solidFill>
                  <a:srgbClr val="315837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315837"/>
                </a:solidFill>
                <a:latin typeface="Verdana"/>
                <a:cs typeface="Verdana"/>
              </a:rPr>
              <a:t>of</a:t>
            </a:r>
            <a:r>
              <a:rPr sz="2300" spc="-114" dirty="0">
                <a:solidFill>
                  <a:srgbClr val="315837"/>
                </a:solidFill>
                <a:latin typeface="Verdana"/>
                <a:cs typeface="Verdana"/>
              </a:rPr>
              <a:t> </a:t>
            </a:r>
            <a:r>
              <a:rPr sz="2300" spc="-75" dirty="0">
                <a:solidFill>
                  <a:srgbClr val="315837"/>
                </a:solidFill>
                <a:latin typeface="Verdana"/>
                <a:cs typeface="Verdana"/>
              </a:rPr>
              <a:t>pixel-</a:t>
            </a:r>
            <a:r>
              <a:rPr sz="2300" dirty="0">
                <a:solidFill>
                  <a:srgbClr val="315837"/>
                </a:solidFill>
                <a:latin typeface="Verdana"/>
                <a:cs typeface="Verdana"/>
              </a:rPr>
              <a:t>wise</a:t>
            </a:r>
            <a:r>
              <a:rPr sz="2300" spc="-110" dirty="0">
                <a:solidFill>
                  <a:srgbClr val="315837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315837"/>
                </a:solidFill>
                <a:latin typeface="Verdana"/>
                <a:cs typeface="Verdana"/>
              </a:rPr>
              <a:t>loss,</a:t>
            </a:r>
            <a:endParaRPr sz="23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65"/>
              </a:spcBef>
            </a:pPr>
            <a:r>
              <a:rPr sz="2300" spc="-20" dirty="0">
                <a:solidFill>
                  <a:srgbClr val="315837"/>
                </a:solidFill>
                <a:latin typeface="Verdana"/>
                <a:cs typeface="Verdana"/>
              </a:rPr>
              <a:t>perceptual</a:t>
            </a:r>
            <a:r>
              <a:rPr sz="2300" spc="-145" dirty="0">
                <a:solidFill>
                  <a:srgbClr val="315837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315837"/>
                </a:solidFill>
                <a:latin typeface="Verdana"/>
                <a:cs typeface="Verdana"/>
              </a:rPr>
              <a:t>loss,</a:t>
            </a:r>
            <a:r>
              <a:rPr sz="2300" spc="-145" dirty="0">
                <a:solidFill>
                  <a:srgbClr val="315837"/>
                </a:solidFill>
                <a:latin typeface="Verdana"/>
                <a:cs typeface="Verdana"/>
              </a:rPr>
              <a:t> </a:t>
            </a:r>
            <a:r>
              <a:rPr sz="2300" spc="-75" dirty="0">
                <a:solidFill>
                  <a:srgbClr val="315837"/>
                </a:solidFill>
                <a:latin typeface="Verdana"/>
                <a:cs typeface="Verdana"/>
              </a:rPr>
              <a:t>and</a:t>
            </a:r>
            <a:r>
              <a:rPr sz="2300" spc="-145" dirty="0">
                <a:solidFill>
                  <a:srgbClr val="315837"/>
                </a:solidFill>
                <a:latin typeface="Verdana"/>
                <a:cs typeface="Verdana"/>
              </a:rPr>
              <a:t> </a:t>
            </a:r>
            <a:r>
              <a:rPr sz="2300" spc="-50" dirty="0">
                <a:solidFill>
                  <a:srgbClr val="315837"/>
                </a:solidFill>
                <a:latin typeface="Verdana"/>
                <a:cs typeface="Verdana"/>
              </a:rPr>
              <a:t>total</a:t>
            </a:r>
            <a:r>
              <a:rPr sz="2300" spc="-145" dirty="0">
                <a:solidFill>
                  <a:srgbClr val="315837"/>
                </a:solidFill>
                <a:latin typeface="Verdana"/>
                <a:cs typeface="Verdana"/>
              </a:rPr>
              <a:t> </a:t>
            </a:r>
            <a:r>
              <a:rPr sz="2300" spc="-100" dirty="0">
                <a:solidFill>
                  <a:srgbClr val="315837"/>
                </a:solidFill>
                <a:latin typeface="Verdana"/>
                <a:cs typeface="Verdana"/>
              </a:rPr>
              <a:t>variation</a:t>
            </a:r>
            <a:r>
              <a:rPr sz="2300" spc="-145" dirty="0">
                <a:solidFill>
                  <a:srgbClr val="315837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315837"/>
                </a:solidFill>
                <a:latin typeface="Verdana"/>
                <a:cs typeface="Verdana"/>
              </a:rPr>
              <a:t>loss.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9614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100"/>
              </a:spcBef>
            </a:pPr>
            <a:r>
              <a:rPr dirty="0"/>
              <a:t>Final</a:t>
            </a:r>
            <a:r>
              <a:rPr spc="10" dirty="0"/>
              <a:t> </a:t>
            </a:r>
            <a:r>
              <a:rPr spc="-100" dirty="0"/>
              <a:t>Deliverables</a:t>
            </a:r>
            <a:r>
              <a:rPr spc="10" dirty="0"/>
              <a:t> </a:t>
            </a:r>
            <a:r>
              <a:rPr dirty="0"/>
              <a:t>for</a:t>
            </a:r>
            <a:r>
              <a:rPr spc="1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85" dirty="0"/>
              <a:t>Project</a:t>
            </a:r>
          </a:p>
        </p:txBody>
      </p:sp>
      <p:sp>
        <p:nvSpPr>
          <p:cNvPr id="3" name="object 3"/>
          <p:cNvSpPr/>
          <p:nvPr/>
        </p:nvSpPr>
        <p:spPr>
          <a:xfrm>
            <a:off x="1080579" y="2138138"/>
            <a:ext cx="13971905" cy="335280"/>
          </a:xfrm>
          <a:custGeom>
            <a:avLst/>
            <a:gdLst/>
            <a:ahLst/>
            <a:cxnLst/>
            <a:rect l="l" t="t" r="r" b="b"/>
            <a:pathLst>
              <a:path w="13971905" h="335280">
                <a:moveTo>
                  <a:pt x="8142716" y="294177"/>
                </a:moveTo>
                <a:lnTo>
                  <a:pt x="6506928" y="294177"/>
                </a:lnTo>
                <a:lnTo>
                  <a:pt x="6655966" y="290367"/>
                </a:lnTo>
                <a:lnTo>
                  <a:pt x="6705638" y="290367"/>
                </a:lnTo>
                <a:lnTo>
                  <a:pt x="6755306" y="289097"/>
                </a:lnTo>
                <a:lnTo>
                  <a:pt x="7102949" y="287827"/>
                </a:lnTo>
                <a:lnTo>
                  <a:pt x="7251949" y="287827"/>
                </a:lnTo>
                <a:lnTo>
                  <a:pt x="7301620" y="286557"/>
                </a:lnTo>
                <a:lnTo>
                  <a:pt x="7351295" y="286557"/>
                </a:lnTo>
                <a:lnTo>
                  <a:pt x="7400974" y="285287"/>
                </a:lnTo>
                <a:lnTo>
                  <a:pt x="7450658" y="285287"/>
                </a:lnTo>
                <a:lnTo>
                  <a:pt x="8262915" y="271317"/>
                </a:lnTo>
                <a:lnTo>
                  <a:pt x="8364447" y="268777"/>
                </a:lnTo>
                <a:lnTo>
                  <a:pt x="8465979" y="267507"/>
                </a:lnTo>
                <a:lnTo>
                  <a:pt x="8567511" y="264967"/>
                </a:lnTo>
                <a:lnTo>
                  <a:pt x="8618277" y="264967"/>
                </a:lnTo>
                <a:lnTo>
                  <a:pt x="9175712" y="250997"/>
                </a:lnTo>
                <a:lnTo>
                  <a:pt x="9225991" y="248457"/>
                </a:lnTo>
                <a:lnTo>
                  <a:pt x="9276276" y="247187"/>
                </a:lnTo>
                <a:lnTo>
                  <a:pt x="9326565" y="244647"/>
                </a:lnTo>
                <a:lnTo>
                  <a:pt x="9376856" y="243377"/>
                </a:lnTo>
                <a:lnTo>
                  <a:pt x="9628315" y="231947"/>
                </a:lnTo>
                <a:lnTo>
                  <a:pt x="9678600" y="230677"/>
                </a:lnTo>
                <a:lnTo>
                  <a:pt x="9728879" y="228137"/>
                </a:lnTo>
                <a:lnTo>
                  <a:pt x="9779153" y="226867"/>
                </a:lnTo>
                <a:lnTo>
                  <a:pt x="9879438" y="223057"/>
                </a:lnTo>
                <a:lnTo>
                  <a:pt x="9929451" y="220517"/>
                </a:lnTo>
                <a:lnTo>
                  <a:pt x="9979456" y="219247"/>
                </a:lnTo>
                <a:lnTo>
                  <a:pt x="10379273" y="198927"/>
                </a:lnTo>
                <a:lnTo>
                  <a:pt x="10429221" y="195117"/>
                </a:lnTo>
                <a:lnTo>
                  <a:pt x="10479164" y="192577"/>
                </a:lnTo>
                <a:lnTo>
                  <a:pt x="10529099" y="188767"/>
                </a:lnTo>
                <a:lnTo>
                  <a:pt x="10579029" y="186227"/>
                </a:lnTo>
                <a:lnTo>
                  <a:pt x="10628952" y="182417"/>
                </a:lnTo>
                <a:lnTo>
                  <a:pt x="10678869" y="179877"/>
                </a:lnTo>
                <a:lnTo>
                  <a:pt x="10775388" y="172257"/>
                </a:lnTo>
                <a:lnTo>
                  <a:pt x="10871819" y="163367"/>
                </a:lnTo>
                <a:lnTo>
                  <a:pt x="10968295" y="155747"/>
                </a:lnTo>
                <a:lnTo>
                  <a:pt x="11016590" y="153207"/>
                </a:lnTo>
                <a:lnTo>
                  <a:pt x="11064946" y="151937"/>
                </a:lnTo>
                <a:lnTo>
                  <a:pt x="11113379" y="151937"/>
                </a:lnTo>
                <a:lnTo>
                  <a:pt x="11161906" y="153207"/>
                </a:lnTo>
                <a:lnTo>
                  <a:pt x="11161906" y="163367"/>
                </a:lnTo>
                <a:lnTo>
                  <a:pt x="11057703" y="168447"/>
                </a:lnTo>
                <a:lnTo>
                  <a:pt x="11005618" y="172257"/>
                </a:lnTo>
                <a:lnTo>
                  <a:pt x="10953543" y="174797"/>
                </a:lnTo>
                <a:lnTo>
                  <a:pt x="10901474" y="178607"/>
                </a:lnTo>
                <a:lnTo>
                  <a:pt x="10849411" y="181147"/>
                </a:lnTo>
                <a:lnTo>
                  <a:pt x="10589114" y="198927"/>
                </a:lnTo>
                <a:lnTo>
                  <a:pt x="10537045" y="201467"/>
                </a:lnTo>
                <a:lnTo>
                  <a:pt x="10484970" y="205277"/>
                </a:lnTo>
                <a:lnTo>
                  <a:pt x="10380789" y="210357"/>
                </a:lnTo>
                <a:lnTo>
                  <a:pt x="10328682" y="214167"/>
                </a:lnTo>
                <a:lnTo>
                  <a:pt x="9685806" y="245917"/>
                </a:lnTo>
                <a:lnTo>
                  <a:pt x="9636337" y="247187"/>
                </a:lnTo>
                <a:lnTo>
                  <a:pt x="9487907" y="254807"/>
                </a:lnTo>
                <a:lnTo>
                  <a:pt x="9438422" y="256077"/>
                </a:lnTo>
                <a:lnTo>
                  <a:pt x="9339180" y="261157"/>
                </a:lnTo>
                <a:lnTo>
                  <a:pt x="9239670" y="263697"/>
                </a:lnTo>
                <a:lnTo>
                  <a:pt x="9189912" y="266237"/>
                </a:lnTo>
                <a:lnTo>
                  <a:pt x="8344133" y="286557"/>
                </a:lnTo>
                <a:lnTo>
                  <a:pt x="8294414" y="289097"/>
                </a:lnTo>
                <a:lnTo>
                  <a:pt x="8244701" y="290367"/>
                </a:lnTo>
                <a:lnTo>
                  <a:pt x="8193710" y="292907"/>
                </a:lnTo>
                <a:lnTo>
                  <a:pt x="8142716" y="294177"/>
                </a:lnTo>
                <a:close/>
              </a:path>
              <a:path w="13971905" h="335280">
                <a:moveTo>
                  <a:pt x="66425" y="311957"/>
                </a:moveTo>
                <a:lnTo>
                  <a:pt x="43218" y="310687"/>
                </a:lnTo>
                <a:lnTo>
                  <a:pt x="20815" y="306877"/>
                </a:lnTo>
                <a:lnTo>
                  <a:pt x="4610" y="295447"/>
                </a:lnTo>
                <a:lnTo>
                  <a:pt x="0" y="272587"/>
                </a:lnTo>
                <a:lnTo>
                  <a:pt x="8977" y="250997"/>
                </a:lnTo>
                <a:lnTo>
                  <a:pt x="27281" y="242107"/>
                </a:lnTo>
                <a:lnTo>
                  <a:pt x="50235" y="240837"/>
                </a:lnTo>
                <a:lnTo>
                  <a:pt x="73159" y="244647"/>
                </a:lnTo>
                <a:lnTo>
                  <a:pt x="125327" y="252267"/>
                </a:lnTo>
                <a:lnTo>
                  <a:pt x="177580" y="254807"/>
                </a:lnTo>
                <a:lnTo>
                  <a:pt x="282231" y="254807"/>
                </a:lnTo>
                <a:lnTo>
                  <a:pt x="332170" y="256077"/>
                </a:lnTo>
                <a:lnTo>
                  <a:pt x="382109" y="256077"/>
                </a:lnTo>
                <a:lnTo>
                  <a:pt x="432048" y="257347"/>
                </a:lnTo>
                <a:lnTo>
                  <a:pt x="481986" y="257347"/>
                </a:lnTo>
                <a:lnTo>
                  <a:pt x="531923" y="258617"/>
                </a:lnTo>
                <a:lnTo>
                  <a:pt x="731660" y="259887"/>
                </a:lnTo>
                <a:lnTo>
                  <a:pt x="781590" y="261157"/>
                </a:lnTo>
                <a:lnTo>
                  <a:pt x="831519" y="261157"/>
                </a:lnTo>
                <a:lnTo>
                  <a:pt x="881445" y="262427"/>
                </a:lnTo>
                <a:lnTo>
                  <a:pt x="931369" y="262427"/>
                </a:lnTo>
                <a:lnTo>
                  <a:pt x="1031208" y="264967"/>
                </a:lnTo>
                <a:lnTo>
                  <a:pt x="1081124" y="264967"/>
                </a:lnTo>
                <a:lnTo>
                  <a:pt x="1280752" y="270047"/>
                </a:lnTo>
                <a:lnTo>
                  <a:pt x="1330649" y="272587"/>
                </a:lnTo>
                <a:lnTo>
                  <a:pt x="1432219" y="275127"/>
                </a:lnTo>
                <a:lnTo>
                  <a:pt x="1483004" y="277667"/>
                </a:lnTo>
                <a:lnTo>
                  <a:pt x="1990875" y="290367"/>
                </a:lnTo>
                <a:lnTo>
                  <a:pt x="2041664" y="290367"/>
                </a:lnTo>
                <a:lnTo>
                  <a:pt x="2143242" y="292907"/>
                </a:lnTo>
                <a:lnTo>
                  <a:pt x="2194032" y="292907"/>
                </a:lnTo>
                <a:lnTo>
                  <a:pt x="2295612" y="295447"/>
                </a:lnTo>
                <a:lnTo>
                  <a:pt x="2346402" y="295447"/>
                </a:lnTo>
                <a:lnTo>
                  <a:pt x="2397192" y="296717"/>
                </a:lnTo>
                <a:lnTo>
                  <a:pt x="2498774" y="296717"/>
                </a:lnTo>
                <a:lnTo>
                  <a:pt x="2549566" y="297987"/>
                </a:lnTo>
                <a:lnTo>
                  <a:pt x="2651149" y="297987"/>
                </a:lnTo>
                <a:lnTo>
                  <a:pt x="2701941" y="299257"/>
                </a:lnTo>
                <a:lnTo>
                  <a:pt x="2803526" y="299257"/>
                </a:lnTo>
                <a:lnTo>
                  <a:pt x="2854318" y="300527"/>
                </a:lnTo>
                <a:lnTo>
                  <a:pt x="4784545" y="300527"/>
                </a:lnTo>
                <a:lnTo>
                  <a:pt x="4886139" y="301797"/>
                </a:lnTo>
                <a:lnTo>
                  <a:pt x="401088" y="301797"/>
                </a:lnTo>
                <a:lnTo>
                  <a:pt x="350799" y="303067"/>
                </a:lnTo>
                <a:lnTo>
                  <a:pt x="303375" y="303067"/>
                </a:lnTo>
                <a:lnTo>
                  <a:pt x="255985" y="304337"/>
                </a:lnTo>
                <a:lnTo>
                  <a:pt x="208612" y="306877"/>
                </a:lnTo>
                <a:lnTo>
                  <a:pt x="161239" y="308147"/>
                </a:lnTo>
                <a:lnTo>
                  <a:pt x="113849" y="310687"/>
                </a:lnTo>
                <a:lnTo>
                  <a:pt x="66425" y="311957"/>
                </a:lnTo>
                <a:close/>
              </a:path>
              <a:path w="13971905" h="335280">
                <a:moveTo>
                  <a:pt x="5954970" y="325927"/>
                </a:moveTo>
                <a:lnTo>
                  <a:pt x="2211286" y="325927"/>
                </a:lnTo>
                <a:lnTo>
                  <a:pt x="2161014" y="324657"/>
                </a:lnTo>
                <a:lnTo>
                  <a:pt x="2060466" y="324657"/>
                </a:lnTo>
                <a:lnTo>
                  <a:pt x="1959915" y="322117"/>
                </a:lnTo>
                <a:lnTo>
                  <a:pt x="1909638" y="322117"/>
                </a:lnTo>
                <a:lnTo>
                  <a:pt x="1859360" y="320847"/>
                </a:lnTo>
                <a:lnTo>
                  <a:pt x="1809082" y="320847"/>
                </a:lnTo>
                <a:lnTo>
                  <a:pt x="1155408" y="309417"/>
                </a:lnTo>
                <a:lnTo>
                  <a:pt x="1054835" y="306877"/>
                </a:lnTo>
                <a:lnTo>
                  <a:pt x="1004548" y="306877"/>
                </a:lnTo>
                <a:lnTo>
                  <a:pt x="954261" y="305607"/>
                </a:lnTo>
                <a:lnTo>
                  <a:pt x="903973" y="305607"/>
                </a:lnTo>
                <a:lnTo>
                  <a:pt x="853686" y="304337"/>
                </a:lnTo>
                <a:lnTo>
                  <a:pt x="753109" y="304337"/>
                </a:lnTo>
                <a:lnTo>
                  <a:pt x="702821" y="303067"/>
                </a:lnTo>
                <a:lnTo>
                  <a:pt x="5848681" y="303067"/>
                </a:lnTo>
                <a:lnTo>
                  <a:pt x="5899315" y="301797"/>
                </a:lnTo>
                <a:lnTo>
                  <a:pt x="6051219" y="301797"/>
                </a:lnTo>
                <a:lnTo>
                  <a:pt x="6101853" y="300527"/>
                </a:lnTo>
                <a:lnTo>
                  <a:pt x="6152487" y="300527"/>
                </a:lnTo>
                <a:lnTo>
                  <a:pt x="6253756" y="297987"/>
                </a:lnTo>
                <a:lnTo>
                  <a:pt x="6304391" y="297987"/>
                </a:lnTo>
                <a:lnTo>
                  <a:pt x="6456294" y="294177"/>
                </a:lnTo>
                <a:lnTo>
                  <a:pt x="8091720" y="294177"/>
                </a:lnTo>
                <a:lnTo>
                  <a:pt x="8040721" y="295447"/>
                </a:lnTo>
                <a:lnTo>
                  <a:pt x="7989722" y="295447"/>
                </a:lnTo>
                <a:lnTo>
                  <a:pt x="7938722" y="296717"/>
                </a:lnTo>
                <a:lnTo>
                  <a:pt x="7479847" y="296717"/>
                </a:lnTo>
                <a:lnTo>
                  <a:pt x="7276069" y="301797"/>
                </a:lnTo>
                <a:lnTo>
                  <a:pt x="7123307" y="309417"/>
                </a:lnTo>
                <a:lnTo>
                  <a:pt x="7072371" y="310687"/>
                </a:lnTo>
                <a:lnTo>
                  <a:pt x="7021436" y="313227"/>
                </a:lnTo>
                <a:lnTo>
                  <a:pt x="6970504" y="313227"/>
                </a:lnTo>
                <a:lnTo>
                  <a:pt x="6919573" y="314497"/>
                </a:lnTo>
                <a:lnTo>
                  <a:pt x="6563164" y="314497"/>
                </a:lnTo>
                <a:lnTo>
                  <a:pt x="6512270" y="315767"/>
                </a:lnTo>
                <a:lnTo>
                  <a:pt x="6461384" y="315767"/>
                </a:lnTo>
                <a:lnTo>
                  <a:pt x="6309276" y="319577"/>
                </a:lnTo>
                <a:lnTo>
                  <a:pt x="6258662" y="319577"/>
                </a:lnTo>
                <a:lnTo>
                  <a:pt x="6106817" y="323387"/>
                </a:lnTo>
                <a:lnTo>
                  <a:pt x="6056202" y="323387"/>
                </a:lnTo>
                <a:lnTo>
                  <a:pt x="5954970" y="325927"/>
                </a:lnTo>
                <a:close/>
              </a:path>
              <a:path w="13971905" h="335280">
                <a:moveTo>
                  <a:pt x="5241068" y="303067"/>
                </a:moveTo>
                <a:lnTo>
                  <a:pt x="551955" y="303067"/>
                </a:lnTo>
                <a:lnTo>
                  <a:pt x="501666" y="301797"/>
                </a:lnTo>
                <a:lnTo>
                  <a:pt x="5139799" y="301797"/>
                </a:lnTo>
                <a:lnTo>
                  <a:pt x="5241068" y="303067"/>
                </a:lnTo>
                <a:close/>
              </a:path>
              <a:path w="13971905" h="335280">
                <a:moveTo>
                  <a:pt x="5853737" y="327197"/>
                </a:moveTo>
                <a:lnTo>
                  <a:pt x="2311829" y="327197"/>
                </a:lnTo>
                <a:lnTo>
                  <a:pt x="2261558" y="325927"/>
                </a:lnTo>
                <a:lnTo>
                  <a:pt x="5904354" y="325927"/>
                </a:lnTo>
                <a:lnTo>
                  <a:pt x="5853737" y="327197"/>
                </a:lnTo>
                <a:close/>
              </a:path>
              <a:path w="13971905" h="335280">
                <a:moveTo>
                  <a:pt x="5752504" y="328467"/>
                </a:moveTo>
                <a:lnTo>
                  <a:pt x="2614171" y="328467"/>
                </a:lnTo>
                <a:lnTo>
                  <a:pt x="2512943" y="327197"/>
                </a:lnTo>
                <a:lnTo>
                  <a:pt x="5803120" y="327197"/>
                </a:lnTo>
                <a:lnTo>
                  <a:pt x="5752504" y="328467"/>
                </a:lnTo>
                <a:close/>
              </a:path>
              <a:path w="13971905" h="335280">
                <a:moveTo>
                  <a:pt x="5246325" y="333547"/>
                </a:moveTo>
                <a:lnTo>
                  <a:pt x="3879603" y="333547"/>
                </a:lnTo>
                <a:lnTo>
                  <a:pt x="2766016" y="328467"/>
                </a:lnTo>
                <a:lnTo>
                  <a:pt x="5701886" y="328467"/>
                </a:lnTo>
                <a:lnTo>
                  <a:pt x="5651269" y="329737"/>
                </a:lnTo>
                <a:lnTo>
                  <a:pt x="5600652" y="329737"/>
                </a:lnTo>
                <a:lnTo>
                  <a:pt x="5550034" y="331007"/>
                </a:lnTo>
                <a:lnTo>
                  <a:pt x="5448798" y="331007"/>
                </a:lnTo>
                <a:lnTo>
                  <a:pt x="5398180" y="332277"/>
                </a:lnTo>
                <a:lnTo>
                  <a:pt x="5296944" y="332277"/>
                </a:lnTo>
                <a:lnTo>
                  <a:pt x="5246325" y="333547"/>
                </a:lnTo>
                <a:close/>
              </a:path>
              <a:path w="13971905" h="335280">
                <a:moveTo>
                  <a:pt x="4942611" y="334817"/>
                </a:moveTo>
                <a:lnTo>
                  <a:pt x="4183319" y="334817"/>
                </a:lnTo>
                <a:lnTo>
                  <a:pt x="4031461" y="333547"/>
                </a:lnTo>
                <a:lnTo>
                  <a:pt x="5043850" y="333547"/>
                </a:lnTo>
                <a:lnTo>
                  <a:pt x="4942611" y="334817"/>
                </a:lnTo>
                <a:close/>
              </a:path>
              <a:path w="13971905" h="335280">
                <a:moveTo>
                  <a:pt x="12061250" y="106869"/>
                </a:moveTo>
                <a:lnTo>
                  <a:pt x="12048811" y="106869"/>
                </a:lnTo>
                <a:lnTo>
                  <a:pt x="12038905" y="106410"/>
                </a:lnTo>
                <a:lnTo>
                  <a:pt x="12027760" y="105664"/>
                </a:lnTo>
                <a:lnTo>
                  <a:pt x="12016559" y="105033"/>
                </a:lnTo>
                <a:lnTo>
                  <a:pt x="12016559" y="94319"/>
                </a:lnTo>
                <a:lnTo>
                  <a:pt x="12637675" y="70299"/>
                </a:lnTo>
                <a:lnTo>
                  <a:pt x="13888713" y="4935"/>
                </a:lnTo>
                <a:lnTo>
                  <a:pt x="13913771" y="1994"/>
                </a:lnTo>
                <a:lnTo>
                  <a:pt x="13940177" y="0"/>
                </a:lnTo>
                <a:lnTo>
                  <a:pt x="13961590" y="5753"/>
                </a:lnTo>
                <a:lnTo>
                  <a:pt x="13971668" y="26057"/>
                </a:lnTo>
                <a:lnTo>
                  <a:pt x="13964761" y="47441"/>
                </a:lnTo>
                <a:lnTo>
                  <a:pt x="13944654" y="56629"/>
                </a:lnTo>
                <a:lnTo>
                  <a:pt x="13920267" y="58504"/>
                </a:lnTo>
                <a:lnTo>
                  <a:pt x="13893304" y="58504"/>
                </a:lnTo>
                <a:lnTo>
                  <a:pt x="13138077" y="74524"/>
                </a:lnTo>
                <a:lnTo>
                  <a:pt x="12061250" y="106563"/>
                </a:lnTo>
                <a:lnTo>
                  <a:pt x="12061250" y="106869"/>
                </a:lnTo>
                <a:close/>
              </a:path>
              <a:path w="13971905" h="335280">
                <a:moveTo>
                  <a:pt x="12000925" y="108177"/>
                </a:moveTo>
                <a:lnTo>
                  <a:pt x="11798140" y="108177"/>
                </a:lnTo>
                <a:lnTo>
                  <a:pt x="11852825" y="105870"/>
                </a:lnTo>
                <a:lnTo>
                  <a:pt x="11961917" y="97113"/>
                </a:lnTo>
                <a:lnTo>
                  <a:pt x="12016559" y="94013"/>
                </a:lnTo>
                <a:lnTo>
                  <a:pt x="12015028" y="94013"/>
                </a:lnTo>
                <a:lnTo>
                  <a:pt x="12013192" y="95237"/>
                </a:lnTo>
                <a:lnTo>
                  <a:pt x="12010131" y="100135"/>
                </a:lnTo>
                <a:lnTo>
                  <a:pt x="12011661" y="102278"/>
                </a:lnTo>
                <a:lnTo>
                  <a:pt x="12016559" y="104727"/>
                </a:lnTo>
                <a:lnTo>
                  <a:pt x="12000925" y="108177"/>
                </a:lnTo>
                <a:close/>
              </a:path>
              <a:path w="13971905" h="335280">
                <a:moveTo>
                  <a:pt x="11641883" y="134113"/>
                </a:moveTo>
                <a:lnTo>
                  <a:pt x="11641949" y="123371"/>
                </a:lnTo>
                <a:lnTo>
                  <a:pt x="11666281" y="113111"/>
                </a:lnTo>
                <a:lnTo>
                  <a:pt x="11691511" y="107673"/>
                </a:lnTo>
                <a:lnTo>
                  <a:pt x="11718692" y="105870"/>
                </a:lnTo>
                <a:lnTo>
                  <a:pt x="11714526" y="105870"/>
                </a:lnTo>
                <a:lnTo>
                  <a:pt x="11743205" y="106869"/>
                </a:lnTo>
                <a:lnTo>
                  <a:pt x="11798140" y="108177"/>
                </a:lnTo>
                <a:lnTo>
                  <a:pt x="12000925" y="108177"/>
                </a:lnTo>
                <a:lnTo>
                  <a:pt x="11970277" y="114941"/>
                </a:lnTo>
                <a:lnTo>
                  <a:pt x="11923579" y="120209"/>
                </a:lnTo>
                <a:lnTo>
                  <a:pt x="11885383" y="121721"/>
                </a:lnTo>
                <a:lnTo>
                  <a:pt x="11782279" y="121721"/>
                </a:lnTo>
                <a:lnTo>
                  <a:pt x="11735208" y="122591"/>
                </a:lnTo>
                <a:lnTo>
                  <a:pt x="11688975" y="126161"/>
                </a:lnTo>
                <a:lnTo>
                  <a:pt x="11688643" y="126161"/>
                </a:lnTo>
                <a:lnTo>
                  <a:pt x="11641883" y="134113"/>
                </a:lnTo>
                <a:close/>
              </a:path>
              <a:path w="13971905" h="335280">
                <a:moveTo>
                  <a:pt x="11558452" y="139011"/>
                </a:moveTo>
                <a:lnTo>
                  <a:pt x="11387202" y="139011"/>
                </a:lnTo>
                <a:lnTo>
                  <a:pt x="11437491" y="126161"/>
                </a:lnTo>
                <a:lnTo>
                  <a:pt x="11488310" y="120997"/>
                </a:lnTo>
                <a:lnTo>
                  <a:pt x="11539452" y="120696"/>
                </a:lnTo>
                <a:lnTo>
                  <a:pt x="11590712" y="122437"/>
                </a:lnTo>
                <a:lnTo>
                  <a:pt x="11640395" y="123371"/>
                </a:lnTo>
                <a:lnTo>
                  <a:pt x="11638516" y="124624"/>
                </a:lnTo>
                <a:lnTo>
                  <a:pt x="11635455" y="129521"/>
                </a:lnTo>
                <a:lnTo>
                  <a:pt x="11636985" y="131664"/>
                </a:lnTo>
                <a:lnTo>
                  <a:pt x="11641883" y="134113"/>
                </a:lnTo>
                <a:lnTo>
                  <a:pt x="11558452" y="139011"/>
                </a:lnTo>
                <a:close/>
              </a:path>
              <a:path w="13971905" h="335280">
                <a:moveTo>
                  <a:pt x="11876820" y="122060"/>
                </a:moveTo>
                <a:lnTo>
                  <a:pt x="11829451" y="122060"/>
                </a:lnTo>
                <a:lnTo>
                  <a:pt x="11782279" y="121721"/>
                </a:lnTo>
                <a:lnTo>
                  <a:pt x="11885383" y="121721"/>
                </a:lnTo>
                <a:lnTo>
                  <a:pt x="11876820" y="122060"/>
                </a:lnTo>
                <a:close/>
              </a:path>
              <a:path w="13971905" h="335280">
                <a:moveTo>
                  <a:pt x="11163909" y="164000"/>
                </a:moveTo>
                <a:lnTo>
                  <a:pt x="11165580" y="162887"/>
                </a:lnTo>
                <a:lnTo>
                  <a:pt x="11168641" y="157989"/>
                </a:lnTo>
                <a:lnTo>
                  <a:pt x="11167110" y="155847"/>
                </a:lnTo>
                <a:lnTo>
                  <a:pt x="11162213" y="153398"/>
                </a:lnTo>
                <a:lnTo>
                  <a:pt x="11206593" y="140617"/>
                </a:lnTo>
                <a:lnTo>
                  <a:pt x="11251702" y="135612"/>
                </a:lnTo>
                <a:lnTo>
                  <a:pt x="11296633" y="135612"/>
                </a:lnTo>
                <a:lnTo>
                  <a:pt x="11341939" y="137686"/>
                </a:lnTo>
                <a:lnTo>
                  <a:pt x="11387202" y="139011"/>
                </a:lnTo>
                <a:lnTo>
                  <a:pt x="11558452" y="139011"/>
                </a:lnTo>
                <a:lnTo>
                  <a:pt x="11163909" y="164000"/>
                </a:lnTo>
                <a:close/>
              </a:path>
            </a:pathLst>
          </a:custGeom>
          <a:solidFill>
            <a:srgbClr val="F69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700" y="2842689"/>
            <a:ext cx="5223510" cy="6077585"/>
          </a:xfrm>
          <a:custGeom>
            <a:avLst/>
            <a:gdLst/>
            <a:ahLst/>
            <a:cxnLst/>
            <a:rect l="l" t="t" r="r" b="b"/>
            <a:pathLst>
              <a:path w="5223510" h="6077584">
                <a:moveTo>
                  <a:pt x="2611453" y="6077556"/>
                </a:moveTo>
                <a:lnTo>
                  <a:pt x="0" y="4558158"/>
                </a:lnTo>
                <a:lnTo>
                  <a:pt x="0" y="1519391"/>
                </a:lnTo>
                <a:lnTo>
                  <a:pt x="2611453" y="0"/>
                </a:lnTo>
                <a:lnTo>
                  <a:pt x="5222900" y="1519391"/>
                </a:lnTo>
                <a:lnTo>
                  <a:pt x="5222900" y="4558158"/>
                </a:lnTo>
                <a:lnTo>
                  <a:pt x="2611453" y="6077556"/>
                </a:lnTo>
                <a:close/>
              </a:path>
            </a:pathLst>
          </a:custGeom>
          <a:solidFill>
            <a:srgbClr val="F7D6AC">
              <a:alpha val="8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72942" y="2923145"/>
            <a:ext cx="5223510" cy="6077585"/>
          </a:xfrm>
          <a:custGeom>
            <a:avLst/>
            <a:gdLst/>
            <a:ahLst/>
            <a:cxnLst/>
            <a:rect l="l" t="t" r="r" b="b"/>
            <a:pathLst>
              <a:path w="5223509" h="6077584">
                <a:moveTo>
                  <a:pt x="2611453" y="6077567"/>
                </a:moveTo>
                <a:lnTo>
                  <a:pt x="0" y="4558170"/>
                </a:lnTo>
                <a:lnTo>
                  <a:pt x="0" y="1519390"/>
                </a:lnTo>
                <a:lnTo>
                  <a:pt x="2611453" y="0"/>
                </a:lnTo>
                <a:lnTo>
                  <a:pt x="5222903" y="1519390"/>
                </a:lnTo>
                <a:lnTo>
                  <a:pt x="5222903" y="4558170"/>
                </a:lnTo>
                <a:lnTo>
                  <a:pt x="2611453" y="6077567"/>
                </a:lnTo>
                <a:close/>
              </a:path>
            </a:pathLst>
          </a:custGeom>
          <a:solidFill>
            <a:srgbClr val="F7D6AC">
              <a:alpha val="8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15799" y="2923145"/>
            <a:ext cx="5223510" cy="6077585"/>
          </a:xfrm>
          <a:custGeom>
            <a:avLst/>
            <a:gdLst/>
            <a:ahLst/>
            <a:cxnLst/>
            <a:rect l="l" t="t" r="r" b="b"/>
            <a:pathLst>
              <a:path w="5223509" h="6077584">
                <a:moveTo>
                  <a:pt x="2611453" y="6077567"/>
                </a:moveTo>
                <a:lnTo>
                  <a:pt x="0" y="4558170"/>
                </a:lnTo>
                <a:lnTo>
                  <a:pt x="0" y="1519390"/>
                </a:lnTo>
                <a:lnTo>
                  <a:pt x="2611453" y="0"/>
                </a:lnTo>
                <a:lnTo>
                  <a:pt x="5222891" y="1519390"/>
                </a:lnTo>
                <a:lnTo>
                  <a:pt x="5222891" y="4558170"/>
                </a:lnTo>
                <a:lnTo>
                  <a:pt x="2611453" y="6077567"/>
                </a:lnTo>
                <a:close/>
              </a:path>
            </a:pathLst>
          </a:custGeom>
          <a:solidFill>
            <a:srgbClr val="F7D6AC">
              <a:alpha val="8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51386" y="3275359"/>
            <a:ext cx="3776345" cy="3789679"/>
          </a:xfrm>
          <a:prstGeom prst="rect">
            <a:avLst/>
          </a:prstGeom>
        </p:spPr>
        <p:txBody>
          <a:bodyPr vert="horz" wrap="square" lIns="0" tIns="36258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855"/>
              </a:spcBef>
            </a:pPr>
            <a:r>
              <a:rPr sz="5550" b="1" spc="350" dirty="0">
                <a:solidFill>
                  <a:srgbClr val="2B2D2F"/>
                </a:solidFill>
                <a:latin typeface="Calibri"/>
                <a:cs typeface="Calibri"/>
              </a:rPr>
              <a:t>01</a:t>
            </a:r>
            <a:endParaRPr sz="5550">
              <a:latin typeface="Calibri"/>
              <a:cs typeface="Calibri"/>
            </a:endParaRPr>
          </a:p>
          <a:p>
            <a:pPr marL="273050" marR="264160" algn="ctr">
              <a:lnSpc>
                <a:spcPct val="114999"/>
              </a:lnSpc>
              <a:spcBef>
                <a:spcPts val="980"/>
              </a:spcBef>
            </a:pPr>
            <a:r>
              <a:rPr sz="3000" b="1" spc="325" dirty="0">
                <a:solidFill>
                  <a:srgbClr val="2B2D2F"/>
                </a:solidFill>
                <a:latin typeface="Calibri"/>
                <a:cs typeface="Calibri"/>
              </a:rPr>
              <a:t>Model </a:t>
            </a:r>
            <a:r>
              <a:rPr sz="3000" b="1" spc="355" dirty="0">
                <a:solidFill>
                  <a:srgbClr val="2B2D2F"/>
                </a:solidFill>
                <a:latin typeface="Calibri"/>
                <a:cs typeface="Calibri"/>
              </a:rPr>
              <a:t>Implementation</a:t>
            </a:r>
            <a:endParaRPr sz="3000">
              <a:latin typeface="Calibri"/>
              <a:cs typeface="Calibri"/>
            </a:endParaRPr>
          </a:p>
          <a:p>
            <a:pPr marL="12065" marR="5080" algn="ctr">
              <a:lnSpc>
                <a:spcPct val="113599"/>
              </a:lnSpc>
              <a:spcBef>
                <a:spcPts val="1960"/>
              </a:spcBef>
            </a:pPr>
            <a:r>
              <a:rPr sz="1650" spc="70" dirty="0">
                <a:solidFill>
                  <a:srgbClr val="231F20"/>
                </a:solidFill>
                <a:latin typeface="Verdana"/>
                <a:cs typeface="Verdana"/>
              </a:rPr>
              <a:t>Implement</a:t>
            </a:r>
            <a:r>
              <a:rPr sz="1650" spc="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50" spc="100" dirty="0">
                <a:solidFill>
                  <a:srgbClr val="231F20"/>
                </a:solidFill>
                <a:latin typeface="Verdana"/>
                <a:cs typeface="Verdana"/>
              </a:rPr>
              <a:t>CNN</a:t>
            </a:r>
            <a:r>
              <a:rPr sz="1650" spc="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50" spc="140" dirty="0">
                <a:solidFill>
                  <a:srgbClr val="231F20"/>
                </a:solidFill>
                <a:latin typeface="Verdana"/>
                <a:cs typeface="Verdana"/>
              </a:rPr>
              <a:t>Backbone</a:t>
            </a:r>
            <a:r>
              <a:rPr sz="1650" spc="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50" spc="35" dirty="0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sz="1650" spc="105" dirty="0">
                <a:solidFill>
                  <a:srgbClr val="231F20"/>
                </a:solidFill>
                <a:latin typeface="Verdana"/>
                <a:cs typeface="Verdana"/>
              </a:rPr>
              <a:t>Lightweight</a:t>
            </a:r>
            <a:r>
              <a:rPr sz="1650" spc="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50" spc="105" dirty="0">
                <a:solidFill>
                  <a:srgbClr val="231F20"/>
                </a:solidFill>
                <a:latin typeface="Verdana"/>
                <a:cs typeface="Verdana"/>
              </a:rPr>
              <a:t>Transformer</a:t>
            </a:r>
            <a:r>
              <a:rPr sz="1650" spc="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50" spc="105" dirty="0">
                <a:solidFill>
                  <a:srgbClr val="231F20"/>
                </a:solidFill>
                <a:latin typeface="Verdana"/>
                <a:cs typeface="Verdana"/>
              </a:rPr>
              <a:t>Block.</a:t>
            </a:r>
            <a:endParaRPr sz="1650">
              <a:latin typeface="Verdana"/>
              <a:cs typeface="Verdana"/>
            </a:endParaRPr>
          </a:p>
          <a:p>
            <a:pPr marL="93980" marR="86360" algn="ctr">
              <a:lnSpc>
                <a:spcPct val="113599"/>
              </a:lnSpc>
            </a:pPr>
            <a:r>
              <a:rPr sz="1650" spc="70" dirty="0">
                <a:solidFill>
                  <a:srgbClr val="231F20"/>
                </a:solidFill>
                <a:latin typeface="Verdana"/>
                <a:cs typeface="Verdana"/>
              </a:rPr>
              <a:t>Start</a:t>
            </a:r>
            <a:r>
              <a:rPr sz="1650" spc="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50" spc="130" dirty="0">
                <a:solidFill>
                  <a:srgbClr val="231F20"/>
                </a:solidFill>
                <a:latin typeface="Verdana"/>
                <a:cs typeface="Verdana"/>
              </a:rPr>
              <a:t>developing</a:t>
            </a:r>
            <a:r>
              <a:rPr sz="1650" spc="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50" spc="110" dirty="0">
                <a:solidFill>
                  <a:srgbClr val="231F20"/>
                </a:solidFill>
                <a:latin typeface="Verdana"/>
                <a:cs typeface="Verdana"/>
              </a:rPr>
              <a:t>channel</a:t>
            </a:r>
            <a:r>
              <a:rPr sz="1650" spc="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50" spc="35" dirty="0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sz="1650" spc="114" dirty="0">
                <a:solidFill>
                  <a:srgbClr val="231F20"/>
                </a:solidFill>
                <a:latin typeface="Verdana"/>
                <a:cs typeface="Verdana"/>
              </a:rPr>
              <a:t>spatial</a:t>
            </a:r>
            <a:r>
              <a:rPr sz="1650" spc="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50" spc="95" dirty="0">
                <a:solidFill>
                  <a:srgbClr val="231F20"/>
                </a:solidFill>
                <a:latin typeface="Verdana"/>
                <a:cs typeface="Verdana"/>
              </a:rPr>
              <a:t>attention</a:t>
            </a:r>
            <a:r>
              <a:rPr sz="1650" spc="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50" spc="85" dirty="0">
                <a:solidFill>
                  <a:srgbClr val="231F20"/>
                </a:solidFill>
                <a:latin typeface="Verdana"/>
                <a:cs typeface="Verdana"/>
              </a:rPr>
              <a:t>mechanisms.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36729" y="3275359"/>
            <a:ext cx="3495040" cy="3474085"/>
          </a:xfrm>
          <a:prstGeom prst="rect">
            <a:avLst/>
          </a:prstGeom>
        </p:spPr>
        <p:txBody>
          <a:bodyPr vert="horz" wrap="square" lIns="0" tIns="362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5"/>
              </a:spcBef>
            </a:pPr>
            <a:r>
              <a:rPr sz="5550" b="1" spc="1305" dirty="0">
                <a:solidFill>
                  <a:srgbClr val="2B2D2F"/>
                </a:solidFill>
                <a:latin typeface="Calibri"/>
                <a:cs typeface="Calibri"/>
              </a:rPr>
              <a:t>02</a:t>
            </a:r>
            <a:endParaRPr sz="5550">
              <a:latin typeface="Calibri"/>
              <a:cs typeface="Calibri"/>
            </a:endParaRPr>
          </a:p>
          <a:p>
            <a:pPr marL="427990" marR="420370" algn="ctr">
              <a:lnSpc>
                <a:spcPct val="114999"/>
              </a:lnSpc>
              <a:spcBef>
                <a:spcPts val="980"/>
              </a:spcBef>
            </a:pPr>
            <a:r>
              <a:rPr sz="3000" b="1" spc="405" dirty="0">
                <a:solidFill>
                  <a:srgbClr val="2B2D2F"/>
                </a:solidFill>
                <a:latin typeface="Calibri"/>
                <a:cs typeface="Calibri"/>
              </a:rPr>
              <a:t>Performance </a:t>
            </a:r>
            <a:r>
              <a:rPr sz="3000" b="1" spc="380" dirty="0">
                <a:solidFill>
                  <a:srgbClr val="2B2D2F"/>
                </a:solidFill>
                <a:latin typeface="Calibri"/>
                <a:cs typeface="Calibri"/>
              </a:rPr>
              <a:t>Evaluation</a:t>
            </a:r>
            <a:endParaRPr sz="3000">
              <a:latin typeface="Calibri"/>
              <a:cs typeface="Calibri"/>
            </a:endParaRPr>
          </a:p>
          <a:p>
            <a:pPr marL="12700" marR="5080" indent="130810">
              <a:lnSpc>
                <a:spcPct val="113300"/>
              </a:lnSpc>
              <a:spcBef>
                <a:spcPts val="1955"/>
              </a:spcBef>
            </a:pPr>
            <a:r>
              <a:rPr sz="1600" spc="95" dirty="0">
                <a:solidFill>
                  <a:srgbClr val="231F20"/>
                </a:solidFill>
                <a:latin typeface="Verdana"/>
                <a:cs typeface="Verdana"/>
              </a:rPr>
              <a:t>Benchmarking</a:t>
            </a:r>
            <a:r>
              <a:rPr sz="1600" spc="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231F20"/>
                </a:solidFill>
                <a:latin typeface="Verdana"/>
                <a:cs typeface="Verdana"/>
              </a:rPr>
              <a:t>results</a:t>
            </a:r>
            <a:r>
              <a:rPr sz="1600" spc="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70" dirty="0">
                <a:solidFill>
                  <a:srgbClr val="231F20"/>
                </a:solidFill>
                <a:latin typeface="Verdana"/>
                <a:cs typeface="Verdana"/>
              </a:rPr>
              <a:t>using </a:t>
            </a:r>
            <a:r>
              <a:rPr sz="1600" spc="95" dirty="0">
                <a:solidFill>
                  <a:srgbClr val="231F20"/>
                </a:solidFill>
                <a:latin typeface="Verdana"/>
                <a:cs typeface="Verdana"/>
              </a:rPr>
              <a:t>standard</a:t>
            </a:r>
            <a:r>
              <a:rPr sz="1600" spc="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231F20"/>
                </a:solidFill>
                <a:latin typeface="Verdana"/>
                <a:cs typeface="Verdana"/>
              </a:rPr>
              <a:t>datasets</a:t>
            </a:r>
            <a:r>
              <a:rPr sz="1600" spc="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254" dirty="0">
                <a:solidFill>
                  <a:srgbClr val="231F20"/>
                </a:solidFill>
                <a:latin typeface="Verdana"/>
                <a:cs typeface="Verdana"/>
              </a:rPr>
              <a:t>(</a:t>
            </a:r>
            <a:r>
              <a:rPr sz="16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31F20"/>
                </a:solidFill>
                <a:latin typeface="Verdana"/>
                <a:cs typeface="Verdana"/>
              </a:rPr>
              <a:t>e.</a:t>
            </a:r>
            <a:r>
              <a:rPr sz="16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31F20"/>
                </a:solidFill>
                <a:latin typeface="Verdana"/>
                <a:cs typeface="Verdana"/>
              </a:rPr>
              <a:t>g.,</a:t>
            </a:r>
            <a:r>
              <a:rPr sz="1600" spc="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231F20"/>
                </a:solidFill>
                <a:latin typeface="Verdana"/>
                <a:cs typeface="Verdana"/>
              </a:rPr>
              <a:t>Set</a:t>
            </a:r>
            <a:r>
              <a:rPr sz="1600" spc="-40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31F20"/>
                </a:solidFill>
                <a:latin typeface="Verdana"/>
                <a:cs typeface="Verdana"/>
              </a:rPr>
              <a:t>5</a:t>
            </a:r>
            <a:r>
              <a:rPr sz="1600" spc="-4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231F20"/>
                </a:solidFill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  <a:p>
            <a:pPr marL="1354455">
              <a:lnSpc>
                <a:spcPct val="100000"/>
              </a:lnSpc>
              <a:spcBef>
                <a:spcPts val="254"/>
              </a:spcBef>
            </a:pPr>
            <a:r>
              <a:rPr sz="1600" spc="90" dirty="0">
                <a:solidFill>
                  <a:srgbClr val="231F20"/>
                </a:solidFill>
                <a:latin typeface="Verdana"/>
                <a:cs typeface="Verdana"/>
              </a:rPr>
              <a:t>Set</a:t>
            </a:r>
            <a:r>
              <a:rPr sz="1600" spc="-4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231F20"/>
                </a:solidFill>
                <a:latin typeface="Verdana"/>
                <a:cs typeface="Verdana"/>
              </a:rPr>
              <a:t>14</a:t>
            </a:r>
            <a:r>
              <a:rPr sz="1600" spc="-4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254" dirty="0">
                <a:solidFill>
                  <a:srgbClr val="231F20"/>
                </a:solidFill>
                <a:latin typeface="Verdana"/>
                <a:cs typeface="Verdana"/>
              </a:rPr>
              <a:t>)</a:t>
            </a:r>
            <a:r>
              <a:rPr sz="1600" spc="-4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53824" y="3275359"/>
            <a:ext cx="3752850" cy="3474085"/>
          </a:xfrm>
          <a:prstGeom prst="rect">
            <a:avLst/>
          </a:prstGeom>
        </p:spPr>
        <p:txBody>
          <a:bodyPr vert="horz" wrap="square" lIns="0" tIns="362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5"/>
              </a:spcBef>
            </a:pPr>
            <a:r>
              <a:rPr sz="5550" b="1" spc="1050" dirty="0">
                <a:solidFill>
                  <a:srgbClr val="2B2D2F"/>
                </a:solidFill>
                <a:latin typeface="Calibri"/>
                <a:cs typeface="Calibri"/>
              </a:rPr>
              <a:t>03</a:t>
            </a:r>
            <a:endParaRPr sz="5550">
              <a:latin typeface="Calibri"/>
              <a:cs typeface="Calibri"/>
            </a:endParaRPr>
          </a:p>
          <a:p>
            <a:pPr marL="527685" marR="519430" algn="ctr">
              <a:lnSpc>
                <a:spcPct val="114999"/>
              </a:lnSpc>
              <a:spcBef>
                <a:spcPts val="980"/>
              </a:spcBef>
            </a:pPr>
            <a:r>
              <a:rPr sz="3000" b="1" spc="459" dirty="0">
                <a:solidFill>
                  <a:srgbClr val="2B2D2F"/>
                </a:solidFill>
                <a:latin typeface="Calibri"/>
                <a:cs typeface="Calibri"/>
              </a:rPr>
              <a:t>Comparative </a:t>
            </a:r>
            <a:r>
              <a:rPr sz="3000" b="1" spc="385" dirty="0">
                <a:solidFill>
                  <a:srgbClr val="2B2D2F"/>
                </a:solidFill>
                <a:latin typeface="Calibri"/>
                <a:cs typeface="Calibri"/>
              </a:rPr>
              <a:t>Analysis</a:t>
            </a:r>
            <a:endParaRPr sz="3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210"/>
              </a:spcBef>
            </a:pPr>
            <a:r>
              <a:rPr sz="1600" spc="110" dirty="0">
                <a:solidFill>
                  <a:srgbClr val="231F20"/>
                </a:solidFill>
                <a:latin typeface="Verdana"/>
                <a:cs typeface="Verdana"/>
              </a:rPr>
              <a:t>Comparison</a:t>
            </a:r>
            <a:r>
              <a:rPr sz="1600" spc="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600" spc="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231F20"/>
                </a:solidFill>
                <a:latin typeface="Verdana"/>
                <a:cs typeface="Verdana"/>
              </a:rPr>
              <a:t>results</a:t>
            </a:r>
            <a:r>
              <a:rPr sz="1600" spc="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231F20"/>
                </a:solidFill>
                <a:latin typeface="Verdana"/>
                <a:cs typeface="Verdana"/>
              </a:rPr>
              <a:t>with</a:t>
            </a:r>
            <a:endParaRPr sz="1600">
              <a:latin typeface="Verdana"/>
              <a:cs typeface="Verdana"/>
            </a:endParaRPr>
          </a:p>
          <a:p>
            <a:pPr marL="12065" marR="5080" algn="ctr">
              <a:lnSpc>
                <a:spcPct val="113300"/>
              </a:lnSpc>
            </a:pPr>
            <a:r>
              <a:rPr sz="1600" spc="100" dirty="0">
                <a:solidFill>
                  <a:srgbClr val="231F20"/>
                </a:solidFill>
                <a:latin typeface="Verdana"/>
                <a:cs typeface="Verdana"/>
              </a:rPr>
              <a:t>existing</a:t>
            </a:r>
            <a:r>
              <a:rPr sz="1600" spc="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231F20"/>
                </a:solidFill>
                <a:latin typeface="Verdana"/>
                <a:cs typeface="Verdana"/>
              </a:rPr>
              <a:t>state-</a:t>
            </a:r>
            <a:r>
              <a:rPr sz="1600" spc="-3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231F20"/>
                </a:solidFill>
                <a:latin typeface="Verdana"/>
                <a:cs typeface="Verdana"/>
              </a:rPr>
              <a:t>of-</a:t>
            </a:r>
            <a:r>
              <a:rPr sz="1600" spc="-3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231F20"/>
                </a:solidFill>
                <a:latin typeface="Verdana"/>
                <a:cs typeface="Verdana"/>
              </a:rPr>
              <a:t>the-</a:t>
            </a:r>
            <a:r>
              <a:rPr sz="1600" spc="-3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231F20"/>
                </a:solidFill>
                <a:latin typeface="Verdana"/>
                <a:cs typeface="Verdana"/>
              </a:rPr>
              <a:t>art</a:t>
            </a:r>
            <a:r>
              <a:rPr sz="1600" spc="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120" dirty="0">
                <a:solidFill>
                  <a:srgbClr val="231F20"/>
                </a:solidFill>
                <a:latin typeface="Verdana"/>
                <a:cs typeface="Verdana"/>
              </a:rPr>
              <a:t>models </a:t>
            </a:r>
            <a:r>
              <a:rPr sz="1600" spc="80" dirty="0">
                <a:solidFill>
                  <a:srgbClr val="231F20"/>
                </a:solidFill>
                <a:latin typeface="Verdana"/>
                <a:cs typeface="Verdana"/>
              </a:rPr>
              <a:t>using</a:t>
            </a:r>
            <a:r>
              <a:rPr sz="1600" spc="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231F20"/>
                </a:solidFill>
                <a:latin typeface="Verdana"/>
                <a:cs typeface="Verdana"/>
              </a:rPr>
              <a:t>PSNR</a:t>
            </a:r>
            <a:r>
              <a:rPr sz="1600" spc="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600" spc="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231F20"/>
                </a:solidFill>
                <a:latin typeface="Verdana"/>
                <a:cs typeface="Verdana"/>
              </a:rPr>
              <a:t>SSIM.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449980"/>
            <a:ext cx="4638040" cy="114300"/>
            <a:chOff x="0" y="4449980"/>
            <a:chExt cx="4638040" cy="114300"/>
          </a:xfrm>
        </p:grpSpPr>
        <p:sp>
          <p:nvSpPr>
            <p:cNvPr id="3" name="object 3"/>
            <p:cNvSpPr/>
            <p:nvPr/>
          </p:nvSpPr>
          <p:spPr>
            <a:xfrm>
              <a:off x="0" y="4492842"/>
              <a:ext cx="4623435" cy="28575"/>
            </a:xfrm>
            <a:custGeom>
              <a:avLst/>
              <a:gdLst/>
              <a:ahLst/>
              <a:cxnLst/>
              <a:rect l="l" t="t" r="r" b="b"/>
              <a:pathLst>
                <a:path w="4623435" h="28575">
                  <a:moveTo>
                    <a:pt x="4623410" y="28575"/>
                  </a:moveTo>
                  <a:lnTo>
                    <a:pt x="0" y="28575"/>
                  </a:lnTo>
                  <a:lnTo>
                    <a:pt x="0" y="0"/>
                  </a:lnTo>
                  <a:lnTo>
                    <a:pt x="4623410" y="0"/>
                  </a:lnTo>
                  <a:lnTo>
                    <a:pt x="4623410" y="28575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66260" y="4464268"/>
              <a:ext cx="57150" cy="85725"/>
            </a:xfrm>
            <a:custGeom>
              <a:avLst/>
              <a:gdLst/>
              <a:ahLst/>
              <a:cxnLst/>
              <a:rect l="l" t="t" r="r" b="b"/>
              <a:pathLst>
                <a:path w="57150" h="85725">
                  <a:moveTo>
                    <a:pt x="0" y="0"/>
                  </a:moveTo>
                  <a:lnTo>
                    <a:pt x="57149" y="42862"/>
                  </a:lnTo>
                  <a:lnTo>
                    <a:pt x="0" y="85725"/>
                  </a:lnTo>
                </a:path>
              </a:pathLst>
            </a:custGeom>
            <a:ln w="28575">
              <a:solidFill>
                <a:srgbClr val="9557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692688" y="4449980"/>
            <a:ext cx="2465705" cy="114300"/>
            <a:chOff x="5692688" y="4449980"/>
            <a:chExt cx="2465705" cy="114300"/>
          </a:xfrm>
        </p:grpSpPr>
        <p:sp>
          <p:nvSpPr>
            <p:cNvPr id="6" name="object 6"/>
            <p:cNvSpPr/>
            <p:nvPr/>
          </p:nvSpPr>
          <p:spPr>
            <a:xfrm>
              <a:off x="5692688" y="4507130"/>
              <a:ext cx="2451100" cy="0"/>
            </a:xfrm>
            <a:custGeom>
              <a:avLst/>
              <a:gdLst/>
              <a:ahLst/>
              <a:cxnLst/>
              <a:rect l="l" t="t" r="r" b="b"/>
              <a:pathLst>
                <a:path w="2451100">
                  <a:moveTo>
                    <a:pt x="0" y="0"/>
                  </a:moveTo>
                  <a:lnTo>
                    <a:pt x="2450820" y="0"/>
                  </a:lnTo>
                </a:path>
              </a:pathLst>
            </a:custGeom>
            <a:ln w="28575">
              <a:solidFill>
                <a:srgbClr val="9557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86359" y="4464268"/>
              <a:ext cx="57150" cy="85725"/>
            </a:xfrm>
            <a:custGeom>
              <a:avLst/>
              <a:gdLst/>
              <a:ahLst/>
              <a:cxnLst/>
              <a:rect l="l" t="t" r="r" b="b"/>
              <a:pathLst>
                <a:path w="57150" h="85725">
                  <a:moveTo>
                    <a:pt x="0" y="0"/>
                  </a:moveTo>
                  <a:lnTo>
                    <a:pt x="57150" y="42862"/>
                  </a:lnTo>
                  <a:lnTo>
                    <a:pt x="0" y="85725"/>
                  </a:lnTo>
                </a:path>
              </a:pathLst>
            </a:custGeom>
            <a:ln w="28574">
              <a:solidFill>
                <a:srgbClr val="9557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277532" y="4449980"/>
            <a:ext cx="2465705" cy="114300"/>
            <a:chOff x="9277532" y="4449980"/>
            <a:chExt cx="2465705" cy="114300"/>
          </a:xfrm>
        </p:grpSpPr>
        <p:sp>
          <p:nvSpPr>
            <p:cNvPr id="9" name="object 9"/>
            <p:cNvSpPr/>
            <p:nvPr/>
          </p:nvSpPr>
          <p:spPr>
            <a:xfrm>
              <a:off x="9277532" y="4507130"/>
              <a:ext cx="2451100" cy="0"/>
            </a:xfrm>
            <a:custGeom>
              <a:avLst/>
              <a:gdLst/>
              <a:ahLst/>
              <a:cxnLst/>
              <a:rect l="l" t="t" r="r" b="b"/>
              <a:pathLst>
                <a:path w="2451100">
                  <a:moveTo>
                    <a:pt x="0" y="0"/>
                  </a:moveTo>
                  <a:lnTo>
                    <a:pt x="2450820" y="0"/>
                  </a:lnTo>
                </a:path>
              </a:pathLst>
            </a:custGeom>
            <a:ln w="28575">
              <a:solidFill>
                <a:srgbClr val="9557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71203" y="4464268"/>
              <a:ext cx="57150" cy="85725"/>
            </a:xfrm>
            <a:custGeom>
              <a:avLst/>
              <a:gdLst/>
              <a:ahLst/>
              <a:cxnLst/>
              <a:rect l="l" t="t" r="r" b="b"/>
              <a:pathLst>
                <a:path w="57150" h="85725">
                  <a:moveTo>
                    <a:pt x="0" y="0"/>
                  </a:moveTo>
                  <a:lnTo>
                    <a:pt x="57150" y="42862"/>
                  </a:lnTo>
                  <a:lnTo>
                    <a:pt x="0" y="85725"/>
                  </a:lnTo>
                </a:path>
              </a:pathLst>
            </a:custGeom>
            <a:ln w="28574">
              <a:solidFill>
                <a:srgbClr val="9557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115293" y="3151357"/>
            <a:ext cx="2712085" cy="2712085"/>
            <a:chOff x="1115293" y="3151357"/>
            <a:chExt cx="2712085" cy="2712085"/>
          </a:xfrm>
        </p:grpSpPr>
        <p:sp>
          <p:nvSpPr>
            <p:cNvPr id="12" name="object 12"/>
            <p:cNvSpPr/>
            <p:nvPr/>
          </p:nvSpPr>
          <p:spPr>
            <a:xfrm>
              <a:off x="1153393" y="3189457"/>
              <a:ext cx="2635885" cy="2635885"/>
            </a:xfrm>
            <a:custGeom>
              <a:avLst/>
              <a:gdLst/>
              <a:ahLst/>
              <a:cxnLst/>
              <a:rect l="l" t="t" r="r" b="b"/>
              <a:pathLst>
                <a:path w="2635885" h="2635885">
                  <a:moveTo>
                    <a:pt x="1317671" y="2635331"/>
                  </a:moveTo>
                  <a:lnTo>
                    <a:pt x="1269365" y="2634462"/>
                  </a:lnTo>
                  <a:lnTo>
                    <a:pt x="1221497" y="2631875"/>
                  </a:lnTo>
                  <a:lnTo>
                    <a:pt x="1174096" y="2627599"/>
                  </a:lnTo>
                  <a:lnTo>
                    <a:pt x="1127193" y="2621665"/>
                  </a:lnTo>
                  <a:lnTo>
                    <a:pt x="1080818" y="2614101"/>
                  </a:lnTo>
                  <a:lnTo>
                    <a:pt x="1034999" y="2604939"/>
                  </a:lnTo>
                  <a:lnTo>
                    <a:pt x="989768" y="2594207"/>
                  </a:lnTo>
                  <a:lnTo>
                    <a:pt x="945153" y="2581936"/>
                  </a:lnTo>
                  <a:lnTo>
                    <a:pt x="901185" y="2568155"/>
                  </a:lnTo>
                  <a:lnTo>
                    <a:pt x="857892" y="2552894"/>
                  </a:lnTo>
                  <a:lnTo>
                    <a:pt x="815306" y="2536183"/>
                  </a:lnTo>
                  <a:lnTo>
                    <a:pt x="773456" y="2518051"/>
                  </a:lnTo>
                  <a:lnTo>
                    <a:pt x="732371" y="2498528"/>
                  </a:lnTo>
                  <a:lnTo>
                    <a:pt x="692081" y="2477645"/>
                  </a:lnTo>
                  <a:lnTo>
                    <a:pt x="652616" y="2455430"/>
                  </a:lnTo>
                  <a:lnTo>
                    <a:pt x="614007" y="2431914"/>
                  </a:lnTo>
                  <a:lnTo>
                    <a:pt x="576282" y="2407126"/>
                  </a:lnTo>
                  <a:lnTo>
                    <a:pt x="539471" y="2381096"/>
                  </a:lnTo>
                  <a:lnTo>
                    <a:pt x="503604" y="2353855"/>
                  </a:lnTo>
                  <a:lnTo>
                    <a:pt x="468712" y="2325431"/>
                  </a:lnTo>
                  <a:lnTo>
                    <a:pt x="434823" y="2295854"/>
                  </a:lnTo>
                  <a:lnTo>
                    <a:pt x="401967" y="2265154"/>
                  </a:lnTo>
                  <a:lnTo>
                    <a:pt x="370175" y="2233362"/>
                  </a:lnTo>
                  <a:lnTo>
                    <a:pt x="339475" y="2200506"/>
                  </a:lnTo>
                  <a:lnTo>
                    <a:pt x="309899" y="2166617"/>
                  </a:lnTo>
                  <a:lnTo>
                    <a:pt x="281475" y="2131724"/>
                  </a:lnTo>
                  <a:lnTo>
                    <a:pt x="254233" y="2095857"/>
                  </a:lnTo>
                  <a:lnTo>
                    <a:pt x="228204" y="2059046"/>
                  </a:lnTo>
                  <a:lnTo>
                    <a:pt x="203416" y="2021321"/>
                  </a:lnTo>
                  <a:lnTo>
                    <a:pt x="179900" y="1982711"/>
                  </a:lnTo>
                  <a:lnTo>
                    <a:pt x="157685" y="1943246"/>
                  </a:lnTo>
                  <a:lnTo>
                    <a:pt x="136802" y="1902956"/>
                  </a:lnTo>
                  <a:lnTo>
                    <a:pt x="117279" y="1861871"/>
                  </a:lnTo>
                  <a:lnTo>
                    <a:pt x="99148" y="1820020"/>
                  </a:lnTo>
                  <a:lnTo>
                    <a:pt x="82436" y="1777434"/>
                  </a:lnTo>
                  <a:lnTo>
                    <a:pt x="67175" y="1734141"/>
                  </a:lnTo>
                  <a:lnTo>
                    <a:pt x="53394" y="1690172"/>
                  </a:lnTo>
                  <a:lnTo>
                    <a:pt x="41123" y="1645557"/>
                  </a:lnTo>
                  <a:lnTo>
                    <a:pt x="30391" y="1600325"/>
                  </a:lnTo>
                  <a:lnTo>
                    <a:pt x="21229" y="1554506"/>
                  </a:lnTo>
                  <a:lnTo>
                    <a:pt x="13666" y="1508130"/>
                  </a:lnTo>
                  <a:lnTo>
                    <a:pt x="7731" y="1461227"/>
                  </a:lnTo>
                  <a:lnTo>
                    <a:pt x="3456" y="1413826"/>
                  </a:lnTo>
                  <a:lnTo>
                    <a:pt x="869" y="1365957"/>
                  </a:lnTo>
                  <a:lnTo>
                    <a:pt x="0" y="1317650"/>
                  </a:lnTo>
                  <a:lnTo>
                    <a:pt x="869" y="1269345"/>
                  </a:lnTo>
                  <a:lnTo>
                    <a:pt x="3456" y="1221478"/>
                  </a:lnTo>
                  <a:lnTo>
                    <a:pt x="7731" y="1174079"/>
                  </a:lnTo>
                  <a:lnTo>
                    <a:pt x="13666" y="1127177"/>
                  </a:lnTo>
                  <a:lnTo>
                    <a:pt x="21229" y="1080803"/>
                  </a:lnTo>
                  <a:lnTo>
                    <a:pt x="30391" y="1034985"/>
                  </a:lnTo>
                  <a:lnTo>
                    <a:pt x="41123" y="989755"/>
                  </a:lnTo>
                  <a:lnTo>
                    <a:pt x="53394" y="945141"/>
                  </a:lnTo>
                  <a:lnTo>
                    <a:pt x="67175" y="901174"/>
                  </a:lnTo>
                  <a:lnTo>
                    <a:pt x="82436" y="857882"/>
                  </a:lnTo>
                  <a:lnTo>
                    <a:pt x="99148" y="815297"/>
                  </a:lnTo>
                  <a:lnTo>
                    <a:pt x="117279" y="773447"/>
                  </a:lnTo>
                  <a:lnTo>
                    <a:pt x="136802" y="732363"/>
                  </a:lnTo>
                  <a:lnTo>
                    <a:pt x="157685" y="692074"/>
                  </a:lnTo>
                  <a:lnTo>
                    <a:pt x="179900" y="652610"/>
                  </a:lnTo>
                  <a:lnTo>
                    <a:pt x="203416" y="614001"/>
                  </a:lnTo>
                  <a:lnTo>
                    <a:pt x="228204" y="576276"/>
                  </a:lnTo>
                  <a:lnTo>
                    <a:pt x="254233" y="539466"/>
                  </a:lnTo>
                  <a:lnTo>
                    <a:pt x="281475" y="503600"/>
                  </a:lnTo>
                  <a:lnTo>
                    <a:pt x="309899" y="468708"/>
                  </a:lnTo>
                  <a:lnTo>
                    <a:pt x="339475" y="434819"/>
                  </a:lnTo>
                  <a:lnTo>
                    <a:pt x="370175" y="401964"/>
                  </a:lnTo>
                  <a:lnTo>
                    <a:pt x="401967" y="370172"/>
                  </a:lnTo>
                  <a:lnTo>
                    <a:pt x="434823" y="339473"/>
                  </a:lnTo>
                  <a:lnTo>
                    <a:pt x="468712" y="309897"/>
                  </a:lnTo>
                  <a:lnTo>
                    <a:pt x="503604" y="281473"/>
                  </a:lnTo>
                  <a:lnTo>
                    <a:pt x="539471" y="254232"/>
                  </a:lnTo>
                  <a:lnTo>
                    <a:pt x="576282" y="228203"/>
                  </a:lnTo>
                  <a:lnTo>
                    <a:pt x="614007" y="203415"/>
                  </a:lnTo>
                  <a:lnTo>
                    <a:pt x="652616" y="179899"/>
                  </a:lnTo>
                  <a:lnTo>
                    <a:pt x="692081" y="157685"/>
                  </a:lnTo>
                  <a:lnTo>
                    <a:pt x="732371" y="136801"/>
                  </a:lnTo>
                  <a:lnTo>
                    <a:pt x="773456" y="117279"/>
                  </a:lnTo>
                  <a:lnTo>
                    <a:pt x="815306" y="99147"/>
                  </a:lnTo>
                  <a:lnTo>
                    <a:pt x="857892" y="82436"/>
                  </a:lnTo>
                  <a:lnTo>
                    <a:pt x="901185" y="67175"/>
                  </a:lnTo>
                  <a:lnTo>
                    <a:pt x="945153" y="53394"/>
                  </a:lnTo>
                  <a:lnTo>
                    <a:pt x="989768" y="41123"/>
                  </a:lnTo>
                  <a:lnTo>
                    <a:pt x="1034999" y="30391"/>
                  </a:lnTo>
                  <a:lnTo>
                    <a:pt x="1080818" y="21229"/>
                  </a:lnTo>
                  <a:lnTo>
                    <a:pt x="1127193" y="13666"/>
                  </a:lnTo>
                  <a:lnTo>
                    <a:pt x="1174096" y="7731"/>
                  </a:lnTo>
                  <a:lnTo>
                    <a:pt x="1221497" y="3456"/>
                  </a:lnTo>
                  <a:lnTo>
                    <a:pt x="1269365" y="869"/>
                  </a:lnTo>
                  <a:lnTo>
                    <a:pt x="1317671" y="0"/>
                  </a:lnTo>
                  <a:lnTo>
                    <a:pt x="1365977" y="869"/>
                  </a:lnTo>
                  <a:lnTo>
                    <a:pt x="1413844" y="3456"/>
                  </a:lnTo>
                  <a:lnTo>
                    <a:pt x="1461244" y="7731"/>
                  </a:lnTo>
                  <a:lnTo>
                    <a:pt x="1508146" y="13666"/>
                  </a:lnTo>
                  <a:lnTo>
                    <a:pt x="1554521" y="21229"/>
                  </a:lnTo>
                  <a:lnTo>
                    <a:pt x="1600339" y="30391"/>
                  </a:lnTo>
                  <a:lnTo>
                    <a:pt x="1645570" y="41123"/>
                  </a:lnTo>
                  <a:lnTo>
                    <a:pt x="1690184" y="53394"/>
                  </a:lnTo>
                  <a:lnTo>
                    <a:pt x="1734152" y="67175"/>
                  </a:lnTo>
                  <a:lnTo>
                    <a:pt x="1777444" y="82436"/>
                  </a:lnTo>
                  <a:lnTo>
                    <a:pt x="1820029" y="99147"/>
                  </a:lnTo>
                  <a:lnTo>
                    <a:pt x="1861879" y="117279"/>
                  </a:lnTo>
                  <a:lnTo>
                    <a:pt x="1902964" y="136801"/>
                  </a:lnTo>
                  <a:lnTo>
                    <a:pt x="1943253" y="157685"/>
                  </a:lnTo>
                  <a:lnTo>
                    <a:pt x="1982717" y="179899"/>
                  </a:lnTo>
                  <a:lnTo>
                    <a:pt x="2021327" y="203415"/>
                  </a:lnTo>
                  <a:lnTo>
                    <a:pt x="2059052" y="228203"/>
                  </a:lnTo>
                  <a:lnTo>
                    <a:pt x="2095862" y="254232"/>
                  </a:lnTo>
                  <a:lnTo>
                    <a:pt x="2131728" y="281473"/>
                  </a:lnTo>
                  <a:lnTo>
                    <a:pt x="2166621" y="309897"/>
                  </a:lnTo>
                  <a:lnTo>
                    <a:pt x="2200510" y="339473"/>
                  </a:lnTo>
                  <a:lnTo>
                    <a:pt x="2233365" y="370172"/>
                  </a:lnTo>
                  <a:lnTo>
                    <a:pt x="2265157" y="401964"/>
                  </a:lnTo>
                  <a:lnTo>
                    <a:pt x="2295856" y="434819"/>
                  </a:lnTo>
                  <a:lnTo>
                    <a:pt x="2325432" y="468708"/>
                  </a:lnTo>
                  <a:lnTo>
                    <a:pt x="2353856" y="503600"/>
                  </a:lnTo>
                  <a:lnTo>
                    <a:pt x="2381098" y="539466"/>
                  </a:lnTo>
                  <a:lnTo>
                    <a:pt x="2407127" y="576276"/>
                  </a:lnTo>
                  <a:lnTo>
                    <a:pt x="2431915" y="614001"/>
                  </a:lnTo>
                  <a:lnTo>
                    <a:pt x="2455431" y="652610"/>
                  </a:lnTo>
                  <a:lnTo>
                    <a:pt x="2477645" y="692074"/>
                  </a:lnTo>
                  <a:lnTo>
                    <a:pt x="2498529" y="732363"/>
                  </a:lnTo>
                  <a:lnTo>
                    <a:pt x="2518051" y="773447"/>
                  </a:lnTo>
                  <a:lnTo>
                    <a:pt x="2536183" y="815297"/>
                  </a:lnTo>
                  <a:lnTo>
                    <a:pt x="2552894" y="857882"/>
                  </a:lnTo>
                  <a:lnTo>
                    <a:pt x="2568155" y="901174"/>
                  </a:lnTo>
                  <a:lnTo>
                    <a:pt x="2581936" y="945141"/>
                  </a:lnTo>
                  <a:lnTo>
                    <a:pt x="2594207" y="989755"/>
                  </a:lnTo>
                  <a:lnTo>
                    <a:pt x="2604939" y="1034985"/>
                  </a:lnTo>
                  <a:lnTo>
                    <a:pt x="2614101" y="1080803"/>
                  </a:lnTo>
                  <a:lnTo>
                    <a:pt x="2621665" y="1127177"/>
                  </a:lnTo>
                  <a:lnTo>
                    <a:pt x="2627599" y="1174079"/>
                  </a:lnTo>
                  <a:lnTo>
                    <a:pt x="2631875" y="1221478"/>
                  </a:lnTo>
                  <a:lnTo>
                    <a:pt x="2634462" y="1269345"/>
                  </a:lnTo>
                  <a:lnTo>
                    <a:pt x="2635331" y="1317650"/>
                  </a:lnTo>
                  <a:lnTo>
                    <a:pt x="2634462" y="1365957"/>
                  </a:lnTo>
                  <a:lnTo>
                    <a:pt x="2631875" y="1413826"/>
                  </a:lnTo>
                  <a:lnTo>
                    <a:pt x="2627599" y="1461227"/>
                  </a:lnTo>
                  <a:lnTo>
                    <a:pt x="2621665" y="1508130"/>
                  </a:lnTo>
                  <a:lnTo>
                    <a:pt x="2614101" y="1554506"/>
                  </a:lnTo>
                  <a:lnTo>
                    <a:pt x="2604939" y="1600325"/>
                  </a:lnTo>
                  <a:lnTo>
                    <a:pt x="2594207" y="1645557"/>
                  </a:lnTo>
                  <a:lnTo>
                    <a:pt x="2581936" y="1690172"/>
                  </a:lnTo>
                  <a:lnTo>
                    <a:pt x="2568155" y="1734141"/>
                  </a:lnTo>
                  <a:lnTo>
                    <a:pt x="2552894" y="1777434"/>
                  </a:lnTo>
                  <a:lnTo>
                    <a:pt x="2536183" y="1820020"/>
                  </a:lnTo>
                  <a:lnTo>
                    <a:pt x="2518051" y="1861871"/>
                  </a:lnTo>
                  <a:lnTo>
                    <a:pt x="2498529" y="1902956"/>
                  </a:lnTo>
                  <a:lnTo>
                    <a:pt x="2477645" y="1943246"/>
                  </a:lnTo>
                  <a:lnTo>
                    <a:pt x="2455431" y="1982711"/>
                  </a:lnTo>
                  <a:lnTo>
                    <a:pt x="2431915" y="2021321"/>
                  </a:lnTo>
                  <a:lnTo>
                    <a:pt x="2407127" y="2059046"/>
                  </a:lnTo>
                  <a:lnTo>
                    <a:pt x="2381098" y="2095857"/>
                  </a:lnTo>
                  <a:lnTo>
                    <a:pt x="2353856" y="2131724"/>
                  </a:lnTo>
                  <a:lnTo>
                    <a:pt x="2325432" y="2166617"/>
                  </a:lnTo>
                  <a:lnTo>
                    <a:pt x="2295856" y="2200506"/>
                  </a:lnTo>
                  <a:lnTo>
                    <a:pt x="2265157" y="2233362"/>
                  </a:lnTo>
                  <a:lnTo>
                    <a:pt x="2233365" y="2265154"/>
                  </a:lnTo>
                  <a:lnTo>
                    <a:pt x="2200510" y="2295854"/>
                  </a:lnTo>
                  <a:lnTo>
                    <a:pt x="2166621" y="2325431"/>
                  </a:lnTo>
                  <a:lnTo>
                    <a:pt x="2131728" y="2353855"/>
                  </a:lnTo>
                  <a:lnTo>
                    <a:pt x="2095862" y="2381096"/>
                  </a:lnTo>
                  <a:lnTo>
                    <a:pt x="2059052" y="2407126"/>
                  </a:lnTo>
                  <a:lnTo>
                    <a:pt x="2021327" y="2431914"/>
                  </a:lnTo>
                  <a:lnTo>
                    <a:pt x="1982717" y="2455430"/>
                  </a:lnTo>
                  <a:lnTo>
                    <a:pt x="1943253" y="2477645"/>
                  </a:lnTo>
                  <a:lnTo>
                    <a:pt x="1902964" y="2498528"/>
                  </a:lnTo>
                  <a:lnTo>
                    <a:pt x="1861879" y="2518051"/>
                  </a:lnTo>
                  <a:lnTo>
                    <a:pt x="1820029" y="2536183"/>
                  </a:lnTo>
                  <a:lnTo>
                    <a:pt x="1777444" y="2552894"/>
                  </a:lnTo>
                  <a:lnTo>
                    <a:pt x="1734152" y="2568155"/>
                  </a:lnTo>
                  <a:lnTo>
                    <a:pt x="1690184" y="2581936"/>
                  </a:lnTo>
                  <a:lnTo>
                    <a:pt x="1645570" y="2594207"/>
                  </a:lnTo>
                  <a:lnTo>
                    <a:pt x="1600339" y="2604939"/>
                  </a:lnTo>
                  <a:lnTo>
                    <a:pt x="1554521" y="2614101"/>
                  </a:lnTo>
                  <a:lnTo>
                    <a:pt x="1508146" y="2621665"/>
                  </a:lnTo>
                  <a:lnTo>
                    <a:pt x="1461244" y="2627599"/>
                  </a:lnTo>
                  <a:lnTo>
                    <a:pt x="1413844" y="2631875"/>
                  </a:lnTo>
                  <a:lnTo>
                    <a:pt x="1365977" y="2634462"/>
                  </a:lnTo>
                  <a:lnTo>
                    <a:pt x="1317671" y="2635331"/>
                  </a:lnTo>
                  <a:close/>
                </a:path>
              </a:pathLst>
            </a:custGeom>
            <a:solidFill>
              <a:srgbClr val="FFF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53393" y="3189457"/>
              <a:ext cx="2635885" cy="2635885"/>
            </a:xfrm>
            <a:custGeom>
              <a:avLst/>
              <a:gdLst/>
              <a:ahLst/>
              <a:cxnLst/>
              <a:rect l="l" t="t" r="r" b="b"/>
              <a:pathLst>
                <a:path w="2635885" h="2635885">
                  <a:moveTo>
                    <a:pt x="1317650" y="0"/>
                  </a:moveTo>
                  <a:lnTo>
                    <a:pt x="1269344" y="869"/>
                  </a:lnTo>
                  <a:lnTo>
                    <a:pt x="1221477" y="3456"/>
                  </a:lnTo>
                  <a:lnTo>
                    <a:pt x="1174077" y="7731"/>
                  </a:lnTo>
                  <a:lnTo>
                    <a:pt x="1127175" y="13666"/>
                  </a:lnTo>
                  <a:lnTo>
                    <a:pt x="1080801" y="21229"/>
                  </a:lnTo>
                  <a:lnTo>
                    <a:pt x="1034983" y="30391"/>
                  </a:lnTo>
                  <a:lnTo>
                    <a:pt x="989752" y="41122"/>
                  </a:lnTo>
                  <a:lnTo>
                    <a:pt x="945138" y="53393"/>
                  </a:lnTo>
                  <a:lnTo>
                    <a:pt x="901170" y="67174"/>
                  </a:lnTo>
                  <a:lnTo>
                    <a:pt x="857879" y="82435"/>
                  </a:lnTo>
                  <a:lnTo>
                    <a:pt x="815293" y="99146"/>
                  </a:lnTo>
                  <a:lnTo>
                    <a:pt x="773444" y="117278"/>
                  </a:lnTo>
                  <a:lnTo>
                    <a:pt x="732359" y="136800"/>
                  </a:lnTo>
                  <a:lnTo>
                    <a:pt x="692070" y="157683"/>
                  </a:lnTo>
                  <a:lnTo>
                    <a:pt x="652606" y="179897"/>
                  </a:lnTo>
                  <a:lnTo>
                    <a:pt x="613997" y="203413"/>
                  </a:lnTo>
                  <a:lnTo>
                    <a:pt x="576273" y="228200"/>
                  </a:lnTo>
                  <a:lnTo>
                    <a:pt x="539463" y="254229"/>
                  </a:lnTo>
                  <a:lnTo>
                    <a:pt x="503597" y="281471"/>
                  </a:lnTo>
                  <a:lnTo>
                    <a:pt x="468704" y="309894"/>
                  </a:lnTo>
                  <a:lnTo>
                    <a:pt x="434816" y="339470"/>
                  </a:lnTo>
                  <a:lnTo>
                    <a:pt x="401961" y="370169"/>
                  </a:lnTo>
                  <a:lnTo>
                    <a:pt x="370169" y="401961"/>
                  </a:lnTo>
                  <a:lnTo>
                    <a:pt x="339470" y="434816"/>
                  </a:lnTo>
                  <a:lnTo>
                    <a:pt x="309894" y="468704"/>
                  </a:lnTo>
                  <a:lnTo>
                    <a:pt x="281471" y="503597"/>
                  </a:lnTo>
                  <a:lnTo>
                    <a:pt x="254229" y="539463"/>
                  </a:lnTo>
                  <a:lnTo>
                    <a:pt x="228200" y="576273"/>
                  </a:lnTo>
                  <a:lnTo>
                    <a:pt x="203413" y="613997"/>
                  </a:lnTo>
                  <a:lnTo>
                    <a:pt x="179897" y="652606"/>
                  </a:lnTo>
                  <a:lnTo>
                    <a:pt x="157683" y="692070"/>
                  </a:lnTo>
                  <a:lnTo>
                    <a:pt x="136800" y="732359"/>
                  </a:lnTo>
                  <a:lnTo>
                    <a:pt x="117278" y="773444"/>
                  </a:lnTo>
                  <a:lnTo>
                    <a:pt x="99146" y="815293"/>
                  </a:lnTo>
                  <a:lnTo>
                    <a:pt x="82435" y="857879"/>
                  </a:lnTo>
                  <a:lnTo>
                    <a:pt x="67174" y="901170"/>
                  </a:lnTo>
                  <a:lnTo>
                    <a:pt x="53393" y="945138"/>
                  </a:lnTo>
                  <a:lnTo>
                    <a:pt x="41122" y="989752"/>
                  </a:lnTo>
                  <a:lnTo>
                    <a:pt x="30391" y="1034983"/>
                  </a:lnTo>
                  <a:lnTo>
                    <a:pt x="21229" y="1080801"/>
                  </a:lnTo>
                  <a:lnTo>
                    <a:pt x="13666" y="1127175"/>
                  </a:lnTo>
                  <a:lnTo>
                    <a:pt x="7731" y="1174077"/>
                  </a:lnTo>
                  <a:lnTo>
                    <a:pt x="3456" y="1221477"/>
                  </a:lnTo>
                  <a:lnTo>
                    <a:pt x="869" y="1269344"/>
                  </a:lnTo>
                  <a:lnTo>
                    <a:pt x="0" y="1317650"/>
                  </a:lnTo>
                  <a:lnTo>
                    <a:pt x="869" y="1365955"/>
                  </a:lnTo>
                  <a:lnTo>
                    <a:pt x="3456" y="1413823"/>
                  </a:lnTo>
                  <a:lnTo>
                    <a:pt x="7731" y="1461223"/>
                  </a:lnTo>
                  <a:lnTo>
                    <a:pt x="13666" y="1508125"/>
                  </a:lnTo>
                  <a:lnTo>
                    <a:pt x="21229" y="1554500"/>
                  </a:lnTo>
                  <a:lnTo>
                    <a:pt x="30391" y="1600317"/>
                  </a:lnTo>
                  <a:lnTo>
                    <a:pt x="41122" y="1645548"/>
                  </a:lnTo>
                  <a:lnTo>
                    <a:pt x="53393" y="1690162"/>
                  </a:lnTo>
                  <a:lnTo>
                    <a:pt x="67174" y="1734130"/>
                  </a:lnTo>
                  <a:lnTo>
                    <a:pt x="82435" y="1777421"/>
                  </a:lnTo>
                  <a:lnTo>
                    <a:pt x="99146" y="1820007"/>
                  </a:lnTo>
                  <a:lnTo>
                    <a:pt x="117278" y="1861857"/>
                  </a:lnTo>
                  <a:lnTo>
                    <a:pt x="136800" y="1902941"/>
                  </a:lnTo>
                  <a:lnTo>
                    <a:pt x="157683" y="1943230"/>
                  </a:lnTo>
                  <a:lnTo>
                    <a:pt x="179897" y="1982694"/>
                  </a:lnTo>
                  <a:lnTo>
                    <a:pt x="203413" y="2021303"/>
                  </a:lnTo>
                  <a:lnTo>
                    <a:pt x="228200" y="2059028"/>
                  </a:lnTo>
                  <a:lnTo>
                    <a:pt x="254229" y="2095838"/>
                  </a:lnTo>
                  <a:lnTo>
                    <a:pt x="281471" y="2131704"/>
                  </a:lnTo>
                  <a:lnTo>
                    <a:pt x="309894" y="2166596"/>
                  </a:lnTo>
                  <a:lnTo>
                    <a:pt x="339470" y="2200484"/>
                  </a:lnTo>
                  <a:lnTo>
                    <a:pt x="370169" y="2233339"/>
                  </a:lnTo>
                  <a:lnTo>
                    <a:pt x="401961" y="2265131"/>
                  </a:lnTo>
                  <a:lnTo>
                    <a:pt x="434816" y="2295830"/>
                  </a:lnTo>
                  <a:lnTo>
                    <a:pt x="468704" y="2325406"/>
                  </a:lnTo>
                  <a:lnTo>
                    <a:pt x="503597" y="2353829"/>
                  </a:lnTo>
                  <a:lnTo>
                    <a:pt x="539463" y="2381071"/>
                  </a:lnTo>
                  <a:lnTo>
                    <a:pt x="576273" y="2407100"/>
                  </a:lnTo>
                  <a:lnTo>
                    <a:pt x="613997" y="2431887"/>
                  </a:lnTo>
                  <a:lnTo>
                    <a:pt x="652606" y="2455403"/>
                  </a:lnTo>
                  <a:lnTo>
                    <a:pt x="692070" y="2477617"/>
                  </a:lnTo>
                  <a:lnTo>
                    <a:pt x="732359" y="2498500"/>
                  </a:lnTo>
                  <a:lnTo>
                    <a:pt x="773444" y="2518022"/>
                  </a:lnTo>
                  <a:lnTo>
                    <a:pt x="815293" y="2536154"/>
                  </a:lnTo>
                  <a:lnTo>
                    <a:pt x="857879" y="2552865"/>
                  </a:lnTo>
                  <a:lnTo>
                    <a:pt x="901170" y="2568126"/>
                  </a:lnTo>
                  <a:lnTo>
                    <a:pt x="945138" y="2581907"/>
                  </a:lnTo>
                  <a:lnTo>
                    <a:pt x="989752" y="2594178"/>
                  </a:lnTo>
                  <a:lnTo>
                    <a:pt x="1034983" y="2604909"/>
                  </a:lnTo>
                  <a:lnTo>
                    <a:pt x="1080801" y="2614071"/>
                  </a:lnTo>
                  <a:lnTo>
                    <a:pt x="1127175" y="2621634"/>
                  </a:lnTo>
                  <a:lnTo>
                    <a:pt x="1174077" y="2627569"/>
                  </a:lnTo>
                  <a:lnTo>
                    <a:pt x="1221477" y="2631844"/>
                  </a:lnTo>
                  <a:lnTo>
                    <a:pt x="1269344" y="2634431"/>
                  </a:lnTo>
                  <a:lnTo>
                    <a:pt x="1317650" y="2635300"/>
                  </a:lnTo>
                  <a:lnTo>
                    <a:pt x="1365955" y="2634431"/>
                  </a:lnTo>
                  <a:lnTo>
                    <a:pt x="1413823" y="2631844"/>
                  </a:lnTo>
                  <a:lnTo>
                    <a:pt x="1461223" y="2627569"/>
                  </a:lnTo>
                  <a:lnTo>
                    <a:pt x="1508125" y="2621634"/>
                  </a:lnTo>
                  <a:lnTo>
                    <a:pt x="1554500" y="2614071"/>
                  </a:lnTo>
                  <a:lnTo>
                    <a:pt x="1600317" y="2604909"/>
                  </a:lnTo>
                  <a:lnTo>
                    <a:pt x="1645548" y="2594178"/>
                  </a:lnTo>
                  <a:lnTo>
                    <a:pt x="1690162" y="2581907"/>
                  </a:lnTo>
                  <a:lnTo>
                    <a:pt x="1734130" y="2568126"/>
                  </a:lnTo>
                  <a:lnTo>
                    <a:pt x="1777421" y="2552865"/>
                  </a:lnTo>
                  <a:lnTo>
                    <a:pt x="1820007" y="2536154"/>
                  </a:lnTo>
                  <a:lnTo>
                    <a:pt x="1861857" y="2518022"/>
                  </a:lnTo>
                  <a:lnTo>
                    <a:pt x="1902941" y="2498500"/>
                  </a:lnTo>
                  <a:lnTo>
                    <a:pt x="1943230" y="2477617"/>
                  </a:lnTo>
                  <a:lnTo>
                    <a:pt x="1982694" y="2455403"/>
                  </a:lnTo>
                  <a:lnTo>
                    <a:pt x="2021303" y="2431887"/>
                  </a:lnTo>
                  <a:lnTo>
                    <a:pt x="2059028" y="2407100"/>
                  </a:lnTo>
                  <a:lnTo>
                    <a:pt x="2095838" y="2381071"/>
                  </a:lnTo>
                  <a:lnTo>
                    <a:pt x="2131704" y="2353829"/>
                  </a:lnTo>
                  <a:lnTo>
                    <a:pt x="2166596" y="2325406"/>
                  </a:lnTo>
                  <a:lnTo>
                    <a:pt x="2200484" y="2295830"/>
                  </a:lnTo>
                  <a:lnTo>
                    <a:pt x="2233339" y="2265131"/>
                  </a:lnTo>
                  <a:lnTo>
                    <a:pt x="2265131" y="2233339"/>
                  </a:lnTo>
                  <a:lnTo>
                    <a:pt x="2295830" y="2200484"/>
                  </a:lnTo>
                  <a:lnTo>
                    <a:pt x="2325406" y="2166596"/>
                  </a:lnTo>
                  <a:lnTo>
                    <a:pt x="2353829" y="2131704"/>
                  </a:lnTo>
                  <a:lnTo>
                    <a:pt x="2381071" y="2095838"/>
                  </a:lnTo>
                  <a:lnTo>
                    <a:pt x="2407100" y="2059028"/>
                  </a:lnTo>
                  <a:lnTo>
                    <a:pt x="2431887" y="2021303"/>
                  </a:lnTo>
                  <a:lnTo>
                    <a:pt x="2455403" y="1982694"/>
                  </a:lnTo>
                  <a:lnTo>
                    <a:pt x="2477617" y="1943230"/>
                  </a:lnTo>
                  <a:lnTo>
                    <a:pt x="2498500" y="1902941"/>
                  </a:lnTo>
                  <a:lnTo>
                    <a:pt x="2518022" y="1861857"/>
                  </a:lnTo>
                  <a:lnTo>
                    <a:pt x="2536154" y="1820007"/>
                  </a:lnTo>
                  <a:lnTo>
                    <a:pt x="2552865" y="1777421"/>
                  </a:lnTo>
                  <a:lnTo>
                    <a:pt x="2568126" y="1734130"/>
                  </a:lnTo>
                  <a:lnTo>
                    <a:pt x="2581907" y="1690162"/>
                  </a:lnTo>
                  <a:lnTo>
                    <a:pt x="2594178" y="1645548"/>
                  </a:lnTo>
                  <a:lnTo>
                    <a:pt x="2604909" y="1600317"/>
                  </a:lnTo>
                  <a:lnTo>
                    <a:pt x="2614071" y="1554500"/>
                  </a:lnTo>
                  <a:lnTo>
                    <a:pt x="2621634" y="1508125"/>
                  </a:lnTo>
                  <a:lnTo>
                    <a:pt x="2627569" y="1461223"/>
                  </a:lnTo>
                  <a:lnTo>
                    <a:pt x="2631844" y="1413823"/>
                  </a:lnTo>
                  <a:lnTo>
                    <a:pt x="2634431" y="1365955"/>
                  </a:lnTo>
                  <a:lnTo>
                    <a:pt x="2635300" y="1317650"/>
                  </a:lnTo>
                  <a:lnTo>
                    <a:pt x="2634431" y="1269344"/>
                  </a:lnTo>
                  <a:lnTo>
                    <a:pt x="2631844" y="1221477"/>
                  </a:lnTo>
                  <a:lnTo>
                    <a:pt x="2627569" y="1174077"/>
                  </a:lnTo>
                  <a:lnTo>
                    <a:pt x="2621634" y="1127175"/>
                  </a:lnTo>
                  <a:lnTo>
                    <a:pt x="2614071" y="1080801"/>
                  </a:lnTo>
                  <a:lnTo>
                    <a:pt x="2604909" y="1034983"/>
                  </a:lnTo>
                  <a:lnTo>
                    <a:pt x="2594178" y="989752"/>
                  </a:lnTo>
                  <a:lnTo>
                    <a:pt x="2581907" y="945138"/>
                  </a:lnTo>
                  <a:lnTo>
                    <a:pt x="2568126" y="901170"/>
                  </a:lnTo>
                  <a:lnTo>
                    <a:pt x="2552865" y="857879"/>
                  </a:lnTo>
                  <a:lnTo>
                    <a:pt x="2536154" y="815293"/>
                  </a:lnTo>
                  <a:lnTo>
                    <a:pt x="2518022" y="773444"/>
                  </a:lnTo>
                  <a:lnTo>
                    <a:pt x="2498500" y="732359"/>
                  </a:lnTo>
                  <a:lnTo>
                    <a:pt x="2477617" y="692070"/>
                  </a:lnTo>
                  <a:lnTo>
                    <a:pt x="2455403" y="652606"/>
                  </a:lnTo>
                  <a:lnTo>
                    <a:pt x="2431887" y="613997"/>
                  </a:lnTo>
                  <a:lnTo>
                    <a:pt x="2407100" y="576273"/>
                  </a:lnTo>
                  <a:lnTo>
                    <a:pt x="2381071" y="539463"/>
                  </a:lnTo>
                  <a:lnTo>
                    <a:pt x="2353829" y="503597"/>
                  </a:lnTo>
                  <a:lnTo>
                    <a:pt x="2325406" y="468704"/>
                  </a:lnTo>
                  <a:lnTo>
                    <a:pt x="2295830" y="434816"/>
                  </a:lnTo>
                  <a:lnTo>
                    <a:pt x="2265131" y="401961"/>
                  </a:lnTo>
                  <a:lnTo>
                    <a:pt x="2233339" y="370169"/>
                  </a:lnTo>
                  <a:lnTo>
                    <a:pt x="2200484" y="339470"/>
                  </a:lnTo>
                  <a:lnTo>
                    <a:pt x="2166596" y="309894"/>
                  </a:lnTo>
                  <a:lnTo>
                    <a:pt x="2131704" y="281471"/>
                  </a:lnTo>
                  <a:lnTo>
                    <a:pt x="2095838" y="254229"/>
                  </a:lnTo>
                  <a:lnTo>
                    <a:pt x="2059028" y="228200"/>
                  </a:lnTo>
                  <a:lnTo>
                    <a:pt x="2021303" y="203413"/>
                  </a:lnTo>
                  <a:lnTo>
                    <a:pt x="1982694" y="179897"/>
                  </a:lnTo>
                  <a:lnTo>
                    <a:pt x="1943230" y="157683"/>
                  </a:lnTo>
                  <a:lnTo>
                    <a:pt x="1902941" y="136800"/>
                  </a:lnTo>
                  <a:lnTo>
                    <a:pt x="1861857" y="117278"/>
                  </a:lnTo>
                  <a:lnTo>
                    <a:pt x="1820007" y="99146"/>
                  </a:lnTo>
                  <a:lnTo>
                    <a:pt x="1777421" y="82435"/>
                  </a:lnTo>
                  <a:lnTo>
                    <a:pt x="1734130" y="67174"/>
                  </a:lnTo>
                  <a:lnTo>
                    <a:pt x="1690162" y="53393"/>
                  </a:lnTo>
                  <a:lnTo>
                    <a:pt x="1645548" y="41122"/>
                  </a:lnTo>
                  <a:lnTo>
                    <a:pt x="1600317" y="30391"/>
                  </a:lnTo>
                  <a:lnTo>
                    <a:pt x="1554500" y="21229"/>
                  </a:lnTo>
                  <a:lnTo>
                    <a:pt x="1508125" y="13666"/>
                  </a:lnTo>
                  <a:lnTo>
                    <a:pt x="1461223" y="7731"/>
                  </a:lnTo>
                  <a:lnTo>
                    <a:pt x="1413823" y="3456"/>
                  </a:lnTo>
                  <a:lnTo>
                    <a:pt x="1365955" y="869"/>
                  </a:lnTo>
                  <a:lnTo>
                    <a:pt x="1317650" y="0"/>
                  </a:lnTo>
                </a:path>
              </a:pathLst>
            </a:custGeom>
            <a:ln w="76200">
              <a:solidFill>
                <a:srgbClr val="9557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599584" y="3151357"/>
            <a:ext cx="2712085" cy="2712085"/>
            <a:chOff x="4599584" y="3151357"/>
            <a:chExt cx="2712085" cy="2712085"/>
          </a:xfrm>
        </p:grpSpPr>
        <p:sp>
          <p:nvSpPr>
            <p:cNvPr id="15" name="object 15"/>
            <p:cNvSpPr/>
            <p:nvPr/>
          </p:nvSpPr>
          <p:spPr>
            <a:xfrm>
              <a:off x="4637684" y="3189457"/>
              <a:ext cx="2635885" cy="2635885"/>
            </a:xfrm>
            <a:custGeom>
              <a:avLst/>
              <a:gdLst/>
              <a:ahLst/>
              <a:cxnLst/>
              <a:rect l="l" t="t" r="r" b="b"/>
              <a:pathLst>
                <a:path w="2635884" h="2635885">
                  <a:moveTo>
                    <a:pt x="1317680" y="2635331"/>
                  </a:moveTo>
                  <a:lnTo>
                    <a:pt x="1269375" y="2634462"/>
                  </a:lnTo>
                  <a:lnTo>
                    <a:pt x="1221508" y="2631875"/>
                  </a:lnTo>
                  <a:lnTo>
                    <a:pt x="1174109" y="2627599"/>
                  </a:lnTo>
                  <a:lnTo>
                    <a:pt x="1127207" y="2621665"/>
                  </a:lnTo>
                  <a:lnTo>
                    <a:pt x="1080832" y="2614101"/>
                  </a:lnTo>
                  <a:lnTo>
                    <a:pt x="1035014" y="2604939"/>
                  </a:lnTo>
                  <a:lnTo>
                    <a:pt x="989783" y="2594207"/>
                  </a:lnTo>
                  <a:lnTo>
                    <a:pt x="945169" y="2581936"/>
                  </a:lnTo>
                  <a:lnTo>
                    <a:pt x="901201" y="2568155"/>
                  </a:lnTo>
                  <a:lnTo>
                    <a:pt x="857909" y="2552894"/>
                  </a:lnTo>
                  <a:lnTo>
                    <a:pt x="815323" y="2536183"/>
                  </a:lnTo>
                  <a:lnTo>
                    <a:pt x="773472" y="2518051"/>
                  </a:lnTo>
                  <a:lnTo>
                    <a:pt x="732387" y="2498528"/>
                  </a:lnTo>
                  <a:lnTo>
                    <a:pt x="692098" y="2477645"/>
                  </a:lnTo>
                  <a:lnTo>
                    <a:pt x="652633" y="2455430"/>
                  </a:lnTo>
                  <a:lnTo>
                    <a:pt x="614023" y="2431914"/>
                  </a:lnTo>
                  <a:lnTo>
                    <a:pt x="576297" y="2407126"/>
                  </a:lnTo>
                  <a:lnTo>
                    <a:pt x="539486" y="2381096"/>
                  </a:lnTo>
                  <a:lnTo>
                    <a:pt x="503619" y="2353855"/>
                  </a:lnTo>
                  <a:lnTo>
                    <a:pt x="468726" y="2325431"/>
                  </a:lnTo>
                  <a:lnTo>
                    <a:pt x="434836" y="2295854"/>
                  </a:lnTo>
                  <a:lnTo>
                    <a:pt x="401980" y="2265154"/>
                  </a:lnTo>
                  <a:lnTo>
                    <a:pt x="370187" y="2233362"/>
                  </a:lnTo>
                  <a:lnTo>
                    <a:pt x="339487" y="2200506"/>
                  </a:lnTo>
                  <a:lnTo>
                    <a:pt x="309910" y="2166617"/>
                  </a:lnTo>
                  <a:lnTo>
                    <a:pt x="281485" y="2131724"/>
                  </a:lnTo>
                  <a:lnTo>
                    <a:pt x="254243" y="2095857"/>
                  </a:lnTo>
                  <a:lnTo>
                    <a:pt x="228212" y="2059046"/>
                  </a:lnTo>
                  <a:lnTo>
                    <a:pt x="203424" y="2021321"/>
                  </a:lnTo>
                  <a:lnTo>
                    <a:pt x="179907" y="1982711"/>
                  </a:lnTo>
                  <a:lnTo>
                    <a:pt x="157692" y="1943246"/>
                  </a:lnTo>
                  <a:lnTo>
                    <a:pt x="136808" y="1902956"/>
                  </a:lnTo>
                  <a:lnTo>
                    <a:pt x="117284" y="1861871"/>
                  </a:lnTo>
                  <a:lnTo>
                    <a:pt x="99152" y="1820020"/>
                  </a:lnTo>
                  <a:lnTo>
                    <a:pt x="82440" y="1777434"/>
                  </a:lnTo>
                  <a:lnTo>
                    <a:pt x="67178" y="1734141"/>
                  </a:lnTo>
                  <a:lnTo>
                    <a:pt x="53397" y="1690172"/>
                  </a:lnTo>
                  <a:lnTo>
                    <a:pt x="41125" y="1645557"/>
                  </a:lnTo>
                  <a:lnTo>
                    <a:pt x="30393" y="1600325"/>
                  </a:lnTo>
                  <a:lnTo>
                    <a:pt x="21230" y="1554506"/>
                  </a:lnTo>
                  <a:lnTo>
                    <a:pt x="13666" y="1508130"/>
                  </a:lnTo>
                  <a:lnTo>
                    <a:pt x="7732" y="1461227"/>
                  </a:lnTo>
                  <a:lnTo>
                    <a:pt x="3456" y="1413826"/>
                  </a:lnTo>
                  <a:lnTo>
                    <a:pt x="869" y="1365957"/>
                  </a:lnTo>
                  <a:lnTo>
                    <a:pt x="0" y="1317650"/>
                  </a:lnTo>
                  <a:lnTo>
                    <a:pt x="869" y="1269345"/>
                  </a:lnTo>
                  <a:lnTo>
                    <a:pt x="3456" y="1221478"/>
                  </a:lnTo>
                  <a:lnTo>
                    <a:pt x="7732" y="1174079"/>
                  </a:lnTo>
                  <a:lnTo>
                    <a:pt x="13666" y="1127177"/>
                  </a:lnTo>
                  <a:lnTo>
                    <a:pt x="21230" y="1080803"/>
                  </a:lnTo>
                  <a:lnTo>
                    <a:pt x="30393" y="1034985"/>
                  </a:lnTo>
                  <a:lnTo>
                    <a:pt x="41125" y="989755"/>
                  </a:lnTo>
                  <a:lnTo>
                    <a:pt x="53397" y="945141"/>
                  </a:lnTo>
                  <a:lnTo>
                    <a:pt x="67178" y="901174"/>
                  </a:lnTo>
                  <a:lnTo>
                    <a:pt x="82440" y="857882"/>
                  </a:lnTo>
                  <a:lnTo>
                    <a:pt x="99152" y="815297"/>
                  </a:lnTo>
                  <a:lnTo>
                    <a:pt x="117284" y="773447"/>
                  </a:lnTo>
                  <a:lnTo>
                    <a:pt x="136808" y="732363"/>
                  </a:lnTo>
                  <a:lnTo>
                    <a:pt x="157692" y="692074"/>
                  </a:lnTo>
                  <a:lnTo>
                    <a:pt x="179907" y="652610"/>
                  </a:lnTo>
                  <a:lnTo>
                    <a:pt x="203424" y="614001"/>
                  </a:lnTo>
                  <a:lnTo>
                    <a:pt x="228212" y="576276"/>
                  </a:lnTo>
                  <a:lnTo>
                    <a:pt x="254243" y="539466"/>
                  </a:lnTo>
                  <a:lnTo>
                    <a:pt x="281485" y="503600"/>
                  </a:lnTo>
                  <a:lnTo>
                    <a:pt x="309910" y="468708"/>
                  </a:lnTo>
                  <a:lnTo>
                    <a:pt x="339487" y="434819"/>
                  </a:lnTo>
                  <a:lnTo>
                    <a:pt x="370187" y="401964"/>
                  </a:lnTo>
                  <a:lnTo>
                    <a:pt x="401980" y="370172"/>
                  </a:lnTo>
                  <a:lnTo>
                    <a:pt x="434836" y="339473"/>
                  </a:lnTo>
                  <a:lnTo>
                    <a:pt x="468726" y="309897"/>
                  </a:lnTo>
                  <a:lnTo>
                    <a:pt x="503619" y="281473"/>
                  </a:lnTo>
                  <a:lnTo>
                    <a:pt x="539486" y="254232"/>
                  </a:lnTo>
                  <a:lnTo>
                    <a:pt x="576297" y="228203"/>
                  </a:lnTo>
                  <a:lnTo>
                    <a:pt x="614023" y="203415"/>
                  </a:lnTo>
                  <a:lnTo>
                    <a:pt x="652633" y="179899"/>
                  </a:lnTo>
                  <a:lnTo>
                    <a:pt x="692098" y="157685"/>
                  </a:lnTo>
                  <a:lnTo>
                    <a:pt x="732387" y="136801"/>
                  </a:lnTo>
                  <a:lnTo>
                    <a:pt x="773472" y="117279"/>
                  </a:lnTo>
                  <a:lnTo>
                    <a:pt x="815323" y="99147"/>
                  </a:lnTo>
                  <a:lnTo>
                    <a:pt x="857909" y="82436"/>
                  </a:lnTo>
                  <a:lnTo>
                    <a:pt x="901201" y="67175"/>
                  </a:lnTo>
                  <a:lnTo>
                    <a:pt x="945169" y="53394"/>
                  </a:lnTo>
                  <a:lnTo>
                    <a:pt x="989783" y="41123"/>
                  </a:lnTo>
                  <a:lnTo>
                    <a:pt x="1035014" y="30391"/>
                  </a:lnTo>
                  <a:lnTo>
                    <a:pt x="1080832" y="21229"/>
                  </a:lnTo>
                  <a:lnTo>
                    <a:pt x="1127207" y="13666"/>
                  </a:lnTo>
                  <a:lnTo>
                    <a:pt x="1174109" y="7731"/>
                  </a:lnTo>
                  <a:lnTo>
                    <a:pt x="1221508" y="3456"/>
                  </a:lnTo>
                  <a:lnTo>
                    <a:pt x="1269375" y="869"/>
                  </a:lnTo>
                  <a:lnTo>
                    <a:pt x="1317680" y="0"/>
                  </a:lnTo>
                  <a:lnTo>
                    <a:pt x="1365987" y="869"/>
                  </a:lnTo>
                  <a:lnTo>
                    <a:pt x="1413856" y="3456"/>
                  </a:lnTo>
                  <a:lnTo>
                    <a:pt x="1461257" y="7731"/>
                  </a:lnTo>
                  <a:lnTo>
                    <a:pt x="1508161" y="13666"/>
                  </a:lnTo>
                  <a:lnTo>
                    <a:pt x="1554537" y="21229"/>
                  </a:lnTo>
                  <a:lnTo>
                    <a:pt x="1600355" y="30391"/>
                  </a:lnTo>
                  <a:lnTo>
                    <a:pt x="1645587" y="41123"/>
                  </a:lnTo>
                  <a:lnTo>
                    <a:pt x="1690203" y="53394"/>
                  </a:lnTo>
                  <a:lnTo>
                    <a:pt x="1734172" y="67175"/>
                  </a:lnTo>
                  <a:lnTo>
                    <a:pt x="1777464" y="82436"/>
                  </a:lnTo>
                  <a:lnTo>
                    <a:pt x="1820051" y="99147"/>
                  </a:lnTo>
                  <a:lnTo>
                    <a:pt x="1861901" y="117279"/>
                  </a:lnTo>
                  <a:lnTo>
                    <a:pt x="1902987" y="136801"/>
                  </a:lnTo>
                  <a:lnTo>
                    <a:pt x="1943277" y="157685"/>
                  </a:lnTo>
                  <a:lnTo>
                    <a:pt x="1982742" y="179899"/>
                  </a:lnTo>
                  <a:lnTo>
                    <a:pt x="2021352" y="203415"/>
                  </a:lnTo>
                  <a:lnTo>
                    <a:pt x="2059077" y="228203"/>
                  </a:lnTo>
                  <a:lnTo>
                    <a:pt x="2095888" y="254232"/>
                  </a:lnTo>
                  <a:lnTo>
                    <a:pt x="2131755" y="281473"/>
                  </a:lnTo>
                  <a:lnTo>
                    <a:pt x="2166648" y="309897"/>
                  </a:lnTo>
                  <a:lnTo>
                    <a:pt x="2200537" y="339473"/>
                  </a:lnTo>
                  <a:lnTo>
                    <a:pt x="2233392" y="370172"/>
                  </a:lnTo>
                  <a:lnTo>
                    <a:pt x="2265185" y="401964"/>
                  </a:lnTo>
                  <a:lnTo>
                    <a:pt x="2295884" y="434819"/>
                  </a:lnTo>
                  <a:lnTo>
                    <a:pt x="2325461" y="468708"/>
                  </a:lnTo>
                  <a:lnTo>
                    <a:pt x="2353885" y="503600"/>
                  </a:lnTo>
                  <a:lnTo>
                    <a:pt x="2381127" y="539466"/>
                  </a:lnTo>
                  <a:lnTo>
                    <a:pt x="2407156" y="576276"/>
                  </a:lnTo>
                  <a:lnTo>
                    <a:pt x="2431944" y="614001"/>
                  </a:lnTo>
                  <a:lnTo>
                    <a:pt x="2455460" y="652610"/>
                  </a:lnTo>
                  <a:lnTo>
                    <a:pt x="2477675" y="692074"/>
                  </a:lnTo>
                  <a:lnTo>
                    <a:pt x="2498559" y="732363"/>
                  </a:lnTo>
                  <a:lnTo>
                    <a:pt x="2518081" y="773447"/>
                  </a:lnTo>
                  <a:lnTo>
                    <a:pt x="2536213" y="815297"/>
                  </a:lnTo>
                  <a:lnTo>
                    <a:pt x="2552924" y="857882"/>
                  </a:lnTo>
                  <a:lnTo>
                    <a:pt x="2568186" y="901174"/>
                  </a:lnTo>
                  <a:lnTo>
                    <a:pt x="2581967" y="945141"/>
                  </a:lnTo>
                  <a:lnTo>
                    <a:pt x="2594238" y="989755"/>
                  </a:lnTo>
                  <a:lnTo>
                    <a:pt x="2604969" y="1034985"/>
                  </a:lnTo>
                  <a:lnTo>
                    <a:pt x="2614132" y="1080803"/>
                  </a:lnTo>
                  <a:lnTo>
                    <a:pt x="2621695" y="1127177"/>
                  </a:lnTo>
                  <a:lnTo>
                    <a:pt x="2627629" y="1174079"/>
                  </a:lnTo>
                  <a:lnTo>
                    <a:pt x="2631905" y="1221478"/>
                  </a:lnTo>
                  <a:lnTo>
                    <a:pt x="2634492" y="1269345"/>
                  </a:lnTo>
                  <a:lnTo>
                    <a:pt x="2635361" y="1317650"/>
                  </a:lnTo>
                  <a:lnTo>
                    <a:pt x="2634492" y="1365957"/>
                  </a:lnTo>
                  <a:lnTo>
                    <a:pt x="2631905" y="1413826"/>
                  </a:lnTo>
                  <a:lnTo>
                    <a:pt x="2627629" y="1461227"/>
                  </a:lnTo>
                  <a:lnTo>
                    <a:pt x="2621695" y="1508130"/>
                  </a:lnTo>
                  <a:lnTo>
                    <a:pt x="2614132" y="1554506"/>
                  </a:lnTo>
                  <a:lnTo>
                    <a:pt x="2604969" y="1600325"/>
                  </a:lnTo>
                  <a:lnTo>
                    <a:pt x="2594238" y="1645557"/>
                  </a:lnTo>
                  <a:lnTo>
                    <a:pt x="2581967" y="1690172"/>
                  </a:lnTo>
                  <a:lnTo>
                    <a:pt x="2568186" y="1734141"/>
                  </a:lnTo>
                  <a:lnTo>
                    <a:pt x="2552924" y="1777434"/>
                  </a:lnTo>
                  <a:lnTo>
                    <a:pt x="2536213" y="1820020"/>
                  </a:lnTo>
                  <a:lnTo>
                    <a:pt x="2518081" y="1861871"/>
                  </a:lnTo>
                  <a:lnTo>
                    <a:pt x="2498559" y="1902956"/>
                  </a:lnTo>
                  <a:lnTo>
                    <a:pt x="2477675" y="1943246"/>
                  </a:lnTo>
                  <a:lnTo>
                    <a:pt x="2455460" y="1982711"/>
                  </a:lnTo>
                  <a:lnTo>
                    <a:pt x="2431944" y="2021321"/>
                  </a:lnTo>
                  <a:lnTo>
                    <a:pt x="2407156" y="2059046"/>
                  </a:lnTo>
                  <a:lnTo>
                    <a:pt x="2381127" y="2095857"/>
                  </a:lnTo>
                  <a:lnTo>
                    <a:pt x="2353885" y="2131724"/>
                  </a:lnTo>
                  <a:lnTo>
                    <a:pt x="2325461" y="2166617"/>
                  </a:lnTo>
                  <a:lnTo>
                    <a:pt x="2295884" y="2200506"/>
                  </a:lnTo>
                  <a:lnTo>
                    <a:pt x="2265185" y="2233362"/>
                  </a:lnTo>
                  <a:lnTo>
                    <a:pt x="2233392" y="2265154"/>
                  </a:lnTo>
                  <a:lnTo>
                    <a:pt x="2200537" y="2295854"/>
                  </a:lnTo>
                  <a:lnTo>
                    <a:pt x="2166648" y="2325431"/>
                  </a:lnTo>
                  <a:lnTo>
                    <a:pt x="2131755" y="2353855"/>
                  </a:lnTo>
                  <a:lnTo>
                    <a:pt x="2095888" y="2381096"/>
                  </a:lnTo>
                  <a:lnTo>
                    <a:pt x="2059077" y="2407126"/>
                  </a:lnTo>
                  <a:lnTo>
                    <a:pt x="2021352" y="2431914"/>
                  </a:lnTo>
                  <a:lnTo>
                    <a:pt x="1982742" y="2455430"/>
                  </a:lnTo>
                  <a:lnTo>
                    <a:pt x="1943277" y="2477645"/>
                  </a:lnTo>
                  <a:lnTo>
                    <a:pt x="1902987" y="2498528"/>
                  </a:lnTo>
                  <a:lnTo>
                    <a:pt x="1861901" y="2518051"/>
                  </a:lnTo>
                  <a:lnTo>
                    <a:pt x="1820051" y="2536183"/>
                  </a:lnTo>
                  <a:lnTo>
                    <a:pt x="1777464" y="2552894"/>
                  </a:lnTo>
                  <a:lnTo>
                    <a:pt x="1734172" y="2568155"/>
                  </a:lnTo>
                  <a:lnTo>
                    <a:pt x="1690203" y="2581936"/>
                  </a:lnTo>
                  <a:lnTo>
                    <a:pt x="1645587" y="2594207"/>
                  </a:lnTo>
                  <a:lnTo>
                    <a:pt x="1600355" y="2604939"/>
                  </a:lnTo>
                  <a:lnTo>
                    <a:pt x="1554537" y="2614101"/>
                  </a:lnTo>
                  <a:lnTo>
                    <a:pt x="1508161" y="2621665"/>
                  </a:lnTo>
                  <a:lnTo>
                    <a:pt x="1461257" y="2627599"/>
                  </a:lnTo>
                  <a:lnTo>
                    <a:pt x="1413856" y="2631875"/>
                  </a:lnTo>
                  <a:lnTo>
                    <a:pt x="1365987" y="2634462"/>
                  </a:lnTo>
                  <a:lnTo>
                    <a:pt x="1317680" y="2635331"/>
                  </a:lnTo>
                  <a:close/>
                </a:path>
              </a:pathLst>
            </a:custGeom>
            <a:solidFill>
              <a:srgbClr val="FFF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37684" y="3189457"/>
              <a:ext cx="2635885" cy="2635885"/>
            </a:xfrm>
            <a:custGeom>
              <a:avLst/>
              <a:gdLst/>
              <a:ahLst/>
              <a:cxnLst/>
              <a:rect l="l" t="t" r="r" b="b"/>
              <a:pathLst>
                <a:path w="2635884" h="2635885">
                  <a:moveTo>
                    <a:pt x="1317650" y="0"/>
                  </a:moveTo>
                  <a:lnTo>
                    <a:pt x="1269344" y="869"/>
                  </a:lnTo>
                  <a:lnTo>
                    <a:pt x="1221477" y="3456"/>
                  </a:lnTo>
                  <a:lnTo>
                    <a:pt x="1174077" y="7731"/>
                  </a:lnTo>
                  <a:lnTo>
                    <a:pt x="1127175" y="13666"/>
                  </a:lnTo>
                  <a:lnTo>
                    <a:pt x="1080801" y="21229"/>
                  </a:lnTo>
                  <a:lnTo>
                    <a:pt x="1034983" y="30391"/>
                  </a:lnTo>
                  <a:lnTo>
                    <a:pt x="989752" y="41122"/>
                  </a:lnTo>
                  <a:lnTo>
                    <a:pt x="945138" y="53393"/>
                  </a:lnTo>
                  <a:lnTo>
                    <a:pt x="901170" y="67174"/>
                  </a:lnTo>
                  <a:lnTo>
                    <a:pt x="857879" y="82435"/>
                  </a:lnTo>
                  <a:lnTo>
                    <a:pt x="815293" y="99146"/>
                  </a:lnTo>
                  <a:lnTo>
                    <a:pt x="773444" y="117278"/>
                  </a:lnTo>
                  <a:lnTo>
                    <a:pt x="732359" y="136800"/>
                  </a:lnTo>
                  <a:lnTo>
                    <a:pt x="692070" y="157683"/>
                  </a:lnTo>
                  <a:lnTo>
                    <a:pt x="652606" y="179897"/>
                  </a:lnTo>
                  <a:lnTo>
                    <a:pt x="613997" y="203413"/>
                  </a:lnTo>
                  <a:lnTo>
                    <a:pt x="576273" y="228200"/>
                  </a:lnTo>
                  <a:lnTo>
                    <a:pt x="539463" y="254229"/>
                  </a:lnTo>
                  <a:lnTo>
                    <a:pt x="503597" y="281471"/>
                  </a:lnTo>
                  <a:lnTo>
                    <a:pt x="468704" y="309894"/>
                  </a:lnTo>
                  <a:lnTo>
                    <a:pt x="434816" y="339470"/>
                  </a:lnTo>
                  <a:lnTo>
                    <a:pt x="401961" y="370169"/>
                  </a:lnTo>
                  <a:lnTo>
                    <a:pt x="370169" y="401961"/>
                  </a:lnTo>
                  <a:lnTo>
                    <a:pt x="339470" y="434816"/>
                  </a:lnTo>
                  <a:lnTo>
                    <a:pt x="309894" y="468704"/>
                  </a:lnTo>
                  <a:lnTo>
                    <a:pt x="281471" y="503597"/>
                  </a:lnTo>
                  <a:lnTo>
                    <a:pt x="254229" y="539463"/>
                  </a:lnTo>
                  <a:lnTo>
                    <a:pt x="228200" y="576273"/>
                  </a:lnTo>
                  <a:lnTo>
                    <a:pt x="203413" y="613997"/>
                  </a:lnTo>
                  <a:lnTo>
                    <a:pt x="179897" y="652606"/>
                  </a:lnTo>
                  <a:lnTo>
                    <a:pt x="157683" y="692070"/>
                  </a:lnTo>
                  <a:lnTo>
                    <a:pt x="136800" y="732359"/>
                  </a:lnTo>
                  <a:lnTo>
                    <a:pt x="117278" y="773444"/>
                  </a:lnTo>
                  <a:lnTo>
                    <a:pt x="99146" y="815293"/>
                  </a:lnTo>
                  <a:lnTo>
                    <a:pt x="82435" y="857879"/>
                  </a:lnTo>
                  <a:lnTo>
                    <a:pt x="67174" y="901170"/>
                  </a:lnTo>
                  <a:lnTo>
                    <a:pt x="53393" y="945138"/>
                  </a:lnTo>
                  <a:lnTo>
                    <a:pt x="41122" y="989752"/>
                  </a:lnTo>
                  <a:lnTo>
                    <a:pt x="30391" y="1034983"/>
                  </a:lnTo>
                  <a:lnTo>
                    <a:pt x="21229" y="1080801"/>
                  </a:lnTo>
                  <a:lnTo>
                    <a:pt x="13666" y="1127175"/>
                  </a:lnTo>
                  <a:lnTo>
                    <a:pt x="7731" y="1174077"/>
                  </a:lnTo>
                  <a:lnTo>
                    <a:pt x="3456" y="1221477"/>
                  </a:lnTo>
                  <a:lnTo>
                    <a:pt x="869" y="1269344"/>
                  </a:lnTo>
                  <a:lnTo>
                    <a:pt x="0" y="1317650"/>
                  </a:lnTo>
                  <a:lnTo>
                    <a:pt x="869" y="1365955"/>
                  </a:lnTo>
                  <a:lnTo>
                    <a:pt x="3456" y="1413823"/>
                  </a:lnTo>
                  <a:lnTo>
                    <a:pt x="7731" y="1461223"/>
                  </a:lnTo>
                  <a:lnTo>
                    <a:pt x="13666" y="1508125"/>
                  </a:lnTo>
                  <a:lnTo>
                    <a:pt x="21229" y="1554500"/>
                  </a:lnTo>
                  <a:lnTo>
                    <a:pt x="30391" y="1600317"/>
                  </a:lnTo>
                  <a:lnTo>
                    <a:pt x="41122" y="1645548"/>
                  </a:lnTo>
                  <a:lnTo>
                    <a:pt x="53393" y="1690162"/>
                  </a:lnTo>
                  <a:lnTo>
                    <a:pt x="67174" y="1734130"/>
                  </a:lnTo>
                  <a:lnTo>
                    <a:pt x="82435" y="1777421"/>
                  </a:lnTo>
                  <a:lnTo>
                    <a:pt x="99146" y="1820007"/>
                  </a:lnTo>
                  <a:lnTo>
                    <a:pt x="117278" y="1861857"/>
                  </a:lnTo>
                  <a:lnTo>
                    <a:pt x="136800" y="1902941"/>
                  </a:lnTo>
                  <a:lnTo>
                    <a:pt x="157683" y="1943230"/>
                  </a:lnTo>
                  <a:lnTo>
                    <a:pt x="179897" y="1982694"/>
                  </a:lnTo>
                  <a:lnTo>
                    <a:pt x="203413" y="2021303"/>
                  </a:lnTo>
                  <a:lnTo>
                    <a:pt x="228200" y="2059028"/>
                  </a:lnTo>
                  <a:lnTo>
                    <a:pt x="254229" y="2095838"/>
                  </a:lnTo>
                  <a:lnTo>
                    <a:pt x="281471" y="2131704"/>
                  </a:lnTo>
                  <a:lnTo>
                    <a:pt x="309894" y="2166596"/>
                  </a:lnTo>
                  <a:lnTo>
                    <a:pt x="339470" y="2200484"/>
                  </a:lnTo>
                  <a:lnTo>
                    <a:pt x="370169" y="2233339"/>
                  </a:lnTo>
                  <a:lnTo>
                    <a:pt x="401961" y="2265131"/>
                  </a:lnTo>
                  <a:lnTo>
                    <a:pt x="434816" y="2295830"/>
                  </a:lnTo>
                  <a:lnTo>
                    <a:pt x="468704" y="2325406"/>
                  </a:lnTo>
                  <a:lnTo>
                    <a:pt x="503597" y="2353829"/>
                  </a:lnTo>
                  <a:lnTo>
                    <a:pt x="539463" y="2381071"/>
                  </a:lnTo>
                  <a:lnTo>
                    <a:pt x="576273" y="2407100"/>
                  </a:lnTo>
                  <a:lnTo>
                    <a:pt x="613997" y="2431887"/>
                  </a:lnTo>
                  <a:lnTo>
                    <a:pt x="652606" y="2455403"/>
                  </a:lnTo>
                  <a:lnTo>
                    <a:pt x="692070" y="2477617"/>
                  </a:lnTo>
                  <a:lnTo>
                    <a:pt x="732359" y="2498500"/>
                  </a:lnTo>
                  <a:lnTo>
                    <a:pt x="773444" y="2518022"/>
                  </a:lnTo>
                  <a:lnTo>
                    <a:pt x="815293" y="2536154"/>
                  </a:lnTo>
                  <a:lnTo>
                    <a:pt x="857879" y="2552865"/>
                  </a:lnTo>
                  <a:lnTo>
                    <a:pt x="901170" y="2568126"/>
                  </a:lnTo>
                  <a:lnTo>
                    <a:pt x="945138" y="2581907"/>
                  </a:lnTo>
                  <a:lnTo>
                    <a:pt x="989752" y="2594178"/>
                  </a:lnTo>
                  <a:lnTo>
                    <a:pt x="1034983" y="2604909"/>
                  </a:lnTo>
                  <a:lnTo>
                    <a:pt x="1080801" y="2614071"/>
                  </a:lnTo>
                  <a:lnTo>
                    <a:pt x="1127175" y="2621634"/>
                  </a:lnTo>
                  <a:lnTo>
                    <a:pt x="1174077" y="2627569"/>
                  </a:lnTo>
                  <a:lnTo>
                    <a:pt x="1221477" y="2631844"/>
                  </a:lnTo>
                  <a:lnTo>
                    <a:pt x="1269344" y="2634431"/>
                  </a:lnTo>
                  <a:lnTo>
                    <a:pt x="1317650" y="2635300"/>
                  </a:lnTo>
                  <a:lnTo>
                    <a:pt x="1365955" y="2634431"/>
                  </a:lnTo>
                  <a:lnTo>
                    <a:pt x="1413823" y="2631844"/>
                  </a:lnTo>
                  <a:lnTo>
                    <a:pt x="1461223" y="2627569"/>
                  </a:lnTo>
                  <a:lnTo>
                    <a:pt x="1508125" y="2621634"/>
                  </a:lnTo>
                  <a:lnTo>
                    <a:pt x="1554500" y="2614071"/>
                  </a:lnTo>
                  <a:lnTo>
                    <a:pt x="1600317" y="2604909"/>
                  </a:lnTo>
                  <a:lnTo>
                    <a:pt x="1645548" y="2594178"/>
                  </a:lnTo>
                  <a:lnTo>
                    <a:pt x="1690162" y="2581907"/>
                  </a:lnTo>
                  <a:lnTo>
                    <a:pt x="1734130" y="2568126"/>
                  </a:lnTo>
                  <a:lnTo>
                    <a:pt x="1777421" y="2552865"/>
                  </a:lnTo>
                  <a:lnTo>
                    <a:pt x="1820007" y="2536154"/>
                  </a:lnTo>
                  <a:lnTo>
                    <a:pt x="1861857" y="2518022"/>
                  </a:lnTo>
                  <a:lnTo>
                    <a:pt x="1902941" y="2498500"/>
                  </a:lnTo>
                  <a:lnTo>
                    <a:pt x="1943230" y="2477617"/>
                  </a:lnTo>
                  <a:lnTo>
                    <a:pt x="1982694" y="2455403"/>
                  </a:lnTo>
                  <a:lnTo>
                    <a:pt x="2021303" y="2431887"/>
                  </a:lnTo>
                  <a:lnTo>
                    <a:pt x="2059028" y="2407100"/>
                  </a:lnTo>
                  <a:lnTo>
                    <a:pt x="2095838" y="2381071"/>
                  </a:lnTo>
                  <a:lnTo>
                    <a:pt x="2131704" y="2353829"/>
                  </a:lnTo>
                  <a:lnTo>
                    <a:pt x="2166596" y="2325406"/>
                  </a:lnTo>
                  <a:lnTo>
                    <a:pt x="2200484" y="2295830"/>
                  </a:lnTo>
                  <a:lnTo>
                    <a:pt x="2233339" y="2265131"/>
                  </a:lnTo>
                  <a:lnTo>
                    <a:pt x="2265131" y="2233339"/>
                  </a:lnTo>
                  <a:lnTo>
                    <a:pt x="2295830" y="2200484"/>
                  </a:lnTo>
                  <a:lnTo>
                    <a:pt x="2325406" y="2166596"/>
                  </a:lnTo>
                  <a:lnTo>
                    <a:pt x="2353829" y="2131704"/>
                  </a:lnTo>
                  <a:lnTo>
                    <a:pt x="2381071" y="2095838"/>
                  </a:lnTo>
                  <a:lnTo>
                    <a:pt x="2407100" y="2059028"/>
                  </a:lnTo>
                  <a:lnTo>
                    <a:pt x="2431887" y="2021303"/>
                  </a:lnTo>
                  <a:lnTo>
                    <a:pt x="2455403" y="1982694"/>
                  </a:lnTo>
                  <a:lnTo>
                    <a:pt x="2477617" y="1943230"/>
                  </a:lnTo>
                  <a:lnTo>
                    <a:pt x="2498500" y="1902941"/>
                  </a:lnTo>
                  <a:lnTo>
                    <a:pt x="2518022" y="1861857"/>
                  </a:lnTo>
                  <a:lnTo>
                    <a:pt x="2536154" y="1820007"/>
                  </a:lnTo>
                  <a:lnTo>
                    <a:pt x="2552865" y="1777421"/>
                  </a:lnTo>
                  <a:lnTo>
                    <a:pt x="2568126" y="1734130"/>
                  </a:lnTo>
                  <a:lnTo>
                    <a:pt x="2581907" y="1690162"/>
                  </a:lnTo>
                  <a:lnTo>
                    <a:pt x="2594178" y="1645548"/>
                  </a:lnTo>
                  <a:lnTo>
                    <a:pt x="2604909" y="1600317"/>
                  </a:lnTo>
                  <a:lnTo>
                    <a:pt x="2614071" y="1554500"/>
                  </a:lnTo>
                  <a:lnTo>
                    <a:pt x="2621634" y="1508125"/>
                  </a:lnTo>
                  <a:lnTo>
                    <a:pt x="2627569" y="1461223"/>
                  </a:lnTo>
                  <a:lnTo>
                    <a:pt x="2631844" y="1413823"/>
                  </a:lnTo>
                  <a:lnTo>
                    <a:pt x="2634431" y="1365955"/>
                  </a:lnTo>
                  <a:lnTo>
                    <a:pt x="2635300" y="1317650"/>
                  </a:lnTo>
                  <a:lnTo>
                    <a:pt x="2634431" y="1269344"/>
                  </a:lnTo>
                  <a:lnTo>
                    <a:pt x="2631844" y="1221477"/>
                  </a:lnTo>
                  <a:lnTo>
                    <a:pt x="2627569" y="1174077"/>
                  </a:lnTo>
                  <a:lnTo>
                    <a:pt x="2621634" y="1127175"/>
                  </a:lnTo>
                  <a:lnTo>
                    <a:pt x="2614071" y="1080801"/>
                  </a:lnTo>
                  <a:lnTo>
                    <a:pt x="2604909" y="1034983"/>
                  </a:lnTo>
                  <a:lnTo>
                    <a:pt x="2594178" y="989752"/>
                  </a:lnTo>
                  <a:lnTo>
                    <a:pt x="2581907" y="945138"/>
                  </a:lnTo>
                  <a:lnTo>
                    <a:pt x="2568126" y="901170"/>
                  </a:lnTo>
                  <a:lnTo>
                    <a:pt x="2552865" y="857879"/>
                  </a:lnTo>
                  <a:lnTo>
                    <a:pt x="2536154" y="815293"/>
                  </a:lnTo>
                  <a:lnTo>
                    <a:pt x="2518022" y="773444"/>
                  </a:lnTo>
                  <a:lnTo>
                    <a:pt x="2498500" y="732359"/>
                  </a:lnTo>
                  <a:lnTo>
                    <a:pt x="2477617" y="692070"/>
                  </a:lnTo>
                  <a:lnTo>
                    <a:pt x="2455403" y="652606"/>
                  </a:lnTo>
                  <a:lnTo>
                    <a:pt x="2431887" y="613997"/>
                  </a:lnTo>
                  <a:lnTo>
                    <a:pt x="2407100" y="576273"/>
                  </a:lnTo>
                  <a:lnTo>
                    <a:pt x="2381071" y="539463"/>
                  </a:lnTo>
                  <a:lnTo>
                    <a:pt x="2353829" y="503597"/>
                  </a:lnTo>
                  <a:lnTo>
                    <a:pt x="2325406" y="468704"/>
                  </a:lnTo>
                  <a:lnTo>
                    <a:pt x="2295830" y="434816"/>
                  </a:lnTo>
                  <a:lnTo>
                    <a:pt x="2265131" y="401961"/>
                  </a:lnTo>
                  <a:lnTo>
                    <a:pt x="2233339" y="370169"/>
                  </a:lnTo>
                  <a:lnTo>
                    <a:pt x="2200484" y="339470"/>
                  </a:lnTo>
                  <a:lnTo>
                    <a:pt x="2166596" y="309894"/>
                  </a:lnTo>
                  <a:lnTo>
                    <a:pt x="2131704" y="281471"/>
                  </a:lnTo>
                  <a:lnTo>
                    <a:pt x="2095838" y="254229"/>
                  </a:lnTo>
                  <a:lnTo>
                    <a:pt x="2059028" y="228200"/>
                  </a:lnTo>
                  <a:lnTo>
                    <a:pt x="2021303" y="203413"/>
                  </a:lnTo>
                  <a:lnTo>
                    <a:pt x="1982694" y="179897"/>
                  </a:lnTo>
                  <a:lnTo>
                    <a:pt x="1943230" y="157683"/>
                  </a:lnTo>
                  <a:lnTo>
                    <a:pt x="1902941" y="136800"/>
                  </a:lnTo>
                  <a:lnTo>
                    <a:pt x="1861857" y="117278"/>
                  </a:lnTo>
                  <a:lnTo>
                    <a:pt x="1820007" y="99146"/>
                  </a:lnTo>
                  <a:lnTo>
                    <a:pt x="1777421" y="82435"/>
                  </a:lnTo>
                  <a:lnTo>
                    <a:pt x="1734130" y="67174"/>
                  </a:lnTo>
                  <a:lnTo>
                    <a:pt x="1690162" y="53393"/>
                  </a:lnTo>
                  <a:lnTo>
                    <a:pt x="1645548" y="41122"/>
                  </a:lnTo>
                  <a:lnTo>
                    <a:pt x="1600317" y="30391"/>
                  </a:lnTo>
                  <a:lnTo>
                    <a:pt x="1554500" y="21229"/>
                  </a:lnTo>
                  <a:lnTo>
                    <a:pt x="1508125" y="13666"/>
                  </a:lnTo>
                  <a:lnTo>
                    <a:pt x="1461223" y="7731"/>
                  </a:lnTo>
                  <a:lnTo>
                    <a:pt x="1413823" y="3456"/>
                  </a:lnTo>
                  <a:lnTo>
                    <a:pt x="1365955" y="869"/>
                  </a:lnTo>
                  <a:lnTo>
                    <a:pt x="1317650" y="0"/>
                  </a:lnTo>
                </a:path>
              </a:pathLst>
            </a:custGeom>
            <a:ln w="76200">
              <a:solidFill>
                <a:srgbClr val="9557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119689" y="3151357"/>
            <a:ext cx="2712085" cy="2712085"/>
            <a:chOff x="8119689" y="3151357"/>
            <a:chExt cx="2712085" cy="2712085"/>
          </a:xfrm>
        </p:grpSpPr>
        <p:sp>
          <p:nvSpPr>
            <p:cNvPr id="18" name="object 18"/>
            <p:cNvSpPr/>
            <p:nvPr/>
          </p:nvSpPr>
          <p:spPr>
            <a:xfrm>
              <a:off x="8157789" y="3189457"/>
              <a:ext cx="2635885" cy="2635885"/>
            </a:xfrm>
            <a:custGeom>
              <a:avLst/>
              <a:gdLst/>
              <a:ahLst/>
              <a:cxnLst/>
              <a:rect l="l" t="t" r="r" b="b"/>
              <a:pathLst>
                <a:path w="2635884" h="2635885">
                  <a:moveTo>
                    <a:pt x="1317680" y="2635331"/>
                  </a:moveTo>
                  <a:lnTo>
                    <a:pt x="1269373" y="2634462"/>
                  </a:lnTo>
                  <a:lnTo>
                    <a:pt x="1221505" y="2631875"/>
                  </a:lnTo>
                  <a:lnTo>
                    <a:pt x="1174104" y="2627599"/>
                  </a:lnTo>
                  <a:lnTo>
                    <a:pt x="1127200" y="2621665"/>
                  </a:lnTo>
                  <a:lnTo>
                    <a:pt x="1080824" y="2614101"/>
                  </a:lnTo>
                  <a:lnTo>
                    <a:pt x="1035005" y="2604939"/>
                  </a:lnTo>
                  <a:lnTo>
                    <a:pt x="989773" y="2594207"/>
                  </a:lnTo>
                  <a:lnTo>
                    <a:pt x="945158" y="2581936"/>
                  </a:lnTo>
                  <a:lnTo>
                    <a:pt x="901189" y="2568155"/>
                  </a:lnTo>
                  <a:lnTo>
                    <a:pt x="857897" y="2552894"/>
                  </a:lnTo>
                  <a:lnTo>
                    <a:pt x="815310" y="2536183"/>
                  </a:lnTo>
                  <a:lnTo>
                    <a:pt x="773459" y="2518051"/>
                  </a:lnTo>
                  <a:lnTo>
                    <a:pt x="732374" y="2498528"/>
                  </a:lnTo>
                  <a:lnTo>
                    <a:pt x="692084" y="2477645"/>
                  </a:lnTo>
                  <a:lnTo>
                    <a:pt x="652619" y="2455430"/>
                  </a:lnTo>
                  <a:lnTo>
                    <a:pt x="614009" y="2431914"/>
                  </a:lnTo>
                  <a:lnTo>
                    <a:pt x="576284" y="2407126"/>
                  </a:lnTo>
                  <a:lnTo>
                    <a:pt x="539473" y="2381096"/>
                  </a:lnTo>
                  <a:lnTo>
                    <a:pt x="503606" y="2353855"/>
                  </a:lnTo>
                  <a:lnTo>
                    <a:pt x="468713" y="2325431"/>
                  </a:lnTo>
                  <a:lnTo>
                    <a:pt x="434824" y="2295854"/>
                  </a:lnTo>
                  <a:lnTo>
                    <a:pt x="401968" y="2265154"/>
                  </a:lnTo>
                  <a:lnTo>
                    <a:pt x="370176" y="2233362"/>
                  </a:lnTo>
                  <a:lnTo>
                    <a:pt x="339476" y="2200506"/>
                  </a:lnTo>
                  <a:lnTo>
                    <a:pt x="309900" y="2166617"/>
                  </a:lnTo>
                  <a:lnTo>
                    <a:pt x="281476" y="2131724"/>
                  </a:lnTo>
                  <a:lnTo>
                    <a:pt x="254234" y="2095857"/>
                  </a:lnTo>
                  <a:lnTo>
                    <a:pt x="228204" y="2059046"/>
                  </a:lnTo>
                  <a:lnTo>
                    <a:pt x="203416" y="2021321"/>
                  </a:lnTo>
                  <a:lnTo>
                    <a:pt x="179900" y="1982711"/>
                  </a:lnTo>
                  <a:lnTo>
                    <a:pt x="157686" y="1943246"/>
                  </a:lnTo>
                  <a:lnTo>
                    <a:pt x="136802" y="1902956"/>
                  </a:lnTo>
                  <a:lnTo>
                    <a:pt x="117280" y="1861871"/>
                  </a:lnTo>
                  <a:lnTo>
                    <a:pt x="99148" y="1820020"/>
                  </a:lnTo>
                  <a:lnTo>
                    <a:pt x="82436" y="1777434"/>
                  </a:lnTo>
                  <a:lnTo>
                    <a:pt x="67175" y="1734141"/>
                  </a:lnTo>
                  <a:lnTo>
                    <a:pt x="53394" y="1690172"/>
                  </a:lnTo>
                  <a:lnTo>
                    <a:pt x="41123" y="1645557"/>
                  </a:lnTo>
                  <a:lnTo>
                    <a:pt x="30391" y="1600325"/>
                  </a:lnTo>
                  <a:lnTo>
                    <a:pt x="21229" y="1554506"/>
                  </a:lnTo>
                  <a:lnTo>
                    <a:pt x="13666" y="1508130"/>
                  </a:lnTo>
                  <a:lnTo>
                    <a:pt x="7731" y="1461227"/>
                  </a:lnTo>
                  <a:lnTo>
                    <a:pt x="3456" y="1413826"/>
                  </a:lnTo>
                  <a:lnTo>
                    <a:pt x="869" y="1365957"/>
                  </a:lnTo>
                  <a:lnTo>
                    <a:pt x="0" y="1317650"/>
                  </a:lnTo>
                  <a:lnTo>
                    <a:pt x="869" y="1269345"/>
                  </a:lnTo>
                  <a:lnTo>
                    <a:pt x="3456" y="1221478"/>
                  </a:lnTo>
                  <a:lnTo>
                    <a:pt x="7731" y="1174079"/>
                  </a:lnTo>
                  <a:lnTo>
                    <a:pt x="13666" y="1127177"/>
                  </a:lnTo>
                  <a:lnTo>
                    <a:pt x="21229" y="1080803"/>
                  </a:lnTo>
                  <a:lnTo>
                    <a:pt x="30391" y="1034985"/>
                  </a:lnTo>
                  <a:lnTo>
                    <a:pt x="41123" y="989755"/>
                  </a:lnTo>
                  <a:lnTo>
                    <a:pt x="53394" y="945141"/>
                  </a:lnTo>
                  <a:lnTo>
                    <a:pt x="67175" y="901174"/>
                  </a:lnTo>
                  <a:lnTo>
                    <a:pt x="82436" y="857882"/>
                  </a:lnTo>
                  <a:lnTo>
                    <a:pt x="99148" y="815297"/>
                  </a:lnTo>
                  <a:lnTo>
                    <a:pt x="117280" y="773447"/>
                  </a:lnTo>
                  <a:lnTo>
                    <a:pt x="136802" y="732363"/>
                  </a:lnTo>
                  <a:lnTo>
                    <a:pt x="157686" y="692074"/>
                  </a:lnTo>
                  <a:lnTo>
                    <a:pt x="179900" y="652610"/>
                  </a:lnTo>
                  <a:lnTo>
                    <a:pt x="203416" y="614001"/>
                  </a:lnTo>
                  <a:lnTo>
                    <a:pt x="228204" y="576276"/>
                  </a:lnTo>
                  <a:lnTo>
                    <a:pt x="254234" y="539466"/>
                  </a:lnTo>
                  <a:lnTo>
                    <a:pt x="281476" y="503600"/>
                  </a:lnTo>
                  <a:lnTo>
                    <a:pt x="309900" y="468708"/>
                  </a:lnTo>
                  <a:lnTo>
                    <a:pt x="339476" y="434819"/>
                  </a:lnTo>
                  <a:lnTo>
                    <a:pt x="370176" y="401964"/>
                  </a:lnTo>
                  <a:lnTo>
                    <a:pt x="401968" y="370172"/>
                  </a:lnTo>
                  <a:lnTo>
                    <a:pt x="434824" y="339473"/>
                  </a:lnTo>
                  <a:lnTo>
                    <a:pt x="468713" y="309897"/>
                  </a:lnTo>
                  <a:lnTo>
                    <a:pt x="503606" y="281473"/>
                  </a:lnTo>
                  <a:lnTo>
                    <a:pt x="539473" y="254232"/>
                  </a:lnTo>
                  <a:lnTo>
                    <a:pt x="576284" y="228203"/>
                  </a:lnTo>
                  <a:lnTo>
                    <a:pt x="614009" y="203415"/>
                  </a:lnTo>
                  <a:lnTo>
                    <a:pt x="652619" y="179899"/>
                  </a:lnTo>
                  <a:lnTo>
                    <a:pt x="692084" y="157685"/>
                  </a:lnTo>
                  <a:lnTo>
                    <a:pt x="732374" y="136801"/>
                  </a:lnTo>
                  <a:lnTo>
                    <a:pt x="773459" y="117279"/>
                  </a:lnTo>
                  <a:lnTo>
                    <a:pt x="815310" y="99147"/>
                  </a:lnTo>
                  <a:lnTo>
                    <a:pt x="857897" y="82436"/>
                  </a:lnTo>
                  <a:lnTo>
                    <a:pt x="901189" y="67175"/>
                  </a:lnTo>
                  <a:lnTo>
                    <a:pt x="945158" y="53394"/>
                  </a:lnTo>
                  <a:lnTo>
                    <a:pt x="989773" y="41123"/>
                  </a:lnTo>
                  <a:lnTo>
                    <a:pt x="1035005" y="30391"/>
                  </a:lnTo>
                  <a:lnTo>
                    <a:pt x="1080824" y="21229"/>
                  </a:lnTo>
                  <a:lnTo>
                    <a:pt x="1127200" y="13666"/>
                  </a:lnTo>
                  <a:lnTo>
                    <a:pt x="1174104" y="7731"/>
                  </a:lnTo>
                  <a:lnTo>
                    <a:pt x="1221505" y="3456"/>
                  </a:lnTo>
                  <a:lnTo>
                    <a:pt x="1269373" y="869"/>
                  </a:lnTo>
                  <a:lnTo>
                    <a:pt x="1317680" y="0"/>
                  </a:lnTo>
                  <a:lnTo>
                    <a:pt x="1365987" y="869"/>
                  </a:lnTo>
                  <a:lnTo>
                    <a:pt x="1413856" y="3456"/>
                  </a:lnTo>
                  <a:lnTo>
                    <a:pt x="1461257" y="7731"/>
                  </a:lnTo>
                  <a:lnTo>
                    <a:pt x="1508161" y="13666"/>
                  </a:lnTo>
                  <a:lnTo>
                    <a:pt x="1554537" y="21229"/>
                  </a:lnTo>
                  <a:lnTo>
                    <a:pt x="1600355" y="30391"/>
                  </a:lnTo>
                  <a:lnTo>
                    <a:pt x="1645587" y="41123"/>
                  </a:lnTo>
                  <a:lnTo>
                    <a:pt x="1690203" y="53394"/>
                  </a:lnTo>
                  <a:lnTo>
                    <a:pt x="1734172" y="67175"/>
                  </a:lnTo>
                  <a:lnTo>
                    <a:pt x="1777464" y="82436"/>
                  </a:lnTo>
                  <a:lnTo>
                    <a:pt x="1820051" y="99147"/>
                  </a:lnTo>
                  <a:lnTo>
                    <a:pt x="1861901" y="117279"/>
                  </a:lnTo>
                  <a:lnTo>
                    <a:pt x="1902987" y="136801"/>
                  </a:lnTo>
                  <a:lnTo>
                    <a:pt x="1943277" y="157685"/>
                  </a:lnTo>
                  <a:lnTo>
                    <a:pt x="1982742" y="179899"/>
                  </a:lnTo>
                  <a:lnTo>
                    <a:pt x="2021352" y="203415"/>
                  </a:lnTo>
                  <a:lnTo>
                    <a:pt x="2059077" y="228203"/>
                  </a:lnTo>
                  <a:lnTo>
                    <a:pt x="2095888" y="254232"/>
                  </a:lnTo>
                  <a:lnTo>
                    <a:pt x="2131755" y="281473"/>
                  </a:lnTo>
                  <a:lnTo>
                    <a:pt x="2166648" y="309897"/>
                  </a:lnTo>
                  <a:lnTo>
                    <a:pt x="2200537" y="339473"/>
                  </a:lnTo>
                  <a:lnTo>
                    <a:pt x="2233392" y="370172"/>
                  </a:lnTo>
                  <a:lnTo>
                    <a:pt x="2265185" y="401964"/>
                  </a:lnTo>
                  <a:lnTo>
                    <a:pt x="2295884" y="434819"/>
                  </a:lnTo>
                  <a:lnTo>
                    <a:pt x="2325461" y="468708"/>
                  </a:lnTo>
                  <a:lnTo>
                    <a:pt x="2353885" y="503600"/>
                  </a:lnTo>
                  <a:lnTo>
                    <a:pt x="2381127" y="539466"/>
                  </a:lnTo>
                  <a:lnTo>
                    <a:pt x="2407156" y="576276"/>
                  </a:lnTo>
                  <a:lnTo>
                    <a:pt x="2431944" y="614001"/>
                  </a:lnTo>
                  <a:lnTo>
                    <a:pt x="2455460" y="652610"/>
                  </a:lnTo>
                  <a:lnTo>
                    <a:pt x="2477675" y="692074"/>
                  </a:lnTo>
                  <a:lnTo>
                    <a:pt x="2498559" y="732363"/>
                  </a:lnTo>
                  <a:lnTo>
                    <a:pt x="2518081" y="773447"/>
                  </a:lnTo>
                  <a:lnTo>
                    <a:pt x="2536213" y="815297"/>
                  </a:lnTo>
                  <a:lnTo>
                    <a:pt x="2552924" y="857882"/>
                  </a:lnTo>
                  <a:lnTo>
                    <a:pt x="2568186" y="901174"/>
                  </a:lnTo>
                  <a:lnTo>
                    <a:pt x="2581967" y="945141"/>
                  </a:lnTo>
                  <a:lnTo>
                    <a:pt x="2594238" y="989755"/>
                  </a:lnTo>
                  <a:lnTo>
                    <a:pt x="2604969" y="1034985"/>
                  </a:lnTo>
                  <a:lnTo>
                    <a:pt x="2614132" y="1080803"/>
                  </a:lnTo>
                  <a:lnTo>
                    <a:pt x="2621695" y="1127177"/>
                  </a:lnTo>
                  <a:lnTo>
                    <a:pt x="2627629" y="1174079"/>
                  </a:lnTo>
                  <a:lnTo>
                    <a:pt x="2631905" y="1221478"/>
                  </a:lnTo>
                  <a:lnTo>
                    <a:pt x="2634492" y="1269345"/>
                  </a:lnTo>
                  <a:lnTo>
                    <a:pt x="2635361" y="1317650"/>
                  </a:lnTo>
                  <a:lnTo>
                    <a:pt x="2634492" y="1365957"/>
                  </a:lnTo>
                  <a:lnTo>
                    <a:pt x="2631905" y="1413826"/>
                  </a:lnTo>
                  <a:lnTo>
                    <a:pt x="2627629" y="1461227"/>
                  </a:lnTo>
                  <a:lnTo>
                    <a:pt x="2621695" y="1508130"/>
                  </a:lnTo>
                  <a:lnTo>
                    <a:pt x="2614132" y="1554506"/>
                  </a:lnTo>
                  <a:lnTo>
                    <a:pt x="2604969" y="1600325"/>
                  </a:lnTo>
                  <a:lnTo>
                    <a:pt x="2594238" y="1645557"/>
                  </a:lnTo>
                  <a:lnTo>
                    <a:pt x="2581967" y="1690172"/>
                  </a:lnTo>
                  <a:lnTo>
                    <a:pt x="2568186" y="1734141"/>
                  </a:lnTo>
                  <a:lnTo>
                    <a:pt x="2552924" y="1777434"/>
                  </a:lnTo>
                  <a:lnTo>
                    <a:pt x="2536213" y="1820020"/>
                  </a:lnTo>
                  <a:lnTo>
                    <a:pt x="2518081" y="1861871"/>
                  </a:lnTo>
                  <a:lnTo>
                    <a:pt x="2498559" y="1902956"/>
                  </a:lnTo>
                  <a:lnTo>
                    <a:pt x="2477675" y="1943246"/>
                  </a:lnTo>
                  <a:lnTo>
                    <a:pt x="2455460" y="1982711"/>
                  </a:lnTo>
                  <a:lnTo>
                    <a:pt x="2431944" y="2021321"/>
                  </a:lnTo>
                  <a:lnTo>
                    <a:pt x="2407156" y="2059046"/>
                  </a:lnTo>
                  <a:lnTo>
                    <a:pt x="2381127" y="2095857"/>
                  </a:lnTo>
                  <a:lnTo>
                    <a:pt x="2353885" y="2131724"/>
                  </a:lnTo>
                  <a:lnTo>
                    <a:pt x="2325461" y="2166617"/>
                  </a:lnTo>
                  <a:lnTo>
                    <a:pt x="2295884" y="2200506"/>
                  </a:lnTo>
                  <a:lnTo>
                    <a:pt x="2265185" y="2233362"/>
                  </a:lnTo>
                  <a:lnTo>
                    <a:pt x="2233392" y="2265154"/>
                  </a:lnTo>
                  <a:lnTo>
                    <a:pt x="2200537" y="2295854"/>
                  </a:lnTo>
                  <a:lnTo>
                    <a:pt x="2166648" y="2325431"/>
                  </a:lnTo>
                  <a:lnTo>
                    <a:pt x="2131755" y="2353855"/>
                  </a:lnTo>
                  <a:lnTo>
                    <a:pt x="2095888" y="2381096"/>
                  </a:lnTo>
                  <a:lnTo>
                    <a:pt x="2059077" y="2407126"/>
                  </a:lnTo>
                  <a:lnTo>
                    <a:pt x="2021352" y="2431914"/>
                  </a:lnTo>
                  <a:lnTo>
                    <a:pt x="1982742" y="2455430"/>
                  </a:lnTo>
                  <a:lnTo>
                    <a:pt x="1943277" y="2477645"/>
                  </a:lnTo>
                  <a:lnTo>
                    <a:pt x="1902987" y="2498528"/>
                  </a:lnTo>
                  <a:lnTo>
                    <a:pt x="1861901" y="2518051"/>
                  </a:lnTo>
                  <a:lnTo>
                    <a:pt x="1820051" y="2536183"/>
                  </a:lnTo>
                  <a:lnTo>
                    <a:pt x="1777464" y="2552894"/>
                  </a:lnTo>
                  <a:lnTo>
                    <a:pt x="1734172" y="2568155"/>
                  </a:lnTo>
                  <a:lnTo>
                    <a:pt x="1690203" y="2581936"/>
                  </a:lnTo>
                  <a:lnTo>
                    <a:pt x="1645587" y="2594207"/>
                  </a:lnTo>
                  <a:lnTo>
                    <a:pt x="1600355" y="2604939"/>
                  </a:lnTo>
                  <a:lnTo>
                    <a:pt x="1554537" y="2614101"/>
                  </a:lnTo>
                  <a:lnTo>
                    <a:pt x="1508161" y="2621665"/>
                  </a:lnTo>
                  <a:lnTo>
                    <a:pt x="1461257" y="2627599"/>
                  </a:lnTo>
                  <a:lnTo>
                    <a:pt x="1413856" y="2631875"/>
                  </a:lnTo>
                  <a:lnTo>
                    <a:pt x="1365987" y="2634462"/>
                  </a:lnTo>
                  <a:lnTo>
                    <a:pt x="1317680" y="2635331"/>
                  </a:lnTo>
                  <a:close/>
                </a:path>
              </a:pathLst>
            </a:custGeom>
            <a:solidFill>
              <a:srgbClr val="FFF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57789" y="3189457"/>
              <a:ext cx="2635885" cy="2635885"/>
            </a:xfrm>
            <a:custGeom>
              <a:avLst/>
              <a:gdLst/>
              <a:ahLst/>
              <a:cxnLst/>
              <a:rect l="l" t="t" r="r" b="b"/>
              <a:pathLst>
                <a:path w="2635884" h="2635885">
                  <a:moveTo>
                    <a:pt x="1317650" y="0"/>
                  </a:moveTo>
                  <a:lnTo>
                    <a:pt x="1269344" y="869"/>
                  </a:lnTo>
                  <a:lnTo>
                    <a:pt x="1221477" y="3456"/>
                  </a:lnTo>
                  <a:lnTo>
                    <a:pt x="1174077" y="7731"/>
                  </a:lnTo>
                  <a:lnTo>
                    <a:pt x="1127175" y="13666"/>
                  </a:lnTo>
                  <a:lnTo>
                    <a:pt x="1080801" y="21229"/>
                  </a:lnTo>
                  <a:lnTo>
                    <a:pt x="1034983" y="30391"/>
                  </a:lnTo>
                  <a:lnTo>
                    <a:pt x="989752" y="41122"/>
                  </a:lnTo>
                  <a:lnTo>
                    <a:pt x="945138" y="53393"/>
                  </a:lnTo>
                  <a:lnTo>
                    <a:pt x="901170" y="67174"/>
                  </a:lnTo>
                  <a:lnTo>
                    <a:pt x="857879" y="82435"/>
                  </a:lnTo>
                  <a:lnTo>
                    <a:pt x="815293" y="99146"/>
                  </a:lnTo>
                  <a:lnTo>
                    <a:pt x="773444" y="117278"/>
                  </a:lnTo>
                  <a:lnTo>
                    <a:pt x="732359" y="136800"/>
                  </a:lnTo>
                  <a:lnTo>
                    <a:pt x="692070" y="157683"/>
                  </a:lnTo>
                  <a:lnTo>
                    <a:pt x="652606" y="179897"/>
                  </a:lnTo>
                  <a:lnTo>
                    <a:pt x="613997" y="203413"/>
                  </a:lnTo>
                  <a:lnTo>
                    <a:pt x="576273" y="228200"/>
                  </a:lnTo>
                  <a:lnTo>
                    <a:pt x="539463" y="254229"/>
                  </a:lnTo>
                  <a:lnTo>
                    <a:pt x="503597" y="281471"/>
                  </a:lnTo>
                  <a:lnTo>
                    <a:pt x="468704" y="309894"/>
                  </a:lnTo>
                  <a:lnTo>
                    <a:pt x="434816" y="339470"/>
                  </a:lnTo>
                  <a:lnTo>
                    <a:pt x="401961" y="370169"/>
                  </a:lnTo>
                  <a:lnTo>
                    <a:pt x="370169" y="401961"/>
                  </a:lnTo>
                  <a:lnTo>
                    <a:pt x="339470" y="434816"/>
                  </a:lnTo>
                  <a:lnTo>
                    <a:pt x="309894" y="468704"/>
                  </a:lnTo>
                  <a:lnTo>
                    <a:pt x="281471" y="503597"/>
                  </a:lnTo>
                  <a:lnTo>
                    <a:pt x="254229" y="539463"/>
                  </a:lnTo>
                  <a:lnTo>
                    <a:pt x="228200" y="576273"/>
                  </a:lnTo>
                  <a:lnTo>
                    <a:pt x="203413" y="613997"/>
                  </a:lnTo>
                  <a:lnTo>
                    <a:pt x="179897" y="652606"/>
                  </a:lnTo>
                  <a:lnTo>
                    <a:pt x="157683" y="692070"/>
                  </a:lnTo>
                  <a:lnTo>
                    <a:pt x="136800" y="732359"/>
                  </a:lnTo>
                  <a:lnTo>
                    <a:pt x="117278" y="773444"/>
                  </a:lnTo>
                  <a:lnTo>
                    <a:pt x="99146" y="815293"/>
                  </a:lnTo>
                  <a:lnTo>
                    <a:pt x="82435" y="857879"/>
                  </a:lnTo>
                  <a:lnTo>
                    <a:pt x="67174" y="901170"/>
                  </a:lnTo>
                  <a:lnTo>
                    <a:pt x="53393" y="945138"/>
                  </a:lnTo>
                  <a:lnTo>
                    <a:pt x="41122" y="989752"/>
                  </a:lnTo>
                  <a:lnTo>
                    <a:pt x="30391" y="1034983"/>
                  </a:lnTo>
                  <a:lnTo>
                    <a:pt x="21229" y="1080801"/>
                  </a:lnTo>
                  <a:lnTo>
                    <a:pt x="13666" y="1127175"/>
                  </a:lnTo>
                  <a:lnTo>
                    <a:pt x="7731" y="1174077"/>
                  </a:lnTo>
                  <a:lnTo>
                    <a:pt x="3456" y="1221477"/>
                  </a:lnTo>
                  <a:lnTo>
                    <a:pt x="869" y="1269344"/>
                  </a:lnTo>
                  <a:lnTo>
                    <a:pt x="0" y="1317650"/>
                  </a:lnTo>
                  <a:lnTo>
                    <a:pt x="869" y="1365955"/>
                  </a:lnTo>
                  <a:lnTo>
                    <a:pt x="3456" y="1413823"/>
                  </a:lnTo>
                  <a:lnTo>
                    <a:pt x="7731" y="1461223"/>
                  </a:lnTo>
                  <a:lnTo>
                    <a:pt x="13666" y="1508125"/>
                  </a:lnTo>
                  <a:lnTo>
                    <a:pt x="21229" y="1554500"/>
                  </a:lnTo>
                  <a:lnTo>
                    <a:pt x="30391" y="1600317"/>
                  </a:lnTo>
                  <a:lnTo>
                    <a:pt x="41122" y="1645548"/>
                  </a:lnTo>
                  <a:lnTo>
                    <a:pt x="53393" y="1690162"/>
                  </a:lnTo>
                  <a:lnTo>
                    <a:pt x="67174" y="1734130"/>
                  </a:lnTo>
                  <a:lnTo>
                    <a:pt x="82435" y="1777421"/>
                  </a:lnTo>
                  <a:lnTo>
                    <a:pt x="99146" y="1820007"/>
                  </a:lnTo>
                  <a:lnTo>
                    <a:pt x="117278" y="1861857"/>
                  </a:lnTo>
                  <a:lnTo>
                    <a:pt x="136800" y="1902941"/>
                  </a:lnTo>
                  <a:lnTo>
                    <a:pt x="157683" y="1943230"/>
                  </a:lnTo>
                  <a:lnTo>
                    <a:pt x="179897" y="1982694"/>
                  </a:lnTo>
                  <a:lnTo>
                    <a:pt x="203413" y="2021303"/>
                  </a:lnTo>
                  <a:lnTo>
                    <a:pt x="228200" y="2059028"/>
                  </a:lnTo>
                  <a:lnTo>
                    <a:pt x="254229" y="2095838"/>
                  </a:lnTo>
                  <a:lnTo>
                    <a:pt x="281471" y="2131704"/>
                  </a:lnTo>
                  <a:lnTo>
                    <a:pt x="309894" y="2166596"/>
                  </a:lnTo>
                  <a:lnTo>
                    <a:pt x="339470" y="2200484"/>
                  </a:lnTo>
                  <a:lnTo>
                    <a:pt x="370169" y="2233339"/>
                  </a:lnTo>
                  <a:lnTo>
                    <a:pt x="401961" y="2265131"/>
                  </a:lnTo>
                  <a:lnTo>
                    <a:pt x="434816" y="2295830"/>
                  </a:lnTo>
                  <a:lnTo>
                    <a:pt x="468704" y="2325406"/>
                  </a:lnTo>
                  <a:lnTo>
                    <a:pt x="503597" y="2353829"/>
                  </a:lnTo>
                  <a:lnTo>
                    <a:pt x="539463" y="2381071"/>
                  </a:lnTo>
                  <a:lnTo>
                    <a:pt x="576273" y="2407100"/>
                  </a:lnTo>
                  <a:lnTo>
                    <a:pt x="613997" y="2431887"/>
                  </a:lnTo>
                  <a:lnTo>
                    <a:pt x="652606" y="2455403"/>
                  </a:lnTo>
                  <a:lnTo>
                    <a:pt x="692070" y="2477617"/>
                  </a:lnTo>
                  <a:lnTo>
                    <a:pt x="732359" y="2498500"/>
                  </a:lnTo>
                  <a:lnTo>
                    <a:pt x="773444" y="2518022"/>
                  </a:lnTo>
                  <a:lnTo>
                    <a:pt x="815293" y="2536154"/>
                  </a:lnTo>
                  <a:lnTo>
                    <a:pt x="857879" y="2552865"/>
                  </a:lnTo>
                  <a:lnTo>
                    <a:pt x="901170" y="2568126"/>
                  </a:lnTo>
                  <a:lnTo>
                    <a:pt x="945138" y="2581907"/>
                  </a:lnTo>
                  <a:lnTo>
                    <a:pt x="989752" y="2594178"/>
                  </a:lnTo>
                  <a:lnTo>
                    <a:pt x="1034983" y="2604909"/>
                  </a:lnTo>
                  <a:lnTo>
                    <a:pt x="1080801" y="2614071"/>
                  </a:lnTo>
                  <a:lnTo>
                    <a:pt x="1127175" y="2621634"/>
                  </a:lnTo>
                  <a:lnTo>
                    <a:pt x="1174077" y="2627569"/>
                  </a:lnTo>
                  <a:lnTo>
                    <a:pt x="1221477" y="2631844"/>
                  </a:lnTo>
                  <a:lnTo>
                    <a:pt x="1269344" y="2634431"/>
                  </a:lnTo>
                  <a:lnTo>
                    <a:pt x="1317650" y="2635300"/>
                  </a:lnTo>
                  <a:lnTo>
                    <a:pt x="1365955" y="2634431"/>
                  </a:lnTo>
                  <a:lnTo>
                    <a:pt x="1413823" y="2631844"/>
                  </a:lnTo>
                  <a:lnTo>
                    <a:pt x="1461223" y="2627569"/>
                  </a:lnTo>
                  <a:lnTo>
                    <a:pt x="1508125" y="2621634"/>
                  </a:lnTo>
                  <a:lnTo>
                    <a:pt x="1554500" y="2614071"/>
                  </a:lnTo>
                  <a:lnTo>
                    <a:pt x="1600317" y="2604909"/>
                  </a:lnTo>
                  <a:lnTo>
                    <a:pt x="1645548" y="2594178"/>
                  </a:lnTo>
                  <a:lnTo>
                    <a:pt x="1690162" y="2581907"/>
                  </a:lnTo>
                  <a:lnTo>
                    <a:pt x="1734130" y="2568126"/>
                  </a:lnTo>
                  <a:lnTo>
                    <a:pt x="1777421" y="2552865"/>
                  </a:lnTo>
                  <a:lnTo>
                    <a:pt x="1820007" y="2536154"/>
                  </a:lnTo>
                  <a:lnTo>
                    <a:pt x="1861857" y="2518022"/>
                  </a:lnTo>
                  <a:lnTo>
                    <a:pt x="1902941" y="2498500"/>
                  </a:lnTo>
                  <a:lnTo>
                    <a:pt x="1943230" y="2477617"/>
                  </a:lnTo>
                  <a:lnTo>
                    <a:pt x="1982694" y="2455403"/>
                  </a:lnTo>
                  <a:lnTo>
                    <a:pt x="2021303" y="2431887"/>
                  </a:lnTo>
                  <a:lnTo>
                    <a:pt x="2059028" y="2407100"/>
                  </a:lnTo>
                  <a:lnTo>
                    <a:pt x="2095838" y="2381071"/>
                  </a:lnTo>
                  <a:lnTo>
                    <a:pt x="2131704" y="2353829"/>
                  </a:lnTo>
                  <a:lnTo>
                    <a:pt x="2166596" y="2325406"/>
                  </a:lnTo>
                  <a:lnTo>
                    <a:pt x="2200484" y="2295830"/>
                  </a:lnTo>
                  <a:lnTo>
                    <a:pt x="2233339" y="2265131"/>
                  </a:lnTo>
                  <a:lnTo>
                    <a:pt x="2265131" y="2233339"/>
                  </a:lnTo>
                  <a:lnTo>
                    <a:pt x="2295830" y="2200484"/>
                  </a:lnTo>
                  <a:lnTo>
                    <a:pt x="2325406" y="2166596"/>
                  </a:lnTo>
                  <a:lnTo>
                    <a:pt x="2353829" y="2131704"/>
                  </a:lnTo>
                  <a:lnTo>
                    <a:pt x="2381071" y="2095838"/>
                  </a:lnTo>
                  <a:lnTo>
                    <a:pt x="2407100" y="2059028"/>
                  </a:lnTo>
                  <a:lnTo>
                    <a:pt x="2431887" y="2021303"/>
                  </a:lnTo>
                  <a:lnTo>
                    <a:pt x="2455403" y="1982694"/>
                  </a:lnTo>
                  <a:lnTo>
                    <a:pt x="2477617" y="1943230"/>
                  </a:lnTo>
                  <a:lnTo>
                    <a:pt x="2498500" y="1902941"/>
                  </a:lnTo>
                  <a:lnTo>
                    <a:pt x="2518022" y="1861857"/>
                  </a:lnTo>
                  <a:lnTo>
                    <a:pt x="2536154" y="1820007"/>
                  </a:lnTo>
                  <a:lnTo>
                    <a:pt x="2552865" y="1777421"/>
                  </a:lnTo>
                  <a:lnTo>
                    <a:pt x="2568126" y="1734130"/>
                  </a:lnTo>
                  <a:lnTo>
                    <a:pt x="2581907" y="1690162"/>
                  </a:lnTo>
                  <a:lnTo>
                    <a:pt x="2594178" y="1645548"/>
                  </a:lnTo>
                  <a:lnTo>
                    <a:pt x="2604909" y="1600317"/>
                  </a:lnTo>
                  <a:lnTo>
                    <a:pt x="2614071" y="1554500"/>
                  </a:lnTo>
                  <a:lnTo>
                    <a:pt x="2621634" y="1508125"/>
                  </a:lnTo>
                  <a:lnTo>
                    <a:pt x="2627569" y="1461223"/>
                  </a:lnTo>
                  <a:lnTo>
                    <a:pt x="2631844" y="1413823"/>
                  </a:lnTo>
                  <a:lnTo>
                    <a:pt x="2634431" y="1365955"/>
                  </a:lnTo>
                  <a:lnTo>
                    <a:pt x="2635300" y="1317650"/>
                  </a:lnTo>
                  <a:lnTo>
                    <a:pt x="2634431" y="1269344"/>
                  </a:lnTo>
                  <a:lnTo>
                    <a:pt x="2631844" y="1221477"/>
                  </a:lnTo>
                  <a:lnTo>
                    <a:pt x="2627569" y="1174077"/>
                  </a:lnTo>
                  <a:lnTo>
                    <a:pt x="2621634" y="1127175"/>
                  </a:lnTo>
                  <a:lnTo>
                    <a:pt x="2614071" y="1080801"/>
                  </a:lnTo>
                  <a:lnTo>
                    <a:pt x="2604909" y="1034983"/>
                  </a:lnTo>
                  <a:lnTo>
                    <a:pt x="2594178" y="989752"/>
                  </a:lnTo>
                  <a:lnTo>
                    <a:pt x="2581907" y="945138"/>
                  </a:lnTo>
                  <a:lnTo>
                    <a:pt x="2568126" y="901170"/>
                  </a:lnTo>
                  <a:lnTo>
                    <a:pt x="2552865" y="857879"/>
                  </a:lnTo>
                  <a:lnTo>
                    <a:pt x="2536154" y="815293"/>
                  </a:lnTo>
                  <a:lnTo>
                    <a:pt x="2518022" y="773444"/>
                  </a:lnTo>
                  <a:lnTo>
                    <a:pt x="2498500" y="732359"/>
                  </a:lnTo>
                  <a:lnTo>
                    <a:pt x="2477617" y="692070"/>
                  </a:lnTo>
                  <a:lnTo>
                    <a:pt x="2455403" y="652606"/>
                  </a:lnTo>
                  <a:lnTo>
                    <a:pt x="2431887" y="613997"/>
                  </a:lnTo>
                  <a:lnTo>
                    <a:pt x="2407100" y="576273"/>
                  </a:lnTo>
                  <a:lnTo>
                    <a:pt x="2381071" y="539463"/>
                  </a:lnTo>
                  <a:lnTo>
                    <a:pt x="2353829" y="503597"/>
                  </a:lnTo>
                  <a:lnTo>
                    <a:pt x="2325406" y="468704"/>
                  </a:lnTo>
                  <a:lnTo>
                    <a:pt x="2295830" y="434816"/>
                  </a:lnTo>
                  <a:lnTo>
                    <a:pt x="2265131" y="401961"/>
                  </a:lnTo>
                  <a:lnTo>
                    <a:pt x="2233339" y="370169"/>
                  </a:lnTo>
                  <a:lnTo>
                    <a:pt x="2200484" y="339470"/>
                  </a:lnTo>
                  <a:lnTo>
                    <a:pt x="2166596" y="309894"/>
                  </a:lnTo>
                  <a:lnTo>
                    <a:pt x="2131704" y="281471"/>
                  </a:lnTo>
                  <a:lnTo>
                    <a:pt x="2095838" y="254229"/>
                  </a:lnTo>
                  <a:lnTo>
                    <a:pt x="2059028" y="228200"/>
                  </a:lnTo>
                  <a:lnTo>
                    <a:pt x="2021303" y="203413"/>
                  </a:lnTo>
                  <a:lnTo>
                    <a:pt x="1982694" y="179897"/>
                  </a:lnTo>
                  <a:lnTo>
                    <a:pt x="1943230" y="157683"/>
                  </a:lnTo>
                  <a:lnTo>
                    <a:pt x="1902941" y="136800"/>
                  </a:lnTo>
                  <a:lnTo>
                    <a:pt x="1861857" y="117278"/>
                  </a:lnTo>
                  <a:lnTo>
                    <a:pt x="1820007" y="99146"/>
                  </a:lnTo>
                  <a:lnTo>
                    <a:pt x="1777421" y="82435"/>
                  </a:lnTo>
                  <a:lnTo>
                    <a:pt x="1734130" y="67174"/>
                  </a:lnTo>
                  <a:lnTo>
                    <a:pt x="1690162" y="53393"/>
                  </a:lnTo>
                  <a:lnTo>
                    <a:pt x="1645548" y="41122"/>
                  </a:lnTo>
                  <a:lnTo>
                    <a:pt x="1600317" y="30391"/>
                  </a:lnTo>
                  <a:lnTo>
                    <a:pt x="1554500" y="21229"/>
                  </a:lnTo>
                  <a:lnTo>
                    <a:pt x="1508125" y="13666"/>
                  </a:lnTo>
                  <a:lnTo>
                    <a:pt x="1461223" y="7731"/>
                  </a:lnTo>
                  <a:lnTo>
                    <a:pt x="1413823" y="3456"/>
                  </a:lnTo>
                  <a:lnTo>
                    <a:pt x="1365955" y="869"/>
                  </a:lnTo>
                  <a:lnTo>
                    <a:pt x="1317650" y="0"/>
                  </a:lnTo>
                </a:path>
              </a:pathLst>
            </a:custGeom>
            <a:ln w="76200">
              <a:solidFill>
                <a:srgbClr val="9557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1704532" y="3151357"/>
            <a:ext cx="2712085" cy="2712085"/>
            <a:chOff x="11704532" y="3151357"/>
            <a:chExt cx="2712085" cy="2712085"/>
          </a:xfrm>
        </p:grpSpPr>
        <p:sp>
          <p:nvSpPr>
            <p:cNvPr id="21" name="object 21"/>
            <p:cNvSpPr/>
            <p:nvPr/>
          </p:nvSpPr>
          <p:spPr>
            <a:xfrm>
              <a:off x="11742632" y="3189457"/>
              <a:ext cx="2635885" cy="2635885"/>
            </a:xfrm>
            <a:custGeom>
              <a:avLst/>
              <a:gdLst/>
              <a:ahLst/>
              <a:cxnLst/>
              <a:rect l="l" t="t" r="r" b="b"/>
              <a:pathLst>
                <a:path w="2635884" h="2635885">
                  <a:moveTo>
                    <a:pt x="1317680" y="2635331"/>
                  </a:moveTo>
                  <a:lnTo>
                    <a:pt x="1269373" y="2634462"/>
                  </a:lnTo>
                  <a:lnTo>
                    <a:pt x="1221505" y="2631875"/>
                  </a:lnTo>
                  <a:lnTo>
                    <a:pt x="1174104" y="2627599"/>
                  </a:lnTo>
                  <a:lnTo>
                    <a:pt x="1127200" y="2621665"/>
                  </a:lnTo>
                  <a:lnTo>
                    <a:pt x="1080824" y="2614101"/>
                  </a:lnTo>
                  <a:lnTo>
                    <a:pt x="1035005" y="2604939"/>
                  </a:lnTo>
                  <a:lnTo>
                    <a:pt x="989773" y="2594207"/>
                  </a:lnTo>
                  <a:lnTo>
                    <a:pt x="945158" y="2581936"/>
                  </a:lnTo>
                  <a:lnTo>
                    <a:pt x="901189" y="2568155"/>
                  </a:lnTo>
                  <a:lnTo>
                    <a:pt x="857897" y="2552894"/>
                  </a:lnTo>
                  <a:lnTo>
                    <a:pt x="815310" y="2536183"/>
                  </a:lnTo>
                  <a:lnTo>
                    <a:pt x="773459" y="2518051"/>
                  </a:lnTo>
                  <a:lnTo>
                    <a:pt x="732374" y="2498528"/>
                  </a:lnTo>
                  <a:lnTo>
                    <a:pt x="692084" y="2477645"/>
                  </a:lnTo>
                  <a:lnTo>
                    <a:pt x="652619" y="2455430"/>
                  </a:lnTo>
                  <a:lnTo>
                    <a:pt x="614009" y="2431914"/>
                  </a:lnTo>
                  <a:lnTo>
                    <a:pt x="576284" y="2407126"/>
                  </a:lnTo>
                  <a:lnTo>
                    <a:pt x="539473" y="2381096"/>
                  </a:lnTo>
                  <a:lnTo>
                    <a:pt x="503606" y="2353855"/>
                  </a:lnTo>
                  <a:lnTo>
                    <a:pt x="468713" y="2325431"/>
                  </a:lnTo>
                  <a:lnTo>
                    <a:pt x="434824" y="2295854"/>
                  </a:lnTo>
                  <a:lnTo>
                    <a:pt x="401968" y="2265154"/>
                  </a:lnTo>
                  <a:lnTo>
                    <a:pt x="370176" y="2233362"/>
                  </a:lnTo>
                  <a:lnTo>
                    <a:pt x="339476" y="2200506"/>
                  </a:lnTo>
                  <a:lnTo>
                    <a:pt x="309900" y="2166617"/>
                  </a:lnTo>
                  <a:lnTo>
                    <a:pt x="281476" y="2131724"/>
                  </a:lnTo>
                  <a:lnTo>
                    <a:pt x="254234" y="2095857"/>
                  </a:lnTo>
                  <a:lnTo>
                    <a:pt x="228204" y="2059046"/>
                  </a:lnTo>
                  <a:lnTo>
                    <a:pt x="203416" y="2021321"/>
                  </a:lnTo>
                  <a:lnTo>
                    <a:pt x="179900" y="1982711"/>
                  </a:lnTo>
                  <a:lnTo>
                    <a:pt x="157686" y="1943246"/>
                  </a:lnTo>
                  <a:lnTo>
                    <a:pt x="136802" y="1902956"/>
                  </a:lnTo>
                  <a:lnTo>
                    <a:pt x="117280" y="1861871"/>
                  </a:lnTo>
                  <a:lnTo>
                    <a:pt x="99148" y="1820020"/>
                  </a:lnTo>
                  <a:lnTo>
                    <a:pt x="82436" y="1777434"/>
                  </a:lnTo>
                  <a:lnTo>
                    <a:pt x="67175" y="1734141"/>
                  </a:lnTo>
                  <a:lnTo>
                    <a:pt x="53394" y="1690172"/>
                  </a:lnTo>
                  <a:lnTo>
                    <a:pt x="41123" y="1645557"/>
                  </a:lnTo>
                  <a:lnTo>
                    <a:pt x="30391" y="1600325"/>
                  </a:lnTo>
                  <a:lnTo>
                    <a:pt x="21229" y="1554506"/>
                  </a:lnTo>
                  <a:lnTo>
                    <a:pt x="13666" y="1508130"/>
                  </a:lnTo>
                  <a:lnTo>
                    <a:pt x="7731" y="1461227"/>
                  </a:lnTo>
                  <a:lnTo>
                    <a:pt x="3456" y="1413826"/>
                  </a:lnTo>
                  <a:lnTo>
                    <a:pt x="869" y="1365957"/>
                  </a:lnTo>
                  <a:lnTo>
                    <a:pt x="0" y="1317650"/>
                  </a:lnTo>
                  <a:lnTo>
                    <a:pt x="869" y="1269345"/>
                  </a:lnTo>
                  <a:lnTo>
                    <a:pt x="3456" y="1221478"/>
                  </a:lnTo>
                  <a:lnTo>
                    <a:pt x="7731" y="1174079"/>
                  </a:lnTo>
                  <a:lnTo>
                    <a:pt x="13666" y="1127177"/>
                  </a:lnTo>
                  <a:lnTo>
                    <a:pt x="21229" y="1080803"/>
                  </a:lnTo>
                  <a:lnTo>
                    <a:pt x="30391" y="1034985"/>
                  </a:lnTo>
                  <a:lnTo>
                    <a:pt x="41123" y="989755"/>
                  </a:lnTo>
                  <a:lnTo>
                    <a:pt x="53394" y="945141"/>
                  </a:lnTo>
                  <a:lnTo>
                    <a:pt x="67175" y="901174"/>
                  </a:lnTo>
                  <a:lnTo>
                    <a:pt x="82436" y="857882"/>
                  </a:lnTo>
                  <a:lnTo>
                    <a:pt x="99148" y="815297"/>
                  </a:lnTo>
                  <a:lnTo>
                    <a:pt x="117280" y="773447"/>
                  </a:lnTo>
                  <a:lnTo>
                    <a:pt x="136802" y="732363"/>
                  </a:lnTo>
                  <a:lnTo>
                    <a:pt x="157686" y="692074"/>
                  </a:lnTo>
                  <a:lnTo>
                    <a:pt x="179900" y="652610"/>
                  </a:lnTo>
                  <a:lnTo>
                    <a:pt x="203416" y="614001"/>
                  </a:lnTo>
                  <a:lnTo>
                    <a:pt x="228204" y="576276"/>
                  </a:lnTo>
                  <a:lnTo>
                    <a:pt x="254234" y="539466"/>
                  </a:lnTo>
                  <a:lnTo>
                    <a:pt x="281476" y="503600"/>
                  </a:lnTo>
                  <a:lnTo>
                    <a:pt x="309900" y="468708"/>
                  </a:lnTo>
                  <a:lnTo>
                    <a:pt x="339476" y="434819"/>
                  </a:lnTo>
                  <a:lnTo>
                    <a:pt x="370176" y="401964"/>
                  </a:lnTo>
                  <a:lnTo>
                    <a:pt x="401968" y="370172"/>
                  </a:lnTo>
                  <a:lnTo>
                    <a:pt x="434824" y="339473"/>
                  </a:lnTo>
                  <a:lnTo>
                    <a:pt x="468713" y="309897"/>
                  </a:lnTo>
                  <a:lnTo>
                    <a:pt x="503606" y="281473"/>
                  </a:lnTo>
                  <a:lnTo>
                    <a:pt x="539473" y="254232"/>
                  </a:lnTo>
                  <a:lnTo>
                    <a:pt x="576284" y="228203"/>
                  </a:lnTo>
                  <a:lnTo>
                    <a:pt x="614009" y="203415"/>
                  </a:lnTo>
                  <a:lnTo>
                    <a:pt x="652619" y="179899"/>
                  </a:lnTo>
                  <a:lnTo>
                    <a:pt x="692084" y="157685"/>
                  </a:lnTo>
                  <a:lnTo>
                    <a:pt x="732374" y="136801"/>
                  </a:lnTo>
                  <a:lnTo>
                    <a:pt x="773459" y="117279"/>
                  </a:lnTo>
                  <a:lnTo>
                    <a:pt x="815310" y="99147"/>
                  </a:lnTo>
                  <a:lnTo>
                    <a:pt x="857897" y="82436"/>
                  </a:lnTo>
                  <a:lnTo>
                    <a:pt x="901189" y="67175"/>
                  </a:lnTo>
                  <a:lnTo>
                    <a:pt x="945158" y="53394"/>
                  </a:lnTo>
                  <a:lnTo>
                    <a:pt x="989773" y="41123"/>
                  </a:lnTo>
                  <a:lnTo>
                    <a:pt x="1035005" y="30391"/>
                  </a:lnTo>
                  <a:lnTo>
                    <a:pt x="1080824" y="21229"/>
                  </a:lnTo>
                  <a:lnTo>
                    <a:pt x="1127200" y="13666"/>
                  </a:lnTo>
                  <a:lnTo>
                    <a:pt x="1174104" y="7731"/>
                  </a:lnTo>
                  <a:lnTo>
                    <a:pt x="1221505" y="3456"/>
                  </a:lnTo>
                  <a:lnTo>
                    <a:pt x="1269373" y="869"/>
                  </a:lnTo>
                  <a:lnTo>
                    <a:pt x="1317680" y="0"/>
                  </a:lnTo>
                  <a:lnTo>
                    <a:pt x="1365987" y="869"/>
                  </a:lnTo>
                  <a:lnTo>
                    <a:pt x="1413856" y="3456"/>
                  </a:lnTo>
                  <a:lnTo>
                    <a:pt x="1461257" y="7731"/>
                  </a:lnTo>
                  <a:lnTo>
                    <a:pt x="1508161" y="13666"/>
                  </a:lnTo>
                  <a:lnTo>
                    <a:pt x="1554537" y="21229"/>
                  </a:lnTo>
                  <a:lnTo>
                    <a:pt x="1600355" y="30391"/>
                  </a:lnTo>
                  <a:lnTo>
                    <a:pt x="1645587" y="41123"/>
                  </a:lnTo>
                  <a:lnTo>
                    <a:pt x="1690203" y="53394"/>
                  </a:lnTo>
                  <a:lnTo>
                    <a:pt x="1734172" y="67175"/>
                  </a:lnTo>
                  <a:lnTo>
                    <a:pt x="1777464" y="82436"/>
                  </a:lnTo>
                  <a:lnTo>
                    <a:pt x="1820051" y="99147"/>
                  </a:lnTo>
                  <a:lnTo>
                    <a:pt x="1861901" y="117279"/>
                  </a:lnTo>
                  <a:lnTo>
                    <a:pt x="1902987" y="136801"/>
                  </a:lnTo>
                  <a:lnTo>
                    <a:pt x="1943277" y="157685"/>
                  </a:lnTo>
                  <a:lnTo>
                    <a:pt x="1982742" y="179899"/>
                  </a:lnTo>
                  <a:lnTo>
                    <a:pt x="2021352" y="203415"/>
                  </a:lnTo>
                  <a:lnTo>
                    <a:pt x="2059077" y="228203"/>
                  </a:lnTo>
                  <a:lnTo>
                    <a:pt x="2095888" y="254232"/>
                  </a:lnTo>
                  <a:lnTo>
                    <a:pt x="2131755" y="281473"/>
                  </a:lnTo>
                  <a:lnTo>
                    <a:pt x="2166648" y="309897"/>
                  </a:lnTo>
                  <a:lnTo>
                    <a:pt x="2200537" y="339473"/>
                  </a:lnTo>
                  <a:lnTo>
                    <a:pt x="2233392" y="370172"/>
                  </a:lnTo>
                  <a:lnTo>
                    <a:pt x="2265185" y="401964"/>
                  </a:lnTo>
                  <a:lnTo>
                    <a:pt x="2295884" y="434819"/>
                  </a:lnTo>
                  <a:lnTo>
                    <a:pt x="2325461" y="468708"/>
                  </a:lnTo>
                  <a:lnTo>
                    <a:pt x="2353885" y="503600"/>
                  </a:lnTo>
                  <a:lnTo>
                    <a:pt x="2381127" y="539466"/>
                  </a:lnTo>
                  <a:lnTo>
                    <a:pt x="2407156" y="576276"/>
                  </a:lnTo>
                  <a:lnTo>
                    <a:pt x="2431944" y="614001"/>
                  </a:lnTo>
                  <a:lnTo>
                    <a:pt x="2455460" y="652610"/>
                  </a:lnTo>
                  <a:lnTo>
                    <a:pt x="2477675" y="692074"/>
                  </a:lnTo>
                  <a:lnTo>
                    <a:pt x="2498559" y="732363"/>
                  </a:lnTo>
                  <a:lnTo>
                    <a:pt x="2518081" y="773447"/>
                  </a:lnTo>
                  <a:lnTo>
                    <a:pt x="2536213" y="815297"/>
                  </a:lnTo>
                  <a:lnTo>
                    <a:pt x="2552924" y="857882"/>
                  </a:lnTo>
                  <a:lnTo>
                    <a:pt x="2568186" y="901174"/>
                  </a:lnTo>
                  <a:lnTo>
                    <a:pt x="2581967" y="945141"/>
                  </a:lnTo>
                  <a:lnTo>
                    <a:pt x="2594238" y="989755"/>
                  </a:lnTo>
                  <a:lnTo>
                    <a:pt x="2604969" y="1034985"/>
                  </a:lnTo>
                  <a:lnTo>
                    <a:pt x="2614132" y="1080803"/>
                  </a:lnTo>
                  <a:lnTo>
                    <a:pt x="2621695" y="1127177"/>
                  </a:lnTo>
                  <a:lnTo>
                    <a:pt x="2627629" y="1174079"/>
                  </a:lnTo>
                  <a:lnTo>
                    <a:pt x="2631905" y="1221478"/>
                  </a:lnTo>
                  <a:lnTo>
                    <a:pt x="2634492" y="1269345"/>
                  </a:lnTo>
                  <a:lnTo>
                    <a:pt x="2635361" y="1317650"/>
                  </a:lnTo>
                  <a:lnTo>
                    <a:pt x="2634492" y="1365957"/>
                  </a:lnTo>
                  <a:lnTo>
                    <a:pt x="2631905" y="1413826"/>
                  </a:lnTo>
                  <a:lnTo>
                    <a:pt x="2627629" y="1461227"/>
                  </a:lnTo>
                  <a:lnTo>
                    <a:pt x="2621695" y="1508130"/>
                  </a:lnTo>
                  <a:lnTo>
                    <a:pt x="2614132" y="1554506"/>
                  </a:lnTo>
                  <a:lnTo>
                    <a:pt x="2604969" y="1600325"/>
                  </a:lnTo>
                  <a:lnTo>
                    <a:pt x="2594238" y="1645557"/>
                  </a:lnTo>
                  <a:lnTo>
                    <a:pt x="2581967" y="1690172"/>
                  </a:lnTo>
                  <a:lnTo>
                    <a:pt x="2568186" y="1734141"/>
                  </a:lnTo>
                  <a:lnTo>
                    <a:pt x="2552924" y="1777434"/>
                  </a:lnTo>
                  <a:lnTo>
                    <a:pt x="2536213" y="1820020"/>
                  </a:lnTo>
                  <a:lnTo>
                    <a:pt x="2518081" y="1861871"/>
                  </a:lnTo>
                  <a:lnTo>
                    <a:pt x="2498559" y="1902956"/>
                  </a:lnTo>
                  <a:lnTo>
                    <a:pt x="2477675" y="1943246"/>
                  </a:lnTo>
                  <a:lnTo>
                    <a:pt x="2455460" y="1982711"/>
                  </a:lnTo>
                  <a:lnTo>
                    <a:pt x="2431944" y="2021321"/>
                  </a:lnTo>
                  <a:lnTo>
                    <a:pt x="2407156" y="2059046"/>
                  </a:lnTo>
                  <a:lnTo>
                    <a:pt x="2381127" y="2095857"/>
                  </a:lnTo>
                  <a:lnTo>
                    <a:pt x="2353885" y="2131724"/>
                  </a:lnTo>
                  <a:lnTo>
                    <a:pt x="2325461" y="2166617"/>
                  </a:lnTo>
                  <a:lnTo>
                    <a:pt x="2295884" y="2200506"/>
                  </a:lnTo>
                  <a:lnTo>
                    <a:pt x="2265185" y="2233362"/>
                  </a:lnTo>
                  <a:lnTo>
                    <a:pt x="2233392" y="2265154"/>
                  </a:lnTo>
                  <a:lnTo>
                    <a:pt x="2200537" y="2295854"/>
                  </a:lnTo>
                  <a:lnTo>
                    <a:pt x="2166648" y="2325431"/>
                  </a:lnTo>
                  <a:lnTo>
                    <a:pt x="2131755" y="2353855"/>
                  </a:lnTo>
                  <a:lnTo>
                    <a:pt x="2095888" y="2381096"/>
                  </a:lnTo>
                  <a:lnTo>
                    <a:pt x="2059077" y="2407126"/>
                  </a:lnTo>
                  <a:lnTo>
                    <a:pt x="2021352" y="2431914"/>
                  </a:lnTo>
                  <a:lnTo>
                    <a:pt x="1982742" y="2455430"/>
                  </a:lnTo>
                  <a:lnTo>
                    <a:pt x="1943277" y="2477645"/>
                  </a:lnTo>
                  <a:lnTo>
                    <a:pt x="1902987" y="2498528"/>
                  </a:lnTo>
                  <a:lnTo>
                    <a:pt x="1861901" y="2518051"/>
                  </a:lnTo>
                  <a:lnTo>
                    <a:pt x="1820051" y="2536183"/>
                  </a:lnTo>
                  <a:lnTo>
                    <a:pt x="1777464" y="2552894"/>
                  </a:lnTo>
                  <a:lnTo>
                    <a:pt x="1734172" y="2568155"/>
                  </a:lnTo>
                  <a:lnTo>
                    <a:pt x="1690203" y="2581936"/>
                  </a:lnTo>
                  <a:lnTo>
                    <a:pt x="1645587" y="2594207"/>
                  </a:lnTo>
                  <a:lnTo>
                    <a:pt x="1600355" y="2604939"/>
                  </a:lnTo>
                  <a:lnTo>
                    <a:pt x="1554537" y="2614101"/>
                  </a:lnTo>
                  <a:lnTo>
                    <a:pt x="1508161" y="2621665"/>
                  </a:lnTo>
                  <a:lnTo>
                    <a:pt x="1461257" y="2627599"/>
                  </a:lnTo>
                  <a:lnTo>
                    <a:pt x="1413856" y="2631875"/>
                  </a:lnTo>
                  <a:lnTo>
                    <a:pt x="1365987" y="2634462"/>
                  </a:lnTo>
                  <a:lnTo>
                    <a:pt x="1317680" y="2635331"/>
                  </a:lnTo>
                  <a:close/>
                </a:path>
              </a:pathLst>
            </a:custGeom>
            <a:solidFill>
              <a:srgbClr val="FFF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42632" y="3189457"/>
              <a:ext cx="2635885" cy="2635885"/>
            </a:xfrm>
            <a:custGeom>
              <a:avLst/>
              <a:gdLst/>
              <a:ahLst/>
              <a:cxnLst/>
              <a:rect l="l" t="t" r="r" b="b"/>
              <a:pathLst>
                <a:path w="2635884" h="2635885">
                  <a:moveTo>
                    <a:pt x="1317650" y="0"/>
                  </a:moveTo>
                  <a:lnTo>
                    <a:pt x="1269344" y="869"/>
                  </a:lnTo>
                  <a:lnTo>
                    <a:pt x="1221477" y="3456"/>
                  </a:lnTo>
                  <a:lnTo>
                    <a:pt x="1174077" y="7731"/>
                  </a:lnTo>
                  <a:lnTo>
                    <a:pt x="1127175" y="13666"/>
                  </a:lnTo>
                  <a:lnTo>
                    <a:pt x="1080801" y="21229"/>
                  </a:lnTo>
                  <a:lnTo>
                    <a:pt x="1034983" y="30391"/>
                  </a:lnTo>
                  <a:lnTo>
                    <a:pt x="989752" y="41122"/>
                  </a:lnTo>
                  <a:lnTo>
                    <a:pt x="945138" y="53393"/>
                  </a:lnTo>
                  <a:lnTo>
                    <a:pt x="901170" y="67174"/>
                  </a:lnTo>
                  <a:lnTo>
                    <a:pt x="857879" y="82435"/>
                  </a:lnTo>
                  <a:lnTo>
                    <a:pt x="815293" y="99146"/>
                  </a:lnTo>
                  <a:lnTo>
                    <a:pt x="773444" y="117278"/>
                  </a:lnTo>
                  <a:lnTo>
                    <a:pt x="732359" y="136800"/>
                  </a:lnTo>
                  <a:lnTo>
                    <a:pt x="692070" y="157683"/>
                  </a:lnTo>
                  <a:lnTo>
                    <a:pt x="652606" y="179897"/>
                  </a:lnTo>
                  <a:lnTo>
                    <a:pt x="613997" y="203413"/>
                  </a:lnTo>
                  <a:lnTo>
                    <a:pt x="576273" y="228200"/>
                  </a:lnTo>
                  <a:lnTo>
                    <a:pt x="539463" y="254229"/>
                  </a:lnTo>
                  <a:lnTo>
                    <a:pt x="503597" y="281471"/>
                  </a:lnTo>
                  <a:lnTo>
                    <a:pt x="468704" y="309894"/>
                  </a:lnTo>
                  <a:lnTo>
                    <a:pt x="434816" y="339470"/>
                  </a:lnTo>
                  <a:lnTo>
                    <a:pt x="401961" y="370169"/>
                  </a:lnTo>
                  <a:lnTo>
                    <a:pt x="370169" y="401961"/>
                  </a:lnTo>
                  <a:lnTo>
                    <a:pt x="339470" y="434816"/>
                  </a:lnTo>
                  <a:lnTo>
                    <a:pt x="309894" y="468704"/>
                  </a:lnTo>
                  <a:lnTo>
                    <a:pt x="281471" y="503597"/>
                  </a:lnTo>
                  <a:lnTo>
                    <a:pt x="254229" y="539463"/>
                  </a:lnTo>
                  <a:lnTo>
                    <a:pt x="228200" y="576273"/>
                  </a:lnTo>
                  <a:lnTo>
                    <a:pt x="203413" y="613997"/>
                  </a:lnTo>
                  <a:lnTo>
                    <a:pt x="179897" y="652606"/>
                  </a:lnTo>
                  <a:lnTo>
                    <a:pt x="157683" y="692070"/>
                  </a:lnTo>
                  <a:lnTo>
                    <a:pt x="136800" y="732359"/>
                  </a:lnTo>
                  <a:lnTo>
                    <a:pt x="117278" y="773444"/>
                  </a:lnTo>
                  <a:lnTo>
                    <a:pt x="99146" y="815293"/>
                  </a:lnTo>
                  <a:lnTo>
                    <a:pt x="82435" y="857879"/>
                  </a:lnTo>
                  <a:lnTo>
                    <a:pt x="67174" y="901170"/>
                  </a:lnTo>
                  <a:lnTo>
                    <a:pt x="53393" y="945138"/>
                  </a:lnTo>
                  <a:lnTo>
                    <a:pt x="41122" y="989752"/>
                  </a:lnTo>
                  <a:lnTo>
                    <a:pt x="30391" y="1034983"/>
                  </a:lnTo>
                  <a:lnTo>
                    <a:pt x="21229" y="1080801"/>
                  </a:lnTo>
                  <a:lnTo>
                    <a:pt x="13666" y="1127175"/>
                  </a:lnTo>
                  <a:lnTo>
                    <a:pt x="7731" y="1174077"/>
                  </a:lnTo>
                  <a:lnTo>
                    <a:pt x="3456" y="1221477"/>
                  </a:lnTo>
                  <a:lnTo>
                    <a:pt x="869" y="1269344"/>
                  </a:lnTo>
                  <a:lnTo>
                    <a:pt x="0" y="1317650"/>
                  </a:lnTo>
                  <a:lnTo>
                    <a:pt x="869" y="1365955"/>
                  </a:lnTo>
                  <a:lnTo>
                    <a:pt x="3456" y="1413823"/>
                  </a:lnTo>
                  <a:lnTo>
                    <a:pt x="7731" y="1461223"/>
                  </a:lnTo>
                  <a:lnTo>
                    <a:pt x="13666" y="1508125"/>
                  </a:lnTo>
                  <a:lnTo>
                    <a:pt x="21229" y="1554500"/>
                  </a:lnTo>
                  <a:lnTo>
                    <a:pt x="30391" y="1600317"/>
                  </a:lnTo>
                  <a:lnTo>
                    <a:pt x="41122" y="1645548"/>
                  </a:lnTo>
                  <a:lnTo>
                    <a:pt x="53393" y="1690162"/>
                  </a:lnTo>
                  <a:lnTo>
                    <a:pt x="67174" y="1734130"/>
                  </a:lnTo>
                  <a:lnTo>
                    <a:pt x="82435" y="1777421"/>
                  </a:lnTo>
                  <a:lnTo>
                    <a:pt x="99146" y="1820007"/>
                  </a:lnTo>
                  <a:lnTo>
                    <a:pt x="117278" y="1861857"/>
                  </a:lnTo>
                  <a:lnTo>
                    <a:pt x="136800" y="1902941"/>
                  </a:lnTo>
                  <a:lnTo>
                    <a:pt x="157683" y="1943230"/>
                  </a:lnTo>
                  <a:lnTo>
                    <a:pt x="179897" y="1982694"/>
                  </a:lnTo>
                  <a:lnTo>
                    <a:pt x="203413" y="2021303"/>
                  </a:lnTo>
                  <a:lnTo>
                    <a:pt x="228200" y="2059028"/>
                  </a:lnTo>
                  <a:lnTo>
                    <a:pt x="254229" y="2095838"/>
                  </a:lnTo>
                  <a:lnTo>
                    <a:pt x="281471" y="2131704"/>
                  </a:lnTo>
                  <a:lnTo>
                    <a:pt x="309894" y="2166596"/>
                  </a:lnTo>
                  <a:lnTo>
                    <a:pt x="339470" y="2200484"/>
                  </a:lnTo>
                  <a:lnTo>
                    <a:pt x="370169" y="2233339"/>
                  </a:lnTo>
                  <a:lnTo>
                    <a:pt x="401961" y="2265131"/>
                  </a:lnTo>
                  <a:lnTo>
                    <a:pt x="434816" y="2295830"/>
                  </a:lnTo>
                  <a:lnTo>
                    <a:pt x="468704" y="2325406"/>
                  </a:lnTo>
                  <a:lnTo>
                    <a:pt x="503597" y="2353829"/>
                  </a:lnTo>
                  <a:lnTo>
                    <a:pt x="539463" y="2381071"/>
                  </a:lnTo>
                  <a:lnTo>
                    <a:pt x="576273" y="2407100"/>
                  </a:lnTo>
                  <a:lnTo>
                    <a:pt x="613997" y="2431887"/>
                  </a:lnTo>
                  <a:lnTo>
                    <a:pt x="652606" y="2455403"/>
                  </a:lnTo>
                  <a:lnTo>
                    <a:pt x="692070" y="2477617"/>
                  </a:lnTo>
                  <a:lnTo>
                    <a:pt x="732359" y="2498500"/>
                  </a:lnTo>
                  <a:lnTo>
                    <a:pt x="773444" y="2518022"/>
                  </a:lnTo>
                  <a:lnTo>
                    <a:pt x="815293" y="2536154"/>
                  </a:lnTo>
                  <a:lnTo>
                    <a:pt x="857879" y="2552865"/>
                  </a:lnTo>
                  <a:lnTo>
                    <a:pt x="901170" y="2568126"/>
                  </a:lnTo>
                  <a:lnTo>
                    <a:pt x="945138" y="2581907"/>
                  </a:lnTo>
                  <a:lnTo>
                    <a:pt x="989752" y="2594178"/>
                  </a:lnTo>
                  <a:lnTo>
                    <a:pt x="1034983" y="2604909"/>
                  </a:lnTo>
                  <a:lnTo>
                    <a:pt x="1080801" y="2614071"/>
                  </a:lnTo>
                  <a:lnTo>
                    <a:pt x="1127175" y="2621634"/>
                  </a:lnTo>
                  <a:lnTo>
                    <a:pt x="1174077" y="2627569"/>
                  </a:lnTo>
                  <a:lnTo>
                    <a:pt x="1221477" y="2631844"/>
                  </a:lnTo>
                  <a:lnTo>
                    <a:pt x="1269344" y="2634431"/>
                  </a:lnTo>
                  <a:lnTo>
                    <a:pt x="1317650" y="2635300"/>
                  </a:lnTo>
                  <a:lnTo>
                    <a:pt x="1365955" y="2634431"/>
                  </a:lnTo>
                  <a:lnTo>
                    <a:pt x="1413823" y="2631844"/>
                  </a:lnTo>
                  <a:lnTo>
                    <a:pt x="1461223" y="2627569"/>
                  </a:lnTo>
                  <a:lnTo>
                    <a:pt x="1508125" y="2621634"/>
                  </a:lnTo>
                  <a:lnTo>
                    <a:pt x="1554500" y="2614071"/>
                  </a:lnTo>
                  <a:lnTo>
                    <a:pt x="1600317" y="2604909"/>
                  </a:lnTo>
                  <a:lnTo>
                    <a:pt x="1645548" y="2594178"/>
                  </a:lnTo>
                  <a:lnTo>
                    <a:pt x="1690162" y="2581907"/>
                  </a:lnTo>
                  <a:lnTo>
                    <a:pt x="1734130" y="2568126"/>
                  </a:lnTo>
                  <a:lnTo>
                    <a:pt x="1777421" y="2552865"/>
                  </a:lnTo>
                  <a:lnTo>
                    <a:pt x="1820007" y="2536154"/>
                  </a:lnTo>
                  <a:lnTo>
                    <a:pt x="1861857" y="2518022"/>
                  </a:lnTo>
                  <a:lnTo>
                    <a:pt x="1902941" y="2498500"/>
                  </a:lnTo>
                  <a:lnTo>
                    <a:pt x="1943230" y="2477617"/>
                  </a:lnTo>
                  <a:lnTo>
                    <a:pt x="1982694" y="2455403"/>
                  </a:lnTo>
                  <a:lnTo>
                    <a:pt x="2021303" y="2431887"/>
                  </a:lnTo>
                  <a:lnTo>
                    <a:pt x="2059028" y="2407100"/>
                  </a:lnTo>
                  <a:lnTo>
                    <a:pt x="2095838" y="2381071"/>
                  </a:lnTo>
                  <a:lnTo>
                    <a:pt x="2131704" y="2353829"/>
                  </a:lnTo>
                  <a:lnTo>
                    <a:pt x="2166596" y="2325406"/>
                  </a:lnTo>
                  <a:lnTo>
                    <a:pt x="2200484" y="2295830"/>
                  </a:lnTo>
                  <a:lnTo>
                    <a:pt x="2233339" y="2265131"/>
                  </a:lnTo>
                  <a:lnTo>
                    <a:pt x="2265131" y="2233339"/>
                  </a:lnTo>
                  <a:lnTo>
                    <a:pt x="2295830" y="2200484"/>
                  </a:lnTo>
                  <a:lnTo>
                    <a:pt x="2325406" y="2166596"/>
                  </a:lnTo>
                  <a:lnTo>
                    <a:pt x="2353829" y="2131704"/>
                  </a:lnTo>
                  <a:lnTo>
                    <a:pt x="2381071" y="2095838"/>
                  </a:lnTo>
                  <a:lnTo>
                    <a:pt x="2407100" y="2059028"/>
                  </a:lnTo>
                  <a:lnTo>
                    <a:pt x="2431887" y="2021303"/>
                  </a:lnTo>
                  <a:lnTo>
                    <a:pt x="2455403" y="1982694"/>
                  </a:lnTo>
                  <a:lnTo>
                    <a:pt x="2477617" y="1943230"/>
                  </a:lnTo>
                  <a:lnTo>
                    <a:pt x="2498500" y="1902941"/>
                  </a:lnTo>
                  <a:lnTo>
                    <a:pt x="2518022" y="1861857"/>
                  </a:lnTo>
                  <a:lnTo>
                    <a:pt x="2536154" y="1820007"/>
                  </a:lnTo>
                  <a:lnTo>
                    <a:pt x="2552865" y="1777421"/>
                  </a:lnTo>
                  <a:lnTo>
                    <a:pt x="2568126" y="1734130"/>
                  </a:lnTo>
                  <a:lnTo>
                    <a:pt x="2581907" y="1690162"/>
                  </a:lnTo>
                  <a:lnTo>
                    <a:pt x="2594178" y="1645548"/>
                  </a:lnTo>
                  <a:lnTo>
                    <a:pt x="2604909" y="1600317"/>
                  </a:lnTo>
                  <a:lnTo>
                    <a:pt x="2614071" y="1554500"/>
                  </a:lnTo>
                  <a:lnTo>
                    <a:pt x="2621634" y="1508125"/>
                  </a:lnTo>
                  <a:lnTo>
                    <a:pt x="2627569" y="1461223"/>
                  </a:lnTo>
                  <a:lnTo>
                    <a:pt x="2631844" y="1413823"/>
                  </a:lnTo>
                  <a:lnTo>
                    <a:pt x="2634431" y="1365955"/>
                  </a:lnTo>
                  <a:lnTo>
                    <a:pt x="2635300" y="1317650"/>
                  </a:lnTo>
                  <a:lnTo>
                    <a:pt x="2634431" y="1269344"/>
                  </a:lnTo>
                  <a:lnTo>
                    <a:pt x="2631844" y="1221477"/>
                  </a:lnTo>
                  <a:lnTo>
                    <a:pt x="2627569" y="1174077"/>
                  </a:lnTo>
                  <a:lnTo>
                    <a:pt x="2621634" y="1127175"/>
                  </a:lnTo>
                  <a:lnTo>
                    <a:pt x="2614071" y="1080801"/>
                  </a:lnTo>
                  <a:lnTo>
                    <a:pt x="2604909" y="1034983"/>
                  </a:lnTo>
                  <a:lnTo>
                    <a:pt x="2594178" y="989752"/>
                  </a:lnTo>
                  <a:lnTo>
                    <a:pt x="2581907" y="945138"/>
                  </a:lnTo>
                  <a:lnTo>
                    <a:pt x="2568126" y="901170"/>
                  </a:lnTo>
                  <a:lnTo>
                    <a:pt x="2552865" y="857879"/>
                  </a:lnTo>
                  <a:lnTo>
                    <a:pt x="2536154" y="815293"/>
                  </a:lnTo>
                  <a:lnTo>
                    <a:pt x="2518022" y="773444"/>
                  </a:lnTo>
                  <a:lnTo>
                    <a:pt x="2498500" y="732359"/>
                  </a:lnTo>
                  <a:lnTo>
                    <a:pt x="2477617" y="692070"/>
                  </a:lnTo>
                  <a:lnTo>
                    <a:pt x="2455403" y="652606"/>
                  </a:lnTo>
                  <a:lnTo>
                    <a:pt x="2431887" y="613997"/>
                  </a:lnTo>
                  <a:lnTo>
                    <a:pt x="2407100" y="576273"/>
                  </a:lnTo>
                  <a:lnTo>
                    <a:pt x="2381071" y="539463"/>
                  </a:lnTo>
                  <a:lnTo>
                    <a:pt x="2353829" y="503597"/>
                  </a:lnTo>
                  <a:lnTo>
                    <a:pt x="2325406" y="468704"/>
                  </a:lnTo>
                  <a:lnTo>
                    <a:pt x="2295830" y="434816"/>
                  </a:lnTo>
                  <a:lnTo>
                    <a:pt x="2265131" y="401961"/>
                  </a:lnTo>
                  <a:lnTo>
                    <a:pt x="2233339" y="370169"/>
                  </a:lnTo>
                  <a:lnTo>
                    <a:pt x="2200484" y="339470"/>
                  </a:lnTo>
                  <a:lnTo>
                    <a:pt x="2166596" y="309894"/>
                  </a:lnTo>
                  <a:lnTo>
                    <a:pt x="2131704" y="281471"/>
                  </a:lnTo>
                  <a:lnTo>
                    <a:pt x="2095838" y="254229"/>
                  </a:lnTo>
                  <a:lnTo>
                    <a:pt x="2059028" y="228200"/>
                  </a:lnTo>
                  <a:lnTo>
                    <a:pt x="2021303" y="203413"/>
                  </a:lnTo>
                  <a:lnTo>
                    <a:pt x="1982694" y="179897"/>
                  </a:lnTo>
                  <a:lnTo>
                    <a:pt x="1943230" y="157683"/>
                  </a:lnTo>
                  <a:lnTo>
                    <a:pt x="1902941" y="136800"/>
                  </a:lnTo>
                  <a:lnTo>
                    <a:pt x="1861857" y="117278"/>
                  </a:lnTo>
                  <a:lnTo>
                    <a:pt x="1820007" y="99146"/>
                  </a:lnTo>
                  <a:lnTo>
                    <a:pt x="1777421" y="82435"/>
                  </a:lnTo>
                  <a:lnTo>
                    <a:pt x="1734130" y="67174"/>
                  </a:lnTo>
                  <a:lnTo>
                    <a:pt x="1690162" y="53393"/>
                  </a:lnTo>
                  <a:lnTo>
                    <a:pt x="1645548" y="41122"/>
                  </a:lnTo>
                  <a:lnTo>
                    <a:pt x="1600317" y="30391"/>
                  </a:lnTo>
                  <a:lnTo>
                    <a:pt x="1554500" y="21229"/>
                  </a:lnTo>
                  <a:lnTo>
                    <a:pt x="1508125" y="13666"/>
                  </a:lnTo>
                  <a:lnTo>
                    <a:pt x="1461223" y="7731"/>
                  </a:lnTo>
                  <a:lnTo>
                    <a:pt x="1413823" y="3456"/>
                  </a:lnTo>
                  <a:lnTo>
                    <a:pt x="1365955" y="869"/>
                  </a:lnTo>
                  <a:lnTo>
                    <a:pt x="1317650" y="0"/>
                  </a:lnTo>
                </a:path>
              </a:pathLst>
            </a:custGeom>
            <a:ln w="76200">
              <a:solidFill>
                <a:srgbClr val="9557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016000" y="911225"/>
            <a:ext cx="888873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120" dirty="0"/>
              <a:t>Project</a:t>
            </a:r>
            <a:r>
              <a:rPr sz="9000" spc="175" dirty="0"/>
              <a:t> </a:t>
            </a:r>
            <a:r>
              <a:rPr sz="9000" spc="-10" dirty="0"/>
              <a:t>Timeline</a:t>
            </a:r>
            <a:endParaRPr sz="9000"/>
          </a:p>
        </p:txBody>
      </p:sp>
      <p:sp>
        <p:nvSpPr>
          <p:cNvPr id="24" name="object 24"/>
          <p:cNvSpPr txBox="1"/>
          <p:nvPr/>
        </p:nvSpPr>
        <p:spPr>
          <a:xfrm>
            <a:off x="1576967" y="4181418"/>
            <a:ext cx="1849120" cy="615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50" b="1" spc="220" dirty="0">
                <a:solidFill>
                  <a:srgbClr val="95574A"/>
                </a:solidFill>
                <a:latin typeface="Century Gothic"/>
                <a:cs typeface="Century Gothic"/>
              </a:rPr>
              <a:t>Week</a:t>
            </a:r>
            <a:r>
              <a:rPr sz="3850" b="1" spc="-40" dirty="0">
                <a:solidFill>
                  <a:srgbClr val="95574A"/>
                </a:solidFill>
                <a:latin typeface="Century Gothic"/>
                <a:cs typeface="Century Gothic"/>
              </a:rPr>
              <a:t> </a:t>
            </a:r>
            <a:r>
              <a:rPr sz="3850" b="1" spc="-459" dirty="0">
                <a:solidFill>
                  <a:srgbClr val="95574A"/>
                </a:solidFill>
                <a:latin typeface="Century Gothic"/>
                <a:cs typeface="Century Gothic"/>
              </a:rPr>
              <a:t>1</a:t>
            </a:r>
            <a:endParaRPr sz="3850">
              <a:latin typeface="Century Gothic"/>
              <a:cs typeface="Century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20058" y="4186478"/>
            <a:ext cx="1910714" cy="603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750" b="1" spc="225" dirty="0">
                <a:solidFill>
                  <a:srgbClr val="95574A"/>
                </a:solidFill>
                <a:latin typeface="Century Gothic"/>
                <a:cs typeface="Century Gothic"/>
              </a:rPr>
              <a:t>Week</a:t>
            </a:r>
            <a:r>
              <a:rPr sz="3750" b="1" spc="-30" dirty="0">
                <a:solidFill>
                  <a:srgbClr val="95574A"/>
                </a:solidFill>
                <a:latin typeface="Century Gothic"/>
                <a:cs typeface="Century Gothic"/>
              </a:rPr>
              <a:t> </a:t>
            </a:r>
            <a:r>
              <a:rPr sz="3750" b="1" spc="345" dirty="0">
                <a:solidFill>
                  <a:srgbClr val="95574A"/>
                </a:solidFill>
                <a:latin typeface="Century Gothic"/>
                <a:cs typeface="Century Gothic"/>
              </a:rPr>
              <a:t>3</a:t>
            </a:r>
            <a:endParaRPr sz="3750">
              <a:latin typeface="Century Gothic"/>
              <a:cs typeface="Century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97884" y="6121180"/>
            <a:ext cx="2399030" cy="1359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6675" algn="ctr">
              <a:lnSpc>
                <a:spcPct val="118300"/>
              </a:lnSpc>
              <a:spcBef>
                <a:spcPts val="90"/>
              </a:spcBef>
            </a:pPr>
            <a:r>
              <a:rPr sz="1850" spc="-55" dirty="0">
                <a:latin typeface="Verdana"/>
                <a:cs typeface="Verdana"/>
              </a:rPr>
              <a:t>Integrate</a:t>
            </a:r>
            <a:r>
              <a:rPr sz="1850" spc="-114" dirty="0">
                <a:latin typeface="Verdana"/>
                <a:cs typeface="Verdana"/>
              </a:rPr>
              <a:t> </a:t>
            </a:r>
            <a:r>
              <a:rPr sz="1850" spc="-25" dirty="0">
                <a:latin typeface="Verdana"/>
                <a:cs typeface="Verdana"/>
              </a:rPr>
              <a:t>the </a:t>
            </a:r>
            <a:r>
              <a:rPr sz="1850" spc="-10" dirty="0">
                <a:latin typeface="Verdana"/>
                <a:cs typeface="Verdana"/>
              </a:rPr>
              <a:t>realistic</a:t>
            </a:r>
            <a:r>
              <a:rPr sz="1850" spc="-100" dirty="0">
                <a:latin typeface="Verdana"/>
                <a:cs typeface="Verdana"/>
              </a:rPr>
              <a:t> </a:t>
            </a:r>
            <a:r>
              <a:rPr sz="1850" spc="-10" dirty="0">
                <a:latin typeface="Verdana"/>
                <a:cs typeface="Verdana"/>
              </a:rPr>
              <a:t>degradation </a:t>
            </a:r>
            <a:r>
              <a:rPr sz="1850" spc="-35" dirty="0">
                <a:latin typeface="Verdana"/>
                <a:cs typeface="Verdana"/>
              </a:rPr>
              <a:t>pipeline.</a:t>
            </a:r>
            <a:r>
              <a:rPr sz="1850" spc="-105" dirty="0">
                <a:latin typeface="Verdana"/>
                <a:cs typeface="Verdana"/>
              </a:rPr>
              <a:t> </a:t>
            </a:r>
            <a:r>
              <a:rPr sz="1850" spc="-10" dirty="0">
                <a:latin typeface="Verdana"/>
                <a:cs typeface="Verdana"/>
              </a:rPr>
              <a:t>Implement </a:t>
            </a:r>
            <a:r>
              <a:rPr sz="1850" dirty="0">
                <a:latin typeface="Verdana"/>
                <a:cs typeface="Verdana"/>
              </a:rPr>
              <a:t>CNN</a:t>
            </a:r>
            <a:r>
              <a:rPr sz="1850" spc="-75" dirty="0">
                <a:latin typeface="Verdana"/>
                <a:cs typeface="Verdana"/>
              </a:rPr>
              <a:t> </a:t>
            </a:r>
            <a:r>
              <a:rPr sz="1850" spc="-10" dirty="0">
                <a:latin typeface="Verdana"/>
                <a:cs typeface="Verdana"/>
              </a:rPr>
              <a:t>Backbone.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06048" y="6145016"/>
            <a:ext cx="2334895" cy="10261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8300"/>
              </a:lnSpc>
              <a:spcBef>
                <a:spcPts val="90"/>
              </a:spcBef>
            </a:pPr>
            <a:r>
              <a:rPr sz="1850" dirty="0">
                <a:latin typeface="Verdana"/>
                <a:cs typeface="Verdana"/>
              </a:rPr>
              <a:t>Work</a:t>
            </a:r>
            <a:r>
              <a:rPr sz="1850" spc="-105" dirty="0">
                <a:latin typeface="Verdana"/>
                <a:cs typeface="Verdana"/>
              </a:rPr>
              <a:t> </a:t>
            </a:r>
            <a:r>
              <a:rPr sz="1850" dirty="0">
                <a:latin typeface="Verdana"/>
                <a:cs typeface="Verdana"/>
              </a:rPr>
              <a:t>on</a:t>
            </a:r>
            <a:r>
              <a:rPr sz="1850" spc="-105" dirty="0">
                <a:latin typeface="Verdana"/>
                <a:cs typeface="Verdana"/>
              </a:rPr>
              <a:t> </a:t>
            </a:r>
            <a:r>
              <a:rPr sz="1850" spc="-20" dirty="0">
                <a:latin typeface="Verdana"/>
                <a:cs typeface="Verdana"/>
              </a:rPr>
              <a:t>spatial</a:t>
            </a:r>
            <a:r>
              <a:rPr sz="1850" spc="-105" dirty="0">
                <a:latin typeface="Verdana"/>
                <a:cs typeface="Verdana"/>
              </a:rPr>
              <a:t> </a:t>
            </a:r>
            <a:r>
              <a:rPr sz="1850" spc="-25" dirty="0">
                <a:latin typeface="Verdana"/>
                <a:cs typeface="Verdana"/>
              </a:rPr>
              <a:t>and </a:t>
            </a:r>
            <a:r>
              <a:rPr sz="1850" spc="-20" dirty="0">
                <a:latin typeface="Verdana"/>
                <a:cs typeface="Verdana"/>
              </a:rPr>
              <a:t>channel</a:t>
            </a:r>
            <a:r>
              <a:rPr sz="1850" spc="-85" dirty="0">
                <a:latin typeface="Verdana"/>
                <a:cs typeface="Verdana"/>
              </a:rPr>
              <a:t> </a:t>
            </a:r>
            <a:r>
              <a:rPr sz="1850" spc="-10" dirty="0">
                <a:latin typeface="Verdana"/>
                <a:cs typeface="Verdana"/>
              </a:rPr>
              <a:t>attention mechanisms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73819" y="6121180"/>
            <a:ext cx="2403475" cy="1359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18300"/>
              </a:lnSpc>
              <a:spcBef>
                <a:spcPts val="90"/>
              </a:spcBef>
            </a:pPr>
            <a:r>
              <a:rPr sz="1850" spc="-65" dirty="0">
                <a:latin typeface="Verdana"/>
                <a:cs typeface="Verdana"/>
              </a:rPr>
              <a:t>Implement</a:t>
            </a:r>
            <a:r>
              <a:rPr sz="1850" spc="-114" dirty="0">
                <a:latin typeface="Verdana"/>
                <a:cs typeface="Verdana"/>
              </a:rPr>
              <a:t> </a:t>
            </a:r>
            <a:r>
              <a:rPr sz="1850" spc="-20" dirty="0">
                <a:latin typeface="Verdana"/>
                <a:cs typeface="Verdana"/>
              </a:rPr>
              <a:t>the</a:t>
            </a:r>
            <a:r>
              <a:rPr sz="1850" spc="-110" dirty="0">
                <a:latin typeface="Verdana"/>
                <a:cs typeface="Verdana"/>
              </a:rPr>
              <a:t> </a:t>
            </a:r>
            <a:r>
              <a:rPr sz="1850" spc="-80" dirty="0">
                <a:latin typeface="Verdana"/>
                <a:cs typeface="Verdana"/>
              </a:rPr>
              <a:t>multi- </a:t>
            </a:r>
            <a:r>
              <a:rPr sz="1850" dirty="0">
                <a:latin typeface="Verdana"/>
                <a:cs typeface="Verdana"/>
              </a:rPr>
              <a:t>component</a:t>
            </a:r>
            <a:r>
              <a:rPr sz="1850" spc="-120" dirty="0">
                <a:latin typeface="Verdana"/>
                <a:cs typeface="Verdana"/>
              </a:rPr>
              <a:t> </a:t>
            </a:r>
            <a:r>
              <a:rPr sz="1850" spc="30" dirty="0">
                <a:latin typeface="Verdana"/>
                <a:cs typeface="Verdana"/>
              </a:rPr>
              <a:t>loss </a:t>
            </a:r>
            <a:r>
              <a:rPr sz="1850" spc="-20" dirty="0">
                <a:latin typeface="Verdana"/>
                <a:cs typeface="Verdana"/>
              </a:rPr>
              <a:t>functions</a:t>
            </a:r>
            <a:r>
              <a:rPr sz="1850" spc="-70" dirty="0">
                <a:latin typeface="Verdana"/>
                <a:cs typeface="Verdana"/>
              </a:rPr>
              <a:t> </a:t>
            </a:r>
            <a:r>
              <a:rPr sz="1850" spc="-40" dirty="0">
                <a:latin typeface="Verdana"/>
                <a:cs typeface="Verdana"/>
              </a:rPr>
              <a:t>and</a:t>
            </a:r>
            <a:r>
              <a:rPr sz="1850" spc="-70" dirty="0">
                <a:latin typeface="Verdana"/>
                <a:cs typeface="Verdana"/>
              </a:rPr>
              <a:t> </a:t>
            </a:r>
            <a:r>
              <a:rPr sz="1850" dirty="0">
                <a:latin typeface="Verdana"/>
                <a:cs typeface="Verdana"/>
              </a:rPr>
              <a:t>set</a:t>
            </a:r>
            <a:r>
              <a:rPr sz="1850" spc="-70" dirty="0">
                <a:latin typeface="Verdana"/>
                <a:cs typeface="Verdana"/>
              </a:rPr>
              <a:t> </a:t>
            </a:r>
            <a:r>
              <a:rPr sz="1850" spc="-25" dirty="0">
                <a:latin typeface="Verdana"/>
                <a:cs typeface="Verdana"/>
              </a:rPr>
              <a:t>up </a:t>
            </a:r>
            <a:r>
              <a:rPr sz="1850" spc="-70" dirty="0">
                <a:latin typeface="Verdana"/>
                <a:cs typeface="Verdana"/>
              </a:rPr>
              <a:t>training</a:t>
            </a:r>
            <a:r>
              <a:rPr sz="1850" spc="-105" dirty="0">
                <a:latin typeface="Verdana"/>
                <a:cs typeface="Verdana"/>
              </a:rPr>
              <a:t> </a:t>
            </a:r>
            <a:r>
              <a:rPr sz="1850" spc="-10" dirty="0">
                <a:latin typeface="Verdana"/>
                <a:cs typeface="Verdana"/>
              </a:rPr>
              <a:t>pipelines.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992035" y="6121180"/>
            <a:ext cx="2414270" cy="2026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18300"/>
              </a:lnSpc>
              <a:spcBef>
                <a:spcPts val="90"/>
              </a:spcBef>
            </a:pPr>
            <a:r>
              <a:rPr sz="1850" spc="-40" dirty="0">
                <a:latin typeface="Verdana"/>
                <a:cs typeface="Verdana"/>
              </a:rPr>
              <a:t>Evaluate</a:t>
            </a:r>
            <a:r>
              <a:rPr sz="1850" spc="-114" dirty="0">
                <a:latin typeface="Verdana"/>
                <a:cs typeface="Verdana"/>
              </a:rPr>
              <a:t> </a:t>
            </a:r>
            <a:r>
              <a:rPr sz="1850" spc="-25" dirty="0">
                <a:latin typeface="Verdana"/>
                <a:cs typeface="Verdana"/>
              </a:rPr>
              <a:t>and </a:t>
            </a:r>
            <a:r>
              <a:rPr sz="1850" spc="-10" dirty="0">
                <a:latin typeface="Verdana"/>
                <a:cs typeface="Verdana"/>
              </a:rPr>
              <a:t>conduct </a:t>
            </a:r>
            <a:r>
              <a:rPr sz="1850" dirty="0">
                <a:latin typeface="Verdana"/>
                <a:cs typeface="Verdana"/>
              </a:rPr>
              <a:t>comparisons</a:t>
            </a:r>
            <a:r>
              <a:rPr sz="1850" spc="-130" dirty="0">
                <a:latin typeface="Verdana"/>
                <a:cs typeface="Verdana"/>
              </a:rPr>
              <a:t> </a:t>
            </a:r>
            <a:r>
              <a:rPr sz="1850" spc="-20" dirty="0">
                <a:latin typeface="Verdana"/>
                <a:cs typeface="Verdana"/>
              </a:rPr>
              <a:t>with </a:t>
            </a:r>
            <a:r>
              <a:rPr sz="1850" spc="-30" dirty="0">
                <a:latin typeface="Verdana"/>
                <a:cs typeface="Verdana"/>
              </a:rPr>
              <a:t>existing</a:t>
            </a:r>
            <a:r>
              <a:rPr sz="1850" spc="-114" dirty="0">
                <a:latin typeface="Verdana"/>
                <a:cs typeface="Verdana"/>
              </a:rPr>
              <a:t> </a:t>
            </a:r>
            <a:r>
              <a:rPr sz="1850" spc="-10" dirty="0">
                <a:latin typeface="Verdana"/>
                <a:cs typeface="Verdana"/>
              </a:rPr>
              <a:t>models,</a:t>
            </a:r>
            <a:r>
              <a:rPr sz="1850" spc="-114" dirty="0">
                <a:latin typeface="Verdana"/>
                <a:cs typeface="Verdana"/>
              </a:rPr>
              <a:t> </a:t>
            </a:r>
            <a:r>
              <a:rPr sz="1850" spc="-25" dirty="0">
                <a:latin typeface="Verdana"/>
                <a:cs typeface="Verdana"/>
              </a:rPr>
              <a:t>and perform</a:t>
            </a:r>
            <a:r>
              <a:rPr sz="1850" spc="-120" dirty="0">
                <a:latin typeface="Verdana"/>
                <a:cs typeface="Verdana"/>
              </a:rPr>
              <a:t> </a:t>
            </a:r>
            <a:r>
              <a:rPr sz="1850" spc="-20" dirty="0">
                <a:latin typeface="Verdana"/>
                <a:cs typeface="Verdana"/>
              </a:rPr>
              <a:t>final </a:t>
            </a:r>
            <a:r>
              <a:rPr sz="1850" spc="-10" dirty="0">
                <a:latin typeface="Verdana"/>
                <a:cs typeface="Verdana"/>
              </a:rPr>
              <a:t>optimizations.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77197" y="4181418"/>
            <a:ext cx="1945639" cy="615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50" b="1" spc="220" dirty="0">
                <a:solidFill>
                  <a:srgbClr val="95574A"/>
                </a:solidFill>
                <a:latin typeface="Century Gothic"/>
                <a:cs typeface="Century Gothic"/>
              </a:rPr>
              <a:t>Week</a:t>
            </a:r>
            <a:r>
              <a:rPr sz="3850" b="1" spc="-40" dirty="0">
                <a:solidFill>
                  <a:srgbClr val="95574A"/>
                </a:solidFill>
                <a:latin typeface="Century Gothic"/>
                <a:cs typeface="Century Gothic"/>
              </a:rPr>
              <a:t> </a:t>
            </a:r>
            <a:r>
              <a:rPr sz="3850" b="1" spc="290" dirty="0">
                <a:solidFill>
                  <a:srgbClr val="95574A"/>
                </a:solidFill>
                <a:latin typeface="Century Gothic"/>
                <a:cs typeface="Century Gothic"/>
              </a:rPr>
              <a:t>2</a:t>
            </a:r>
            <a:endParaRPr sz="3850">
              <a:latin typeface="Century Gothic"/>
              <a:cs typeface="Century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112423" y="4198000"/>
            <a:ext cx="1903730" cy="603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750" b="1" spc="225" dirty="0">
                <a:solidFill>
                  <a:srgbClr val="95574A"/>
                </a:solidFill>
                <a:latin typeface="Century Gothic"/>
                <a:cs typeface="Century Gothic"/>
              </a:rPr>
              <a:t>Week</a:t>
            </a:r>
            <a:r>
              <a:rPr sz="3750" b="1" spc="-30" dirty="0">
                <a:solidFill>
                  <a:srgbClr val="95574A"/>
                </a:solidFill>
                <a:latin typeface="Century Gothic"/>
                <a:cs typeface="Century Gothic"/>
              </a:rPr>
              <a:t> </a:t>
            </a:r>
            <a:r>
              <a:rPr sz="3750" b="1" spc="285" dirty="0">
                <a:solidFill>
                  <a:srgbClr val="95574A"/>
                </a:solidFill>
                <a:latin typeface="Century Gothic"/>
                <a:cs typeface="Century Gothic"/>
              </a:rPr>
              <a:t>4</a:t>
            </a:r>
            <a:endParaRPr sz="3750">
              <a:latin typeface="Century Gothic"/>
              <a:cs typeface="Century Gothic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4377995" y="3151357"/>
            <a:ext cx="3512820" cy="2712085"/>
            <a:chOff x="14377995" y="3151357"/>
            <a:chExt cx="3512820" cy="2712085"/>
          </a:xfrm>
        </p:grpSpPr>
        <p:sp>
          <p:nvSpPr>
            <p:cNvPr id="33" name="object 33"/>
            <p:cNvSpPr/>
            <p:nvPr/>
          </p:nvSpPr>
          <p:spPr>
            <a:xfrm>
              <a:off x="14377995" y="450713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131" y="0"/>
                  </a:lnTo>
                </a:path>
              </a:pathLst>
            </a:custGeom>
            <a:ln w="28575">
              <a:solidFill>
                <a:srgbClr val="9557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145976" y="4464268"/>
              <a:ext cx="57150" cy="85725"/>
            </a:xfrm>
            <a:custGeom>
              <a:avLst/>
              <a:gdLst/>
              <a:ahLst/>
              <a:cxnLst/>
              <a:rect l="l" t="t" r="r" b="b"/>
              <a:pathLst>
                <a:path w="57150" h="85725">
                  <a:moveTo>
                    <a:pt x="0" y="0"/>
                  </a:moveTo>
                  <a:lnTo>
                    <a:pt x="57150" y="42862"/>
                  </a:lnTo>
                  <a:lnTo>
                    <a:pt x="0" y="85725"/>
                  </a:lnTo>
                </a:path>
              </a:pathLst>
            </a:custGeom>
            <a:ln w="28575">
              <a:solidFill>
                <a:srgbClr val="9557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217414" y="3189457"/>
              <a:ext cx="2635885" cy="2635885"/>
            </a:xfrm>
            <a:custGeom>
              <a:avLst/>
              <a:gdLst/>
              <a:ahLst/>
              <a:cxnLst/>
              <a:rect l="l" t="t" r="r" b="b"/>
              <a:pathLst>
                <a:path w="2635884" h="2635885">
                  <a:moveTo>
                    <a:pt x="1317650" y="2635331"/>
                  </a:moveTo>
                  <a:lnTo>
                    <a:pt x="1269345" y="2634462"/>
                  </a:lnTo>
                  <a:lnTo>
                    <a:pt x="1221478" y="2631875"/>
                  </a:lnTo>
                  <a:lnTo>
                    <a:pt x="1174079" y="2627599"/>
                  </a:lnTo>
                  <a:lnTo>
                    <a:pt x="1127177" y="2621665"/>
                  </a:lnTo>
                  <a:lnTo>
                    <a:pt x="1080803" y="2614101"/>
                  </a:lnTo>
                  <a:lnTo>
                    <a:pt x="1034985" y="2604939"/>
                  </a:lnTo>
                  <a:lnTo>
                    <a:pt x="989755" y="2594207"/>
                  </a:lnTo>
                  <a:lnTo>
                    <a:pt x="945141" y="2581936"/>
                  </a:lnTo>
                  <a:lnTo>
                    <a:pt x="901174" y="2568155"/>
                  </a:lnTo>
                  <a:lnTo>
                    <a:pt x="857882" y="2552894"/>
                  </a:lnTo>
                  <a:lnTo>
                    <a:pt x="815297" y="2536183"/>
                  </a:lnTo>
                  <a:lnTo>
                    <a:pt x="773447" y="2518051"/>
                  </a:lnTo>
                  <a:lnTo>
                    <a:pt x="732363" y="2498528"/>
                  </a:lnTo>
                  <a:lnTo>
                    <a:pt x="692074" y="2477645"/>
                  </a:lnTo>
                  <a:lnTo>
                    <a:pt x="652610" y="2455430"/>
                  </a:lnTo>
                  <a:lnTo>
                    <a:pt x="614001" y="2431914"/>
                  </a:lnTo>
                  <a:lnTo>
                    <a:pt x="576276" y="2407126"/>
                  </a:lnTo>
                  <a:lnTo>
                    <a:pt x="539466" y="2381096"/>
                  </a:lnTo>
                  <a:lnTo>
                    <a:pt x="503600" y="2353855"/>
                  </a:lnTo>
                  <a:lnTo>
                    <a:pt x="468708" y="2325431"/>
                  </a:lnTo>
                  <a:lnTo>
                    <a:pt x="434819" y="2295854"/>
                  </a:lnTo>
                  <a:lnTo>
                    <a:pt x="401964" y="2265154"/>
                  </a:lnTo>
                  <a:lnTo>
                    <a:pt x="370172" y="2233362"/>
                  </a:lnTo>
                  <a:lnTo>
                    <a:pt x="339473" y="2200506"/>
                  </a:lnTo>
                  <a:lnTo>
                    <a:pt x="309897" y="2166617"/>
                  </a:lnTo>
                  <a:lnTo>
                    <a:pt x="281473" y="2131724"/>
                  </a:lnTo>
                  <a:lnTo>
                    <a:pt x="254232" y="2095857"/>
                  </a:lnTo>
                  <a:lnTo>
                    <a:pt x="228203" y="2059046"/>
                  </a:lnTo>
                  <a:lnTo>
                    <a:pt x="203415" y="2021321"/>
                  </a:lnTo>
                  <a:lnTo>
                    <a:pt x="179899" y="1982711"/>
                  </a:lnTo>
                  <a:lnTo>
                    <a:pt x="157685" y="1943246"/>
                  </a:lnTo>
                  <a:lnTo>
                    <a:pt x="136801" y="1902956"/>
                  </a:lnTo>
                  <a:lnTo>
                    <a:pt x="117279" y="1861871"/>
                  </a:lnTo>
                  <a:lnTo>
                    <a:pt x="99147" y="1820020"/>
                  </a:lnTo>
                  <a:lnTo>
                    <a:pt x="82436" y="1777434"/>
                  </a:lnTo>
                  <a:lnTo>
                    <a:pt x="67175" y="1734141"/>
                  </a:lnTo>
                  <a:lnTo>
                    <a:pt x="53394" y="1690172"/>
                  </a:lnTo>
                  <a:lnTo>
                    <a:pt x="41123" y="1645557"/>
                  </a:lnTo>
                  <a:lnTo>
                    <a:pt x="30391" y="1600325"/>
                  </a:lnTo>
                  <a:lnTo>
                    <a:pt x="21229" y="1554506"/>
                  </a:lnTo>
                  <a:lnTo>
                    <a:pt x="13666" y="1508130"/>
                  </a:lnTo>
                  <a:lnTo>
                    <a:pt x="7731" y="1461227"/>
                  </a:lnTo>
                  <a:lnTo>
                    <a:pt x="3456" y="1413826"/>
                  </a:lnTo>
                  <a:lnTo>
                    <a:pt x="869" y="1365957"/>
                  </a:lnTo>
                  <a:lnTo>
                    <a:pt x="0" y="1317650"/>
                  </a:lnTo>
                  <a:lnTo>
                    <a:pt x="869" y="1269345"/>
                  </a:lnTo>
                  <a:lnTo>
                    <a:pt x="3456" y="1221478"/>
                  </a:lnTo>
                  <a:lnTo>
                    <a:pt x="7731" y="1174079"/>
                  </a:lnTo>
                  <a:lnTo>
                    <a:pt x="13666" y="1127177"/>
                  </a:lnTo>
                  <a:lnTo>
                    <a:pt x="21229" y="1080803"/>
                  </a:lnTo>
                  <a:lnTo>
                    <a:pt x="30391" y="1034985"/>
                  </a:lnTo>
                  <a:lnTo>
                    <a:pt x="41123" y="989755"/>
                  </a:lnTo>
                  <a:lnTo>
                    <a:pt x="53394" y="945141"/>
                  </a:lnTo>
                  <a:lnTo>
                    <a:pt x="67175" y="901174"/>
                  </a:lnTo>
                  <a:lnTo>
                    <a:pt x="82436" y="857882"/>
                  </a:lnTo>
                  <a:lnTo>
                    <a:pt x="99147" y="815297"/>
                  </a:lnTo>
                  <a:lnTo>
                    <a:pt x="117279" y="773447"/>
                  </a:lnTo>
                  <a:lnTo>
                    <a:pt x="136801" y="732363"/>
                  </a:lnTo>
                  <a:lnTo>
                    <a:pt x="157685" y="692074"/>
                  </a:lnTo>
                  <a:lnTo>
                    <a:pt x="179899" y="652610"/>
                  </a:lnTo>
                  <a:lnTo>
                    <a:pt x="203415" y="614001"/>
                  </a:lnTo>
                  <a:lnTo>
                    <a:pt x="228203" y="576276"/>
                  </a:lnTo>
                  <a:lnTo>
                    <a:pt x="254232" y="539466"/>
                  </a:lnTo>
                  <a:lnTo>
                    <a:pt x="281473" y="503600"/>
                  </a:lnTo>
                  <a:lnTo>
                    <a:pt x="309897" y="468708"/>
                  </a:lnTo>
                  <a:lnTo>
                    <a:pt x="339473" y="434819"/>
                  </a:lnTo>
                  <a:lnTo>
                    <a:pt x="370172" y="401964"/>
                  </a:lnTo>
                  <a:lnTo>
                    <a:pt x="401964" y="370172"/>
                  </a:lnTo>
                  <a:lnTo>
                    <a:pt x="434819" y="339473"/>
                  </a:lnTo>
                  <a:lnTo>
                    <a:pt x="468708" y="309897"/>
                  </a:lnTo>
                  <a:lnTo>
                    <a:pt x="503600" y="281473"/>
                  </a:lnTo>
                  <a:lnTo>
                    <a:pt x="539466" y="254232"/>
                  </a:lnTo>
                  <a:lnTo>
                    <a:pt x="576276" y="228203"/>
                  </a:lnTo>
                  <a:lnTo>
                    <a:pt x="614001" y="203415"/>
                  </a:lnTo>
                  <a:lnTo>
                    <a:pt x="652610" y="179899"/>
                  </a:lnTo>
                  <a:lnTo>
                    <a:pt x="692074" y="157685"/>
                  </a:lnTo>
                  <a:lnTo>
                    <a:pt x="732363" y="136801"/>
                  </a:lnTo>
                  <a:lnTo>
                    <a:pt x="773447" y="117279"/>
                  </a:lnTo>
                  <a:lnTo>
                    <a:pt x="815297" y="99147"/>
                  </a:lnTo>
                  <a:lnTo>
                    <a:pt x="857882" y="82436"/>
                  </a:lnTo>
                  <a:lnTo>
                    <a:pt x="901174" y="67175"/>
                  </a:lnTo>
                  <a:lnTo>
                    <a:pt x="945141" y="53394"/>
                  </a:lnTo>
                  <a:lnTo>
                    <a:pt x="989755" y="41123"/>
                  </a:lnTo>
                  <a:lnTo>
                    <a:pt x="1034985" y="30391"/>
                  </a:lnTo>
                  <a:lnTo>
                    <a:pt x="1080803" y="21229"/>
                  </a:lnTo>
                  <a:lnTo>
                    <a:pt x="1127177" y="13666"/>
                  </a:lnTo>
                  <a:lnTo>
                    <a:pt x="1174079" y="7731"/>
                  </a:lnTo>
                  <a:lnTo>
                    <a:pt x="1221478" y="3456"/>
                  </a:lnTo>
                  <a:lnTo>
                    <a:pt x="1269345" y="869"/>
                  </a:lnTo>
                  <a:lnTo>
                    <a:pt x="1317650" y="0"/>
                  </a:lnTo>
                  <a:lnTo>
                    <a:pt x="1365957" y="869"/>
                  </a:lnTo>
                  <a:lnTo>
                    <a:pt x="1413826" y="3456"/>
                  </a:lnTo>
                  <a:lnTo>
                    <a:pt x="1461227" y="7731"/>
                  </a:lnTo>
                  <a:lnTo>
                    <a:pt x="1508130" y="13666"/>
                  </a:lnTo>
                  <a:lnTo>
                    <a:pt x="1554506" y="21229"/>
                  </a:lnTo>
                  <a:lnTo>
                    <a:pt x="1600325" y="30391"/>
                  </a:lnTo>
                  <a:lnTo>
                    <a:pt x="1645557" y="41123"/>
                  </a:lnTo>
                  <a:lnTo>
                    <a:pt x="1690172" y="53394"/>
                  </a:lnTo>
                  <a:lnTo>
                    <a:pt x="1734141" y="67175"/>
                  </a:lnTo>
                  <a:lnTo>
                    <a:pt x="1777434" y="82436"/>
                  </a:lnTo>
                  <a:lnTo>
                    <a:pt x="1820020" y="99147"/>
                  </a:lnTo>
                  <a:lnTo>
                    <a:pt x="1861871" y="117279"/>
                  </a:lnTo>
                  <a:lnTo>
                    <a:pt x="1902956" y="136801"/>
                  </a:lnTo>
                  <a:lnTo>
                    <a:pt x="1943246" y="157685"/>
                  </a:lnTo>
                  <a:lnTo>
                    <a:pt x="1982711" y="179899"/>
                  </a:lnTo>
                  <a:lnTo>
                    <a:pt x="2021321" y="203415"/>
                  </a:lnTo>
                  <a:lnTo>
                    <a:pt x="2059046" y="228203"/>
                  </a:lnTo>
                  <a:lnTo>
                    <a:pt x="2095857" y="254232"/>
                  </a:lnTo>
                  <a:lnTo>
                    <a:pt x="2131724" y="281473"/>
                  </a:lnTo>
                  <a:lnTo>
                    <a:pt x="2166617" y="309897"/>
                  </a:lnTo>
                  <a:lnTo>
                    <a:pt x="2200506" y="339473"/>
                  </a:lnTo>
                  <a:lnTo>
                    <a:pt x="2233362" y="370172"/>
                  </a:lnTo>
                  <a:lnTo>
                    <a:pt x="2265154" y="401964"/>
                  </a:lnTo>
                  <a:lnTo>
                    <a:pt x="2295854" y="434819"/>
                  </a:lnTo>
                  <a:lnTo>
                    <a:pt x="2325431" y="468708"/>
                  </a:lnTo>
                  <a:lnTo>
                    <a:pt x="2353855" y="503600"/>
                  </a:lnTo>
                  <a:lnTo>
                    <a:pt x="2381096" y="539466"/>
                  </a:lnTo>
                  <a:lnTo>
                    <a:pt x="2407126" y="576276"/>
                  </a:lnTo>
                  <a:lnTo>
                    <a:pt x="2431914" y="614001"/>
                  </a:lnTo>
                  <a:lnTo>
                    <a:pt x="2455430" y="652610"/>
                  </a:lnTo>
                  <a:lnTo>
                    <a:pt x="2477645" y="692074"/>
                  </a:lnTo>
                  <a:lnTo>
                    <a:pt x="2498528" y="732363"/>
                  </a:lnTo>
                  <a:lnTo>
                    <a:pt x="2518051" y="773447"/>
                  </a:lnTo>
                  <a:lnTo>
                    <a:pt x="2536183" y="815297"/>
                  </a:lnTo>
                  <a:lnTo>
                    <a:pt x="2552894" y="857882"/>
                  </a:lnTo>
                  <a:lnTo>
                    <a:pt x="2568155" y="901174"/>
                  </a:lnTo>
                  <a:lnTo>
                    <a:pt x="2581936" y="945141"/>
                  </a:lnTo>
                  <a:lnTo>
                    <a:pt x="2594207" y="989755"/>
                  </a:lnTo>
                  <a:lnTo>
                    <a:pt x="2604939" y="1034985"/>
                  </a:lnTo>
                  <a:lnTo>
                    <a:pt x="2614101" y="1080803"/>
                  </a:lnTo>
                  <a:lnTo>
                    <a:pt x="2621665" y="1127177"/>
                  </a:lnTo>
                  <a:lnTo>
                    <a:pt x="2627599" y="1174079"/>
                  </a:lnTo>
                  <a:lnTo>
                    <a:pt x="2631875" y="1221478"/>
                  </a:lnTo>
                  <a:lnTo>
                    <a:pt x="2634462" y="1269345"/>
                  </a:lnTo>
                  <a:lnTo>
                    <a:pt x="2635331" y="1317650"/>
                  </a:lnTo>
                  <a:lnTo>
                    <a:pt x="2634462" y="1365957"/>
                  </a:lnTo>
                  <a:lnTo>
                    <a:pt x="2631875" y="1413826"/>
                  </a:lnTo>
                  <a:lnTo>
                    <a:pt x="2627599" y="1461227"/>
                  </a:lnTo>
                  <a:lnTo>
                    <a:pt x="2621665" y="1508130"/>
                  </a:lnTo>
                  <a:lnTo>
                    <a:pt x="2614101" y="1554506"/>
                  </a:lnTo>
                  <a:lnTo>
                    <a:pt x="2604939" y="1600325"/>
                  </a:lnTo>
                  <a:lnTo>
                    <a:pt x="2594207" y="1645557"/>
                  </a:lnTo>
                  <a:lnTo>
                    <a:pt x="2581936" y="1690172"/>
                  </a:lnTo>
                  <a:lnTo>
                    <a:pt x="2568155" y="1734141"/>
                  </a:lnTo>
                  <a:lnTo>
                    <a:pt x="2552894" y="1777434"/>
                  </a:lnTo>
                  <a:lnTo>
                    <a:pt x="2536183" y="1820020"/>
                  </a:lnTo>
                  <a:lnTo>
                    <a:pt x="2518051" y="1861871"/>
                  </a:lnTo>
                  <a:lnTo>
                    <a:pt x="2498528" y="1902956"/>
                  </a:lnTo>
                  <a:lnTo>
                    <a:pt x="2477645" y="1943246"/>
                  </a:lnTo>
                  <a:lnTo>
                    <a:pt x="2455430" y="1982711"/>
                  </a:lnTo>
                  <a:lnTo>
                    <a:pt x="2431914" y="2021321"/>
                  </a:lnTo>
                  <a:lnTo>
                    <a:pt x="2407126" y="2059046"/>
                  </a:lnTo>
                  <a:lnTo>
                    <a:pt x="2381096" y="2095857"/>
                  </a:lnTo>
                  <a:lnTo>
                    <a:pt x="2353855" y="2131724"/>
                  </a:lnTo>
                  <a:lnTo>
                    <a:pt x="2325431" y="2166617"/>
                  </a:lnTo>
                  <a:lnTo>
                    <a:pt x="2295854" y="2200506"/>
                  </a:lnTo>
                  <a:lnTo>
                    <a:pt x="2265154" y="2233362"/>
                  </a:lnTo>
                  <a:lnTo>
                    <a:pt x="2233362" y="2265154"/>
                  </a:lnTo>
                  <a:lnTo>
                    <a:pt x="2200506" y="2295854"/>
                  </a:lnTo>
                  <a:lnTo>
                    <a:pt x="2166617" y="2325431"/>
                  </a:lnTo>
                  <a:lnTo>
                    <a:pt x="2131724" y="2353855"/>
                  </a:lnTo>
                  <a:lnTo>
                    <a:pt x="2095857" y="2381096"/>
                  </a:lnTo>
                  <a:lnTo>
                    <a:pt x="2059046" y="2407126"/>
                  </a:lnTo>
                  <a:lnTo>
                    <a:pt x="2021321" y="2431914"/>
                  </a:lnTo>
                  <a:lnTo>
                    <a:pt x="1982711" y="2455430"/>
                  </a:lnTo>
                  <a:lnTo>
                    <a:pt x="1943246" y="2477645"/>
                  </a:lnTo>
                  <a:lnTo>
                    <a:pt x="1902956" y="2498528"/>
                  </a:lnTo>
                  <a:lnTo>
                    <a:pt x="1861871" y="2518051"/>
                  </a:lnTo>
                  <a:lnTo>
                    <a:pt x="1820020" y="2536183"/>
                  </a:lnTo>
                  <a:lnTo>
                    <a:pt x="1777434" y="2552894"/>
                  </a:lnTo>
                  <a:lnTo>
                    <a:pt x="1734141" y="2568155"/>
                  </a:lnTo>
                  <a:lnTo>
                    <a:pt x="1690172" y="2581936"/>
                  </a:lnTo>
                  <a:lnTo>
                    <a:pt x="1645557" y="2594207"/>
                  </a:lnTo>
                  <a:lnTo>
                    <a:pt x="1600325" y="2604939"/>
                  </a:lnTo>
                  <a:lnTo>
                    <a:pt x="1554506" y="2614101"/>
                  </a:lnTo>
                  <a:lnTo>
                    <a:pt x="1508130" y="2621665"/>
                  </a:lnTo>
                  <a:lnTo>
                    <a:pt x="1461227" y="2627599"/>
                  </a:lnTo>
                  <a:lnTo>
                    <a:pt x="1413826" y="2631875"/>
                  </a:lnTo>
                  <a:lnTo>
                    <a:pt x="1365957" y="2634462"/>
                  </a:lnTo>
                  <a:lnTo>
                    <a:pt x="1317650" y="2635331"/>
                  </a:lnTo>
                  <a:close/>
                </a:path>
              </a:pathLst>
            </a:custGeom>
            <a:solidFill>
              <a:srgbClr val="FFF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217415" y="3189457"/>
              <a:ext cx="2635885" cy="2635885"/>
            </a:xfrm>
            <a:custGeom>
              <a:avLst/>
              <a:gdLst/>
              <a:ahLst/>
              <a:cxnLst/>
              <a:rect l="l" t="t" r="r" b="b"/>
              <a:pathLst>
                <a:path w="2635884" h="2635885">
                  <a:moveTo>
                    <a:pt x="1317650" y="0"/>
                  </a:moveTo>
                  <a:lnTo>
                    <a:pt x="1269344" y="869"/>
                  </a:lnTo>
                  <a:lnTo>
                    <a:pt x="1221477" y="3456"/>
                  </a:lnTo>
                  <a:lnTo>
                    <a:pt x="1174077" y="7731"/>
                  </a:lnTo>
                  <a:lnTo>
                    <a:pt x="1127175" y="13666"/>
                  </a:lnTo>
                  <a:lnTo>
                    <a:pt x="1080801" y="21229"/>
                  </a:lnTo>
                  <a:lnTo>
                    <a:pt x="1034983" y="30391"/>
                  </a:lnTo>
                  <a:lnTo>
                    <a:pt x="989752" y="41122"/>
                  </a:lnTo>
                  <a:lnTo>
                    <a:pt x="945138" y="53393"/>
                  </a:lnTo>
                  <a:lnTo>
                    <a:pt x="901170" y="67174"/>
                  </a:lnTo>
                  <a:lnTo>
                    <a:pt x="857879" y="82435"/>
                  </a:lnTo>
                  <a:lnTo>
                    <a:pt x="815293" y="99146"/>
                  </a:lnTo>
                  <a:lnTo>
                    <a:pt x="773444" y="117278"/>
                  </a:lnTo>
                  <a:lnTo>
                    <a:pt x="732359" y="136800"/>
                  </a:lnTo>
                  <a:lnTo>
                    <a:pt x="692070" y="157683"/>
                  </a:lnTo>
                  <a:lnTo>
                    <a:pt x="652606" y="179897"/>
                  </a:lnTo>
                  <a:lnTo>
                    <a:pt x="613997" y="203413"/>
                  </a:lnTo>
                  <a:lnTo>
                    <a:pt x="576273" y="228200"/>
                  </a:lnTo>
                  <a:lnTo>
                    <a:pt x="539463" y="254229"/>
                  </a:lnTo>
                  <a:lnTo>
                    <a:pt x="503597" y="281471"/>
                  </a:lnTo>
                  <a:lnTo>
                    <a:pt x="468704" y="309894"/>
                  </a:lnTo>
                  <a:lnTo>
                    <a:pt x="434816" y="339470"/>
                  </a:lnTo>
                  <a:lnTo>
                    <a:pt x="401961" y="370169"/>
                  </a:lnTo>
                  <a:lnTo>
                    <a:pt x="370169" y="401961"/>
                  </a:lnTo>
                  <a:lnTo>
                    <a:pt x="339470" y="434816"/>
                  </a:lnTo>
                  <a:lnTo>
                    <a:pt x="309894" y="468704"/>
                  </a:lnTo>
                  <a:lnTo>
                    <a:pt x="281471" y="503597"/>
                  </a:lnTo>
                  <a:lnTo>
                    <a:pt x="254229" y="539463"/>
                  </a:lnTo>
                  <a:lnTo>
                    <a:pt x="228200" y="576273"/>
                  </a:lnTo>
                  <a:lnTo>
                    <a:pt x="203413" y="613997"/>
                  </a:lnTo>
                  <a:lnTo>
                    <a:pt x="179897" y="652606"/>
                  </a:lnTo>
                  <a:lnTo>
                    <a:pt x="157683" y="692070"/>
                  </a:lnTo>
                  <a:lnTo>
                    <a:pt x="136800" y="732359"/>
                  </a:lnTo>
                  <a:lnTo>
                    <a:pt x="117278" y="773444"/>
                  </a:lnTo>
                  <a:lnTo>
                    <a:pt x="99146" y="815293"/>
                  </a:lnTo>
                  <a:lnTo>
                    <a:pt x="82435" y="857879"/>
                  </a:lnTo>
                  <a:lnTo>
                    <a:pt x="67174" y="901170"/>
                  </a:lnTo>
                  <a:lnTo>
                    <a:pt x="53393" y="945138"/>
                  </a:lnTo>
                  <a:lnTo>
                    <a:pt x="41122" y="989752"/>
                  </a:lnTo>
                  <a:lnTo>
                    <a:pt x="30391" y="1034983"/>
                  </a:lnTo>
                  <a:lnTo>
                    <a:pt x="21229" y="1080801"/>
                  </a:lnTo>
                  <a:lnTo>
                    <a:pt x="13666" y="1127175"/>
                  </a:lnTo>
                  <a:lnTo>
                    <a:pt x="7731" y="1174077"/>
                  </a:lnTo>
                  <a:lnTo>
                    <a:pt x="3456" y="1221477"/>
                  </a:lnTo>
                  <a:lnTo>
                    <a:pt x="869" y="1269344"/>
                  </a:lnTo>
                  <a:lnTo>
                    <a:pt x="0" y="1317650"/>
                  </a:lnTo>
                  <a:lnTo>
                    <a:pt x="869" y="1365955"/>
                  </a:lnTo>
                  <a:lnTo>
                    <a:pt x="3456" y="1413823"/>
                  </a:lnTo>
                  <a:lnTo>
                    <a:pt x="7731" y="1461223"/>
                  </a:lnTo>
                  <a:lnTo>
                    <a:pt x="13666" y="1508125"/>
                  </a:lnTo>
                  <a:lnTo>
                    <a:pt x="21229" y="1554500"/>
                  </a:lnTo>
                  <a:lnTo>
                    <a:pt x="30391" y="1600317"/>
                  </a:lnTo>
                  <a:lnTo>
                    <a:pt x="41122" y="1645548"/>
                  </a:lnTo>
                  <a:lnTo>
                    <a:pt x="53393" y="1690162"/>
                  </a:lnTo>
                  <a:lnTo>
                    <a:pt x="67174" y="1734130"/>
                  </a:lnTo>
                  <a:lnTo>
                    <a:pt x="82435" y="1777421"/>
                  </a:lnTo>
                  <a:lnTo>
                    <a:pt x="99146" y="1820007"/>
                  </a:lnTo>
                  <a:lnTo>
                    <a:pt x="117278" y="1861857"/>
                  </a:lnTo>
                  <a:lnTo>
                    <a:pt x="136800" y="1902941"/>
                  </a:lnTo>
                  <a:lnTo>
                    <a:pt x="157683" y="1943230"/>
                  </a:lnTo>
                  <a:lnTo>
                    <a:pt x="179897" y="1982694"/>
                  </a:lnTo>
                  <a:lnTo>
                    <a:pt x="203413" y="2021303"/>
                  </a:lnTo>
                  <a:lnTo>
                    <a:pt x="228200" y="2059028"/>
                  </a:lnTo>
                  <a:lnTo>
                    <a:pt x="254229" y="2095838"/>
                  </a:lnTo>
                  <a:lnTo>
                    <a:pt x="281471" y="2131704"/>
                  </a:lnTo>
                  <a:lnTo>
                    <a:pt x="309894" y="2166596"/>
                  </a:lnTo>
                  <a:lnTo>
                    <a:pt x="339470" y="2200484"/>
                  </a:lnTo>
                  <a:lnTo>
                    <a:pt x="370169" y="2233339"/>
                  </a:lnTo>
                  <a:lnTo>
                    <a:pt x="401961" y="2265131"/>
                  </a:lnTo>
                  <a:lnTo>
                    <a:pt x="434816" y="2295830"/>
                  </a:lnTo>
                  <a:lnTo>
                    <a:pt x="468704" y="2325406"/>
                  </a:lnTo>
                  <a:lnTo>
                    <a:pt x="503597" y="2353829"/>
                  </a:lnTo>
                  <a:lnTo>
                    <a:pt x="539463" y="2381071"/>
                  </a:lnTo>
                  <a:lnTo>
                    <a:pt x="576273" y="2407100"/>
                  </a:lnTo>
                  <a:lnTo>
                    <a:pt x="613997" y="2431887"/>
                  </a:lnTo>
                  <a:lnTo>
                    <a:pt x="652606" y="2455403"/>
                  </a:lnTo>
                  <a:lnTo>
                    <a:pt x="692070" y="2477617"/>
                  </a:lnTo>
                  <a:lnTo>
                    <a:pt x="732359" y="2498500"/>
                  </a:lnTo>
                  <a:lnTo>
                    <a:pt x="773444" y="2518022"/>
                  </a:lnTo>
                  <a:lnTo>
                    <a:pt x="815293" y="2536154"/>
                  </a:lnTo>
                  <a:lnTo>
                    <a:pt x="857879" y="2552865"/>
                  </a:lnTo>
                  <a:lnTo>
                    <a:pt x="901170" y="2568126"/>
                  </a:lnTo>
                  <a:lnTo>
                    <a:pt x="945138" y="2581907"/>
                  </a:lnTo>
                  <a:lnTo>
                    <a:pt x="989752" y="2594178"/>
                  </a:lnTo>
                  <a:lnTo>
                    <a:pt x="1034983" y="2604909"/>
                  </a:lnTo>
                  <a:lnTo>
                    <a:pt x="1080801" y="2614071"/>
                  </a:lnTo>
                  <a:lnTo>
                    <a:pt x="1127175" y="2621634"/>
                  </a:lnTo>
                  <a:lnTo>
                    <a:pt x="1174077" y="2627569"/>
                  </a:lnTo>
                  <a:lnTo>
                    <a:pt x="1221477" y="2631844"/>
                  </a:lnTo>
                  <a:lnTo>
                    <a:pt x="1269344" y="2634431"/>
                  </a:lnTo>
                  <a:lnTo>
                    <a:pt x="1317650" y="2635300"/>
                  </a:lnTo>
                  <a:lnTo>
                    <a:pt x="1365955" y="2634431"/>
                  </a:lnTo>
                  <a:lnTo>
                    <a:pt x="1413823" y="2631844"/>
                  </a:lnTo>
                  <a:lnTo>
                    <a:pt x="1461223" y="2627569"/>
                  </a:lnTo>
                  <a:lnTo>
                    <a:pt x="1508125" y="2621634"/>
                  </a:lnTo>
                  <a:lnTo>
                    <a:pt x="1554500" y="2614071"/>
                  </a:lnTo>
                  <a:lnTo>
                    <a:pt x="1600317" y="2604909"/>
                  </a:lnTo>
                  <a:lnTo>
                    <a:pt x="1645548" y="2594178"/>
                  </a:lnTo>
                  <a:lnTo>
                    <a:pt x="1690162" y="2581907"/>
                  </a:lnTo>
                  <a:lnTo>
                    <a:pt x="1734130" y="2568126"/>
                  </a:lnTo>
                  <a:lnTo>
                    <a:pt x="1777421" y="2552865"/>
                  </a:lnTo>
                  <a:lnTo>
                    <a:pt x="1820007" y="2536154"/>
                  </a:lnTo>
                  <a:lnTo>
                    <a:pt x="1861857" y="2518022"/>
                  </a:lnTo>
                  <a:lnTo>
                    <a:pt x="1902941" y="2498500"/>
                  </a:lnTo>
                  <a:lnTo>
                    <a:pt x="1943230" y="2477617"/>
                  </a:lnTo>
                  <a:lnTo>
                    <a:pt x="1982694" y="2455403"/>
                  </a:lnTo>
                  <a:lnTo>
                    <a:pt x="2021303" y="2431887"/>
                  </a:lnTo>
                  <a:lnTo>
                    <a:pt x="2059028" y="2407100"/>
                  </a:lnTo>
                  <a:lnTo>
                    <a:pt x="2095838" y="2381071"/>
                  </a:lnTo>
                  <a:lnTo>
                    <a:pt x="2131704" y="2353829"/>
                  </a:lnTo>
                  <a:lnTo>
                    <a:pt x="2166596" y="2325406"/>
                  </a:lnTo>
                  <a:lnTo>
                    <a:pt x="2200484" y="2295830"/>
                  </a:lnTo>
                  <a:lnTo>
                    <a:pt x="2233339" y="2265131"/>
                  </a:lnTo>
                  <a:lnTo>
                    <a:pt x="2265131" y="2233339"/>
                  </a:lnTo>
                  <a:lnTo>
                    <a:pt x="2295830" y="2200484"/>
                  </a:lnTo>
                  <a:lnTo>
                    <a:pt x="2325406" y="2166596"/>
                  </a:lnTo>
                  <a:lnTo>
                    <a:pt x="2353829" y="2131704"/>
                  </a:lnTo>
                  <a:lnTo>
                    <a:pt x="2381071" y="2095838"/>
                  </a:lnTo>
                  <a:lnTo>
                    <a:pt x="2407100" y="2059028"/>
                  </a:lnTo>
                  <a:lnTo>
                    <a:pt x="2431887" y="2021303"/>
                  </a:lnTo>
                  <a:lnTo>
                    <a:pt x="2455403" y="1982694"/>
                  </a:lnTo>
                  <a:lnTo>
                    <a:pt x="2477617" y="1943230"/>
                  </a:lnTo>
                  <a:lnTo>
                    <a:pt x="2498500" y="1902941"/>
                  </a:lnTo>
                  <a:lnTo>
                    <a:pt x="2518022" y="1861857"/>
                  </a:lnTo>
                  <a:lnTo>
                    <a:pt x="2536154" y="1820007"/>
                  </a:lnTo>
                  <a:lnTo>
                    <a:pt x="2552865" y="1777421"/>
                  </a:lnTo>
                  <a:lnTo>
                    <a:pt x="2568126" y="1734130"/>
                  </a:lnTo>
                  <a:lnTo>
                    <a:pt x="2581907" y="1690162"/>
                  </a:lnTo>
                  <a:lnTo>
                    <a:pt x="2594178" y="1645548"/>
                  </a:lnTo>
                  <a:lnTo>
                    <a:pt x="2604909" y="1600317"/>
                  </a:lnTo>
                  <a:lnTo>
                    <a:pt x="2614071" y="1554500"/>
                  </a:lnTo>
                  <a:lnTo>
                    <a:pt x="2621634" y="1508125"/>
                  </a:lnTo>
                  <a:lnTo>
                    <a:pt x="2627569" y="1461223"/>
                  </a:lnTo>
                  <a:lnTo>
                    <a:pt x="2631844" y="1413823"/>
                  </a:lnTo>
                  <a:lnTo>
                    <a:pt x="2634431" y="1365955"/>
                  </a:lnTo>
                  <a:lnTo>
                    <a:pt x="2635300" y="1317650"/>
                  </a:lnTo>
                  <a:lnTo>
                    <a:pt x="2634431" y="1269344"/>
                  </a:lnTo>
                  <a:lnTo>
                    <a:pt x="2631844" y="1221477"/>
                  </a:lnTo>
                  <a:lnTo>
                    <a:pt x="2627569" y="1174077"/>
                  </a:lnTo>
                  <a:lnTo>
                    <a:pt x="2621634" y="1127175"/>
                  </a:lnTo>
                  <a:lnTo>
                    <a:pt x="2614071" y="1080801"/>
                  </a:lnTo>
                  <a:lnTo>
                    <a:pt x="2604909" y="1034983"/>
                  </a:lnTo>
                  <a:lnTo>
                    <a:pt x="2594178" y="989752"/>
                  </a:lnTo>
                  <a:lnTo>
                    <a:pt x="2581907" y="945138"/>
                  </a:lnTo>
                  <a:lnTo>
                    <a:pt x="2568126" y="901170"/>
                  </a:lnTo>
                  <a:lnTo>
                    <a:pt x="2552865" y="857879"/>
                  </a:lnTo>
                  <a:lnTo>
                    <a:pt x="2536154" y="815293"/>
                  </a:lnTo>
                  <a:lnTo>
                    <a:pt x="2518022" y="773444"/>
                  </a:lnTo>
                  <a:lnTo>
                    <a:pt x="2498500" y="732359"/>
                  </a:lnTo>
                  <a:lnTo>
                    <a:pt x="2477617" y="692070"/>
                  </a:lnTo>
                  <a:lnTo>
                    <a:pt x="2455403" y="652606"/>
                  </a:lnTo>
                  <a:lnTo>
                    <a:pt x="2431887" y="613997"/>
                  </a:lnTo>
                  <a:lnTo>
                    <a:pt x="2407100" y="576273"/>
                  </a:lnTo>
                  <a:lnTo>
                    <a:pt x="2381071" y="539463"/>
                  </a:lnTo>
                  <a:lnTo>
                    <a:pt x="2353829" y="503597"/>
                  </a:lnTo>
                  <a:lnTo>
                    <a:pt x="2325406" y="468704"/>
                  </a:lnTo>
                  <a:lnTo>
                    <a:pt x="2295830" y="434816"/>
                  </a:lnTo>
                  <a:lnTo>
                    <a:pt x="2265131" y="401961"/>
                  </a:lnTo>
                  <a:lnTo>
                    <a:pt x="2233339" y="370169"/>
                  </a:lnTo>
                  <a:lnTo>
                    <a:pt x="2200484" y="339470"/>
                  </a:lnTo>
                  <a:lnTo>
                    <a:pt x="2166596" y="309894"/>
                  </a:lnTo>
                  <a:lnTo>
                    <a:pt x="2131704" y="281471"/>
                  </a:lnTo>
                  <a:lnTo>
                    <a:pt x="2095838" y="254229"/>
                  </a:lnTo>
                  <a:lnTo>
                    <a:pt x="2059028" y="228200"/>
                  </a:lnTo>
                  <a:lnTo>
                    <a:pt x="2021303" y="203413"/>
                  </a:lnTo>
                  <a:lnTo>
                    <a:pt x="1982694" y="179897"/>
                  </a:lnTo>
                  <a:lnTo>
                    <a:pt x="1943230" y="157683"/>
                  </a:lnTo>
                  <a:lnTo>
                    <a:pt x="1902941" y="136800"/>
                  </a:lnTo>
                  <a:lnTo>
                    <a:pt x="1861857" y="117278"/>
                  </a:lnTo>
                  <a:lnTo>
                    <a:pt x="1820007" y="99146"/>
                  </a:lnTo>
                  <a:lnTo>
                    <a:pt x="1777421" y="82435"/>
                  </a:lnTo>
                  <a:lnTo>
                    <a:pt x="1734130" y="67174"/>
                  </a:lnTo>
                  <a:lnTo>
                    <a:pt x="1690162" y="53393"/>
                  </a:lnTo>
                  <a:lnTo>
                    <a:pt x="1645548" y="41122"/>
                  </a:lnTo>
                  <a:lnTo>
                    <a:pt x="1600317" y="30391"/>
                  </a:lnTo>
                  <a:lnTo>
                    <a:pt x="1554500" y="21229"/>
                  </a:lnTo>
                  <a:lnTo>
                    <a:pt x="1508125" y="13666"/>
                  </a:lnTo>
                  <a:lnTo>
                    <a:pt x="1461223" y="7731"/>
                  </a:lnTo>
                  <a:lnTo>
                    <a:pt x="1413823" y="3456"/>
                  </a:lnTo>
                  <a:lnTo>
                    <a:pt x="1365955" y="869"/>
                  </a:lnTo>
                  <a:lnTo>
                    <a:pt x="1317650" y="0"/>
                  </a:lnTo>
                </a:path>
              </a:pathLst>
            </a:custGeom>
            <a:ln w="76200">
              <a:solidFill>
                <a:srgbClr val="9557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5589936" y="6121180"/>
            <a:ext cx="2167890" cy="2026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635" algn="ctr">
              <a:lnSpc>
                <a:spcPct val="118300"/>
              </a:lnSpc>
              <a:spcBef>
                <a:spcPts val="90"/>
              </a:spcBef>
            </a:pPr>
            <a:r>
              <a:rPr sz="1850" dirty="0">
                <a:latin typeface="Verdana"/>
                <a:cs typeface="Verdana"/>
              </a:rPr>
              <a:t>Prepare</a:t>
            </a:r>
            <a:r>
              <a:rPr sz="1850" spc="-125" dirty="0">
                <a:latin typeface="Verdana"/>
                <a:cs typeface="Verdana"/>
              </a:rPr>
              <a:t> </a:t>
            </a:r>
            <a:r>
              <a:rPr sz="1850" spc="-10" dirty="0">
                <a:latin typeface="Verdana"/>
                <a:cs typeface="Verdana"/>
              </a:rPr>
              <a:t>reports, </a:t>
            </a:r>
            <a:r>
              <a:rPr sz="1850" dirty="0">
                <a:latin typeface="Verdana"/>
                <a:cs typeface="Verdana"/>
              </a:rPr>
              <a:t>create</a:t>
            </a:r>
            <a:r>
              <a:rPr sz="1850" spc="-90" dirty="0">
                <a:latin typeface="Verdana"/>
                <a:cs typeface="Verdana"/>
              </a:rPr>
              <a:t> </a:t>
            </a:r>
            <a:r>
              <a:rPr sz="1850" dirty="0">
                <a:latin typeface="Verdana"/>
                <a:cs typeface="Verdana"/>
              </a:rPr>
              <a:t>a</a:t>
            </a:r>
            <a:r>
              <a:rPr sz="1850" spc="-90" dirty="0">
                <a:latin typeface="Verdana"/>
                <a:cs typeface="Verdana"/>
              </a:rPr>
              <a:t> </a:t>
            </a:r>
            <a:r>
              <a:rPr sz="1850" spc="-20" dirty="0">
                <a:latin typeface="Verdana"/>
                <a:cs typeface="Verdana"/>
              </a:rPr>
              <a:t>well- </a:t>
            </a:r>
            <a:r>
              <a:rPr sz="1850" spc="-10" dirty="0">
                <a:latin typeface="Verdana"/>
                <a:cs typeface="Verdana"/>
              </a:rPr>
              <a:t>documented </a:t>
            </a:r>
            <a:r>
              <a:rPr sz="1850" dirty="0">
                <a:latin typeface="Verdana"/>
                <a:cs typeface="Verdana"/>
              </a:rPr>
              <a:t>codebase,</a:t>
            </a:r>
            <a:r>
              <a:rPr sz="1850" spc="160" dirty="0">
                <a:latin typeface="Verdana"/>
                <a:cs typeface="Verdana"/>
              </a:rPr>
              <a:t> </a:t>
            </a:r>
            <a:r>
              <a:rPr sz="1850" spc="-25" dirty="0">
                <a:latin typeface="Verdana"/>
                <a:cs typeface="Verdana"/>
              </a:rPr>
              <a:t>and </a:t>
            </a:r>
            <a:r>
              <a:rPr sz="1850" spc="-30" dirty="0">
                <a:latin typeface="Verdana"/>
                <a:cs typeface="Verdana"/>
              </a:rPr>
              <a:t>finalize</a:t>
            </a:r>
            <a:r>
              <a:rPr sz="1850" spc="-114" dirty="0">
                <a:latin typeface="Verdana"/>
                <a:cs typeface="Verdana"/>
              </a:rPr>
              <a:t> </a:t>
            </a:r>
            <a:r>
              <a:rPr sz="1850" spc="-20" dirty="0">
                <a:latin typeface="Verdana"/>
                <a:cs typeface="Verdana"/>
              </a:rPr>
              <a:t>the</a:t>
            </a:r>
            <a:r>
              <a:rPr sz="1850" spc="-110" dirty="0">
                <a:latin typeface="Verdana"/>
                <a:cs typeface="Verdana"/>
              </a:rPr>
              <a:t> </a:t>
            </a:r>
            <a:r>
              <a:rPr sz="1850" spc="-10" dirty="0">
                <a:latin typeface="Verdana"/>
                <a:cs typeface="Verdana"/>
              </a:rPr>
              <a:t>project presentation.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581112" y="4186478"/>
            <a:ext cx="1908175" cy="603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750" b="1" spc="225" dirty="0">
                <a:solidFill>
                  <a:srgbClr val="95574A"/>
                </a:solidFill>
                <a:latin typeface="Century Gothic"/>
                <a:cs typeface="Century Gothic"/>
              </a:rPr>
              <a:t>Week</a:t>
            </a:r>
            <a:r>
              <a:rPr sz="3750" b="1" spc="-30" dirty="0">
                <a:solidFill>
                  <a:srgbClr val="95574A"/>
                </a:solidFill>
                <a:latin typeface="Century Gothic"/>
                <a:cs typeface="Century Gothic"/>
              </a:rPr>
              <a:t> </a:t>
            </a:r>
            <a:r>
              <a:rPr sz="3750" b="1" spc="325" dirty="0">
                <a:solidFill>
                  <a:srgbClr val="95574A"/>
                </a:solidFill>
                <a:latin typeface="Century Gothic"/>
                <a:cs typeface="Century Gothic"/>
              </a:rPr>
              <a:t>5</a:t>
            </a:r>
            <a:endParaRPr sz="37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68650" y="362213"/>
            <a:ext cx="855980" cy="810260"/>
            <a:chOff x="15868650" y="362213"/>
            <a:chExt cx="855980" cy="810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8650" y="778565"/>
              <a:ext cx="239594" cy="20788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085052" y="591644"/>
              <a:ext cx="291465" cy="253365"/>
            </a:xfrm>
            <a:custGeom>
              <a:avLst/>
              <a:gdLst/>
              <a:ahLst/>
              <a:cxnLst/>
              <a:rect l="l" t="t" r="r" b="b"/>
              <a:pathLst>
                <a:path w="291465" h="253365">
                  <a:moveTo>
                    <a:pt x="218381" y="253005"/>
                  </a:moveTo>
                  <a:lnTo>
                    <a:pt x="72999" y="253005"/>
                  </a:lnTo>
                  <a:lnTo>
                    <a:pt x="0" y="126496"/>
                  </a:lnTo>
                  <a:lnTo>
                    <a:pt x="72985" y="0"/>
                  </a:lnTo>
                  <a:lnTo>
                    <a:pt x="218381" y="13"/>
                  </a:lnTo>
                  <a:lnTo>
                    <a:pt x="291367" y="126509"/>
                  </a:lnTo>
                  <a:lnTo>
                    <a:pt x="218381" y="253005"/>
                  </a:lnTo>
                  <a:close/>
                </a:path>
              </a:pathLst>
            </a:custGeom>
            <a:solidFill>
              <a:srgbClr val="8CC6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82216" y="919249"/>
              <a:ext cx="291465" cy="253365"/>
            </a:xfrm>
            <a:custGeom>
              <a:avLst/>
              <a:gdLst/>
              <a:ahLst/>
              <a:cxnLst/>
              <a:rect l="l" t="t" r="r" b="b"/>
              <a:pathLst>
                <a:path w="291465" h="253365">
                  <a:moveTo>
                    <a:pt x="218662" y="252992"/>
                  </a:moveTo>
                  <a:lnTo>
                    <a:pt x="72985" y="252992"/>
                  </a:lnTo>
                  <a:lnTo>
                    <a:pt x="0" y="126496"/>
                  </a:lnTo>
                  <a:lnTo>
                    <a:pt x="72985" y="0"/>
                  </a:lnTo>
                  <a:lnTo>
                    <a:pt x="218662" y="0"/>
                  </a:lnTo>
                  <a:lnTo>
                    <a:pt x="291367" y="126496"/>
                  </a:lnTo>
                  <a:lnTo>
                    <a:pt x="218662" y="252992"/>
                  </a:lnTo>
                  <a:close/>
                </a:path>
              </a:pathLst>
            </a:custGeom>
            <a:solidFill>
              <a:srgbClr val="FDB9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40776" y="362213"/>
              <a:ext cx="384175" cy="333375"/>
            </a:xfrm>
            <a:custGeom>
              <a:avLst/>
              <a:gdLst/>
              <a:ahLst/>
              <a:cxnLst/>
              <a:rect l="l" t="t" r="r" b="b"/>
              <a:pathLst>
                <a:path w="384175" h="333375">
                  <a:moveTo>
                    <a:pt x="287956" y="333264"/>
                  </a:moveTo>
                  <a:lnTo>
                    <a:pt x="95896" y="333264"/>
                  </a:lnTo>
                  <a:lnTo>
                    <a:pt x="0" y="166484"/>
                  </a:lnTo>
                  <a:lnTo>
                    <a:pt x="95896" y="0"/>
                  </a:lnTo>
                  <a:lnTo>
                    <a:pt x="287956" y="0"/>
                  </a:lnTo>
                  <a:lnTo>
                    <a:pt x="383853" y="166484"/>
                  </a:lnTo>
                  <a:lnTo>
                    <a:pt x="287956" y="333264"/>
                  </a:lnTo>
                  <a:close/>
                </a:path>
              </a:pathLst>
            </a:custGeom>
            <a:solidFill>
              <a:srgbClr val="25B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427632" y="742957"/>
            <a:ext cx="123190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105" dirty="0">
                <a:latin typeface="Lucida Sans"/>
                <a:cs typeface="Lucida Sans"/>
              </a:rPr>
              <a:t>RIMBERIO</a:t>
            </a:r>
            <a:endParaRPr sz="185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76884" y="1077815"/>
            <a:ext cx="5308600" cy="109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50" spc="55" dirty="0"/>
              <a:t>Introduction</a:t>
            </a:r>
            <a:endParaRPr sz="7050"/>
          </a:p>
        </p:txBody>
      </p:sp>
      <p:sp>
        <p:nvSpPr>
          <p:cNvPr id="9" name="object 9"/>
          <p:cNvSpPr/>
          <p:nvPr/>
        </p:nvSpPr>
        <p:spPr>
          <a:xfrm>
            <a:off x="837192" y="2247894"/>
            <a:ext cx="5716905" cy="137160"/>
          </a:xfrm>
          <a:custGeom>
            <a:avLst/>
            <a:gdLst/>
            <a:ahLst/>
            <a:cxnLst/>
            <a:rect l="l" t="t" r="r" b="b"/>
            <a:pathLst>
              <a:path w="5716905" h="137160">
                <a:moveTo>
                  <a:pt x="3275864" y="121279"/>
                </a:moveTo>
                <a:lnTo>
                  <a:pt x="2621354" y="121279"/>
                </a:lnTo>
                <a:lnTo>
                  <a:pt x="2665482" y="120301"/>
                </a:lnTo>
                <a:lnTo>
                  <a:pt x="2710506" y="119421"/>
                </a:lnTo>
                <a:lnTo>
                  <a:pt x="3104694" y="115818"/>
                </a:lnTo>
                <a:lnTo>
                  <a:pt x="3461414" y="109724"/>
                </a:lnTo>
                <a:lnTo>
                  <a:pt x="3461171" y="109724"/>
                </a:lnTo>
                <a:lnTo>
                  <a:pt x="3511766" y="108749"/>
                </a:lnTo>
                <a:lnTo>
                  <a:pt x="3511535" y="108749"/>
                </a:lnTo>
                <a:lnTo>
                  <a:pt x="3818752" y="100335"/>
                </a:lnTo>
                <a:lnTo>
                  <a:pt x="3818512" y="100335"/>
                </a:lnTo>
                <a:lnTo>
                  <a:pt x="4120990" y="88106"/>
                </a:lnTo>
                <a:lnTo>
                  <a:pt x="4369162" y="73783"/>
                </a:lnTo>
                <a:lnTo>
                  <a:pt x="4467837" y="65454"/>
                </a:lnTo>
                <a:lnTo>
                  <a:pt x="4517228" y="62511"/>
                </a:lnTo>
                <a:lnTo>
                  <a:pt x="4566795" y="62762"/>
                </a:lnTo>
                <a:lnTo>
                  <a:pt x="4566795" y="67145"/>
                </a:lnTo>
                <a:lnTo>
                  <a:pt x="3889984" y="103967"/>
                </a:lnTo>
                <a:lnTo>
                  <a:pt x="3842640" y="106041"/>
                </a:lnTo>
                <a:lnTo>
                  <a:pt x="3842817" y="106041"/>
                </a:lnTo>
                <a:lnTo>
                  <a:pt x="3324551" y="120561"/>
                </a:lnTo>
                <a:lnTo>
                  <a:pt x="3275864" y="121279"/>
                </a:lnTo>
                <a:close/>
              </a:path>
              <a:path w="5716905" h="137160">
                <a:moveTo>
                  <a:pt x="27782" y="127618"/>
                </a:moveTo>
                <a:lnTo>
                  <a:pt x="17630" y="127618"/>
                </a:lnTo>
                <a:lnTo>
                  <a:pt x="8464" y="126072"/>
                </a:lnTo>
                <a:lnTo>
                  <a:pt x="2952" y="122131"/>
                </a:lnTo>
                <a:lnTo>
                  <a:pt x="1823" y="121279"/>
                </a:lnTo>
                <a:lnTo>
                  <a:pt x="55" y="112280"/>
                </a:lnTo>
                <a:lnTo>
                  <a:pt x="0" y="111605"/>
                </a:lnTo>
                <a:lnTo>
                  <a:pt x="3620" y="102800"/>
                </a:lnTo>
                <a:lnTo>
                  <a:pt x="11110" y="99082"/>
                </a:lnTo>
                <a:lnTo>
                  <a:pt x="20501" y="98839"/>
                </a:lnTo>
                <a:lnTo>
                  <a:pt x="29880" y="100335"/>
                </a:lnTo>
                <a:lnTo>
                  <a:pt x="51224" y="103413"/>
                </a:lnTo>
                <a:lnTo>
                  <a:pt x="72604" y="104483"/>
                </a:lnTo>
                <a:lnTo>
                  <a:pt x="108210" y="104483"/>
                </a:lnTo>
                <a:lnTo>
                  <a:pt x="164946" y="105345"/>
                </a:lnTo>
                <a:lnTo>
                  <a:pt x="163764" y="105345"/>
                </a:lnTo>
                <a:lnTo>
                  <a:pt x="376238" y="107752"/>
                </a:lnTo>
                <a:lnTo>
                  <a:pt x="378001" y="107752"/>
                </a:lnTo>
                <a:lnTo>
                  <a:pt x="490783" y="109969"/>
                </a:lnTo>
                <a:lnTo>
                  <a:pt x="741656" y="117309"/>
                </a:lnTo>
                <a:lnTo>
                  <a:pt x="741017" y="117309"/>
                </a:lnTo>
                <a:lnTo>
                  <a:pt x="845142" y="119421"/>
                </a:lnTo>
                <a:lnTo>
                  <a:pt x="844753" y="119421"/>
                </a:lnTo>
                <a:lnTo>
                  <a:pt x="970764" y="121279"/>
                </a:lnTo>
                <a:lnTo>
                  <a:pt x="965135" y="121279"/>
                </a:lnTo>
                <a:lnTo>
                  <a:pt x="1467880" y="123086"/>
                </a:lnTo>
                <a:lnTo>
                  <a:pt x="2008297" y="123540"/>
                </a:lnTo>
                <a:lnTo>
                  <a:pt x="145713" y="123966"/>
                </a:lnTo>
                <a:lnTo>
                  <a:pt x="119257" y="124434"/>
                </a:lnTo>
                <a:lnTo>
                  <a:pt x="116729" y="124434"/>
                </a:lnTo>
                <a:lnTo>
                  <a:pt x="27782" y="127618"/>
                </a:lnTo>
                <a:close/>
              </a:path>
              <a:path w="5716905" h="137160">
                <a:moveTo>
                  <a:pt x="2964282" y="124434"/>
                </a:moveTo>
                <a:lnTo>
                  <a:pt x="2909136" y="124434"/>
                </a:lnTo>
                <a:lnTo>
                  <a:pt x="1684810" y="123966"/>
                </a:lnTo>
                <a:lnTo>
                  <a:pt x="2472167" y="123540"/>
                </a:lnTo>
                <a:lnTo>
                  <a:pt x="2469155" y="123540"/>
                </a:lnTo>
                <a:lnTo>
                  <a:pt x="2623516" y="121279"/>
                </a:lnTo>
                <a:lnTo>
                  <a:pt x="3107609" y="121279"/>
                </a:lnTo>
                <a:lnTo>
                  <a:pt x="3040770" y="122131"/>
                </a:lnTo>
                <a:lnTo>
                  <a:pt x="3036435" y="122131"/>
                </a:lnTo>
                <a:lnTo>
                  <a:pt x="2983866" y="123540"/>
                </a:lnTo>
                <a:lnTo>
                  <a:pt x="2964282" y="124434"/>
                </a:lnTo>
                <a:close/>
              </a:path>
              <a:path w="5716905" h="137160">
                <a:moveTo>
                  <a:pt x="2387973" y="134150"/>
                </a:moveTo>
                <a:lnTo>
                  <a:pt x="1007400" y="134150"/>
                </a:lnTo>
                <a:lnTo>
                  <a:pt x="844022" y="132894"/>
                </a:lnTo>
                <a:lnTo>
                  <a:pt x="846122" y="132894"/>
                </a:lnTo>
                <a:lnTo>
                  <a:pt x="225689" y="123966"/>
                </a:lnTo>
                <a:lnTo>
                  <a:pt x="2416899" y="123966"/>
                </a:lnTo>
                <a:lnTo>
                  <a:pt x="2964282" y="124434"/>
                </a:lnTo>
                <a:lnTo>
                  <a:pt x="2883158" y="127944"/>
                </a:lnTo>
                <a:lnTo>
                  <a:pt x="2831062" y="128918"/>
                </a:lnTo>
                <a:lnTo>
                  <a:pt x="2676828" y="129140"/>
                </a:lnTo>
                <a:lnTo>
                  <a:pt x="2387973" y="134150"/>
                </a:lnTo>
                <a:close/>
              </a:path>
              <a:path w="5716905" h="137160">
                <a:moveTo>
                  <a:pt x="2909136" y="124434"/>
                </a:moveTo>
                <a:lnTo>
                  <a:pt x="2317323" y="124434"/>
                </a:lnTo>
                <a:lnTo>
                  <a:pt x="2416899" y="123966"/>
                </a:lnTo>
                <a:lnTo>
                  <a:pt x="1684810" y="123966"/>
                </a:lnTo>
                <a:lnTo>
                  <a:pt x="2909136" y="124434"/>
                </a:lnTo>
                <a:close/>
              </a:path>
              <a:path w="5716905" h="137160">
                <a:moveTo>
                  <a:pt x="2324252" y="134955"/>
                </a:moveTo>
                <a:lnTo>
                  <a:pt x="1229819" y="134955"/>
                </a:lnTo>
                <a:lnTo>
                  <a:pt x="976597" y="134150"/>
                </a:lnTo>
                <a:lnTo>
                  <a:pt x="2390545" y="134150"/>
                </a:lnTo>
                <a:lnTo>
                  <a:pt x="2324252" y="134955"/>
                </a:lnTo>
                <a:close/>
              </a:path>
              <a:path w="5716905" h="137160">
                <a:moveTo>
                  <a:pt x="2029022" y="137017"/>
                </a:moveTo>
                <a:lnTo>
                  <a:pt x="1714124" y="137017"/>
                </a:lnTo>
                <a:lnTo>
                  <a:pt x="1209311" y="134955"/>
                </a:lnTo>
                <a:lnTo>
                  <a:pt x="2324953" y="134955"/>
                </a:lnTo>
                <a:lnTo>
                  <a:pt x="2070994" y="136876"/>
                </a:lnTo>
                <a:lnTo>
                  <a:pt x="2029022" y="137017"/>
                </a:lnTo>
                <a:close/>
              </a:path>
              <a:path w="5716905" h="137160">
                <a:moveTo>
                  <a:pt x="4928621" y="43975"/>
                </a:moveTo>
                <a:lnTo>
                  <a:pt x="4922552" y="43222"/>
                </a:lnTo>
                <a:lnTo>
                  <a:pt x="4913221" y="42841"/>
                </a:lnTo>
                <a:lnTo>
                  <a:pt x="4916517" y="42841"/>
                </a:lnTo>
                <a:lnTo>
                  <a:pt x="4916464" y="38465"/>
                </a:lnTo>
                <a:lnTo>
                  <a:pt x="4919686" y="38465"/>
                </a:lnTo>
                <a:lnTo>
                  <a:pt x="5206884" y="27193"/>
                </a:lnTo>
                <a:lnTo>
                  <a:pt x="5682456" y="2019"/>
                </a:lnTo>
                <a:lnTo>
                  <a:pt x="5692708" y="816"/>
                </a:lnTo>
                <a:lnTo>
                  <a:pt x="5703512" y="0"/>
                </a:lnTo>
                <a:lnTo>
                  <a:pt x="5712273" y="2354"/>
                </a:lnTo>
                <a:lnTo>
                  <a:pt x="5716397" y="10661"/>
                </a:lnTo>
                <a:lnTo>
                  <a:pt x="5713571" y="19410"/>
                </a:lnTo>
                <a:lnTo>
                  <a:pt x="5705344" y="23169"/>
                </a:lnTo>
                <a:lnTo>
                  <a:pt x="5695366" y="23936"/>
                </a:lnTo>
                <a:lnTo>
                  <a:pt x="5684335" y="23936"/>
                </a:lnTo>
                <a:lnTo>
                  <a:pt x="4934754" y="43600"/>
                </a:lnTo>
                <a:lnTo>
                  <a:pt x="4937823" y="43600"/>
                </a:lnTo>
                <a:lnTo>
                  <a:pt x="4928621" y="43975"/>
                </a:lnTo>
                <a:close/>
              </a:path>
              <a:path w="5716905" h="137160">
                <a:moveTo>
                  <a:pt x="4910772" y="38812"/>
                </a:moveTo>
                <a:lnTo>
                  <a:pt x="4916472" y="38465"/>
                </a:lnTo>
                <a:lnTo>
                  <a:pt x="4919686" y="38465"/>
                </a:lnTo>
                <a:lnTo>
                  <a:pt x="4910772" y="38812"/>
                </a:lnTo>
                <a:close/>
              </a:path>
              <a:path w="5716905" h="137160">
                <a:moveTo>
                  <a:pt x="4763175" y="54871"/>
                </a:moveTo>
                <a:lnTo>
                  <a:pt x="4763207" y="50474"/>
                </a:lnTo>
                <a:lnTo>
                  <a:pt x="4773157" y="46279"/>
                </a:lnTo>
                <a:lnTo>
                  <a:pt x="4783843" y="43975"/>
                </a:lnTo>
                <a:lnTo>
                  <a:pt x="4835455" y="43975"/>
                </a:lnTo>
                <a:lnTo>
                  <a:pt x="4860645" y="42504"/>
                </a:lnTo>
                <a:lnTo>
                  <a:pt x="4888535" y="40167"/>
                </a:lnTo>
                <a:lnTo>
                  <a:pt x="4910772" y="38812"/>
                </a:lnTo>
                <a:lnTo>
                  <a:pt x="4912539" y="38812"/>
                </a:lnTo>
                <a:lnTo>
                  <a:pt x="4918692" y="38465"/>
                </a:lnTo>
                <a:lnTo>
                  <a:pt x="4915846" y="38465"/>
                </a:lnTo>
                <a:lnTo>
                  <a:pt x="4915094" y="38966"/>
                </a:lnTo>
                <a:lnTo>
                  <a:pt x="4913842" y="40969"/>
                </a:lnTo>
                <a:lnTo>
                  <a:pt x="4914468" y="41846"/>
                </a:lnTo>
                <a:lnTo>
                  <a:pt x="4916232" y="42841"/>
                </a:lnTo>
                <a:lnTo>
                  <a:pt x="4916517" y="42841"/>
                </a:lnTo>
                <a:lnTo>
                  <a:pt x="4878430" y="49183"/>
                </a:lnTo>
                <a:lnTo>
                  <a:pt x="4841908" y="49901"/>
                </a:lnTo>
                <a:lnTo>
                  <a:pt x="4846865" y="49901"/>
                </a:lnTo>
                <a:lnTo>
                  <a:pt x="4801358" y="50157"/>
                </a:lnTo>
                <a:lnTo>
                  <a:pt x="4763175" y="54871"/>
                </a:lnTo>
                <a:close/>
              </a:path>
              <a:path w="5716905" h="137160">
                <a:moveTo>
                  <a:pt x="4937823" y="43600"/>
                </a:moveTo>
                <a:lnTo>
                  <a:pt x="4934754" y="43600"/>
                </a:lnTo>
                <a:lnTo>
                  <a:pt x="4947088" y="43222"/>
                </a:lnTo>
                <a:lnTo>
                  <a:pt x="4937823" y="43600"/>
                </a:lnTo>
                <a:close/>
              </a:path>
              <a:path w="5716905" h="137160">
                <a:moveTo>
                  <a:pt x="4821744" y="43975"/>
                </a:moveTo>
                <a:lnTo>
                  <a:pt x="4784660" y="43975"/>
                </a:lnTo>
                <a:lnTo>
                  <a:pt x="4794014" y="43355"/>
                </a:lnTo>
                <a:lnTo>
                  <a:pt x="4801039" y="43600"/>
                </a:lnTo>
                <a:lnTo>
                  <a:pt x="4796081" y="43600"/>
                </a:lnTo>
                <a:lnTo>
                  <a:pt x="4821744" y="43975"/>
                </a:lnTo>
                <a:close/>
              </a:path>
              <a:path w="5716905" h="137160">
                <a:moveTo>
                  <a:pt x="4730944" y="56770"/>
                </a:moveTo>
                <a:lnTo>
                  <a:pt x="4659424" y="56770"/>
                </a:lnTo>
                <a:lnTo>
                  <a:pt x="4684730" y="50840"/>
                </a:lnTo>
                <a:lnTo>
                  <a:pt x="4712186" y="49183"/>
                </a:lnTo>
                <a:lnTo>
                  <a:pt x="4707315" y="49183"/>
                </a:lnTo>
                <a:lnTo>
                  <a:pt x="4762569" y="50474"/>
                </a:lnTo>
                <a:lnTo>
                  <a:pt x="4761797" y="50989"/>
                </a:lnTo>
                <a:lnTo>
                  <a:pt x="4760545" y="52993"/>
                </a:lnTo>
                <a:lnTo>
                  <a:pt x="4761171" y="53869"/>
                </a:lnTo>
                <a:lnTo>
                  <a:pt x="4763175" y="54871"/>
                </a:lnTo>
                <a:lnTo>
                  <a:pt x="4730944" y="56770"/>
                </a:lnTo>
                <a:close/>
              </a:path>
              <a:path w="5716905" h="137160">
                <a:moveTo>
                  <a:pt x="4567614" y="67100"/>
                </a:moveTo>
                <a:lnTo>
                  <a:pt x="4568298" y="66644"/>
                </a:lnTo>
                <a:lnTo>
                  <a:pt x="4569550" y="64640"/>
                </a:lnTo>
                <a:lnTo>
                  <a:pt x="4568924" y="63764"/>
                </a:lnTo>
                <a:lnTo>
                  <a:pt x="4566920" y="62762"/>
                </a:lnTo>
                <a:lnTo>
                  <a:pt x="4589651" y="56770"/>
                </a:lnTo>
                <a:lnTo>
                  <a:pt x="4612665" y="55310"/>
                </a:lnTo>
                <a:lnTo>
                  <a:pt x="4655847" y="56770"/>
                </a:lnTo>
                <a:lnTo>
                  <a:pt x="4730944" y="56770"/>
                </a:lnTo>
                <a:lnTo>
                  <a:pt x="4567614" y="67100"/>
                </a:lnTo>
                <a:close/>
              </a:path>
            </a:pathLst>
          </a:custGeom>
          <a:solidFill>
            <a:srgbClr val="F69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893" y="2910867"/>
            <a:ext cx="123825" cy="12382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4004599" y="2486683"/>
            <a:ext cx="2760980" cy="6543040"/>
            <a:chOff x="14004599" y="2486683"/>
            <a:chExt cx="2760980" cy="654304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20804" y="6344076"/>
              <a:ext cx="2528294" cy="25789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109374" y="6332646"/>
              <a:ext cx="2551430" cy="2602230"/>
            </a:xfrm>
            <a:custGeom>
              <a:avLst/>
              <a:gdLst/>
              <a:ahLst/>
              <a:cxnLst/>
              <a:rect l="l" t="t" r="r" b="b"/>
              <a:pathLst>
                <a:path w="2551430" h="2602229">
                  <a:moveTo>
                    <a:pt x="0" y="0"/>
                  </a:moveTo>
                  <a:lnTo>
                    <a:pt x="0" y="2601810"/>
                  </a:lnTo>
                  <a:lnTo>
                    <a:pt x="2551061" y="2601810"/>
                  </a:lnTo>
                  <a:lnTo>
                    <a:pt x="2551061" y="0"/>
                  </a:lnTo>
                  <a:lnTo>
                    <a:pt x="0" y="0"/>
                  </a:lnTo>
                </a:path>
              </a:pathLst>
            </a:custGeom>
            <a:ln w="190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20804" y="2602888"/>
              <a:ext cx="2528294" cy="270303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109374" y="2591458"/>
              <a:ext cx="2551430" cy="2726055"/>
            </a:xfrm>
            <a:custGeom>
              <a:avLst/>
              <a:gdLst/>
              <a:ahLst/>
              <a:cxnLst/>
              <a:rect l="l" t="t" r="r" b="b"/>
              <a:pathLst>
                <a:path w="2551430" h="2726054">
                  <a:moveTo>
                    <a:pt x="0" y="0"/>
                  </a:moveTo>
                  <a:lnTo>
                    <a:pt x="0" y="2725788"/>
                  </a:lnTo>
                  <a:lnTo>
                    <a:pt x="2551061" y="2725788"/>
                  </a:lnTo>
                  <a:lnTo>
                    <a:pt x="2551061" y="0"/>
                  </a:lnTo>
                  <a:lnTo>
                    <a:pt x="0" y="0"/>
                  </a:lnTo>
                </a:path>
              </a:pathLst>
            </a:custGeom>
            <a:ln w="20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92309" y="6195328"/>
              <a:ext cx="91449" cy="1052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42209" y="6091253"/>
              <a:ext cx="168531" cy="13128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92073" y="5985965"/>
              <a:ext cx="246069" cy="15970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41938" y="5880676"/>
              <a:ext cx="323606" cy="1869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91838" y="5775400"/>
              <a:ext cx="401109" cy="21412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141332" y="5670130"/>
              <a:ext cx="479017" cy="24131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275749" y="5346594"/>
              <a:ext cx="412897" cy="48677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430436" y="6208710"/>
              <a:ext cx="91522" cy="10531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179395" y="5360479"/>
              <a:ext cx="548005" cy="875665"/>
            </a:xfrm>
            <a:custGeom>
              <a:avLst/>
              <a:gdLst/>
              <a:ahLst/>
              <a:cxnLst/>
              <a:rect l="l" t="t" r="r" b="b"/>
              <a:pathLst>
                <a:path w="548005" h="875664">
                  <a:moveTo>
                    <a:pt x="102755" y="441998"/>
                  </a:moveTo>
                  <a:lnTo>
                    <a:pt x="64020" y="428396"/>
                  </a:lnTo>
                  <a:lnTo>
                    <a:pt x="50355" y="467347"/>
                  </a:lnTo>
                  <a:lnTo>
                    <a:pt x="89090" y="480936"/>
                  </a:lnTo>
                  <a:lnTo>
                    <a:pt x="102755" y="441998"/>
                  </a:lnTo>
                  <a:close/>
                </a:path>
                <a:path w="548005" h="875664">
                  <a:moveTo>
                    <a:pt x="127863" y="494550"/>
                  </a:moveTo>
                  <a:lnTo>
                    <a:pt x="89090" y="480936"/>
                  </a:lnTo>
                  <a:lnTo>
                    <a:pt x="75425" y="519861"/>
                  </a:lnTo>
                  <a:lnTo>
                    <a:pt x="114198" y="533463"/>
                  </a:lnTo>
                  <a:lnTo>
                    <a:pt x="127863" y="494550"/>
                  </a:lnTo>
                  <a:close/>
                </a:path>
                <a:path w="548005" h="875664">
                  <a:moveTo>
                    <a:pt x="152971" y="547065"/>
                  </a:moveTo>
                  <a:lnTo>
                    <a:pt x="114198" y="533463"/>
                  </a:lnTo>
                  <a:lnTo>
                    <a:pt x="100533" y="572414"/>
                  </a:lnTo>
                  <a:lnTo>
                    <a:pt x="139293" y="586016"/>
                  </a:lnTo>
                  <a:lnTo>
                    <a:pt x="152971" y="547065"/>
                  </a:lnTo>
                  <a:close/>
                </a:path>
                <a:path w="548005" h="875664">
                  <a:moveTo>
                    <a:pt x="178066" y="599630"/>
                  </a:moveTo>
                  <a:lnTo>
                    <a:pt x="139293" y="586016"/>
                  </a:lnTo>
                  <a:lnTo>
                    <a:pt x="125628" y="624967"/>
                  </a:lnTo>
                  <a:lnTo>
                    <a:pt x="164388" y="638581"/>
                  </a:lnTo>
                  <a:lnTo>
                    <a:pt x="178066" y="599630"/>
                  </a:lnTo>
                  <a:close/>
                </a:path>
                <a:path w="548005" h="875664">
                  <a:moveTo>
                    <a:pt x="200723" y="38925"/>
                  </a:moveTo>
                  <a:lnTo>
                    <a:pt x="161950" y="25323"/>
                  </a:lnTo>
                  <a:lnTo>
                    <a:pt x="134607" y="103212"/>
                  </a:lnTo>
                  <a:lnTo>
                    <a:pt x="173380" y="116827"/>
                  </a:lnTo>
                  <a:lnTo>
                    <a:pt x="200723" y="38925"/>
                  </a:lnTo>
                  <a:close/>
                </a:path>
                <a:path w="548005" h="875664">
                  <a:moveTo>
                    <a:pt x="203161" y="652183"/>
                  </a:moveTo>
                  <a:lnTo>
                    <a:pt x="164388" y="638581"/>
                  </a:lnTo>
                  <a:lnTo>
                    <a:pt x="150723" y="677532"/>
                  </a:lnTo>
                  <a:lnTo>
                    <a:pt x="189496" y="691134"/>
                  </a:lnTo>
                  <a:lnTo>
                    <a:pt x="203161" y="652183"/>
                  </a:lnTo>
                  <a:close/>
                </a:path>
                <a:path w="548005" h="875664">
                  <a:moveTo>
                    <a:pt x="207733" y="391045"/>
                  </a:moveTo>
                  <a:lnTo>
                    <a:pt x="13919" y="323024"/>
                  </a:lnTo>
                  <a:lnTo>
                    <a:pt x="0" y="362661"/>
                  </a:lnTo>
                  <a:lnTo>
                    <a:pt x="38773" y="376275"/>
                  </a:lnTo>
                  <a:lnTo>
                    <a:pt x="25247" y="414794"/>
                  </a:lnTo>
                  <a:lnTo>
                    <a:pt x="64020" y="428396"/>
                  </a:lnTo>
                  <a:lnTo>
                    <a:pt x="77546" y="389877"/>
                  </a:lnTo>
                  <a:lnTo>
                    <a:pt x="193814" y="430682"/>
                  </a:lnTo>
                  <a:lnTo>
                    <a:pt x="207733" y="391045"/>
                  </a:lnTo>
                  <a:close/>
                </a:path>
                <a:path w="548005" h="875664">
                  <a:moveTo>
                    <a:pt x="212115" y="130416"/>
                  </a:moveTo>
                  <a:lnTo>
                    <a:pt x="173380" y="116827"/>
                  </a:lnTo>
                  <a:lnTo>
                    <a:pt x="146037" y="194729"/>
                  </a:lnTo>
                  <a:lnTo>
                    <a:pt x="184772" y="208330"/>
                  </a:lnTo>
                  <a:lnTo>
                    <a:pt x="212115" y="130416"/>
                  </a:lnTo>
                  <a:close/>
                </a:path>
                <a:path w="548005" h="875664">
                  <a:moveTo>
                    <a:pt x="228257" y="704748"/>
                  </a:moveTo>
                  <a:lnTo>
                    <a:pt x="189496" y="691134"/>
                  </a:lnTo>
                  <a:lnTo>
                    <a:pt x="175818" y="730084"/>
                  </a:lnTo>
                  <a:lnTo>
                    <a:pt x="214591" y="743699"/>
                  </a:lnTo>
                  <a:lnTo>
                    <a:pt x="228257" y="704748"/>
                  </a:lnTo>
                  <a:close/>
                </a:path>
                <a:path w="548005" h="875664">
                  <a:moveTo>
                    <a:pt x="235127" y="312966"/>
                  </a:moveTo>
                  <a:lnTo>
                    <a:pt x="196367" y="299364"/>
                  </a:lnTo>
                  <a:lnTo>
                    <a:pt x="223545" y="221932"/>
                  </a:lnTo>
                  <a:lnTo>
                    <a:pt x="184772" y="208330"/>
                  </a:lnTo>
                  <a:lnTo>
                    <a:pt x="157441" y="286194"/>
                  </a:lnTo>
                  <a:lnTo>
                    <a:pt x="196215" y="299796"/>
                  </a:lnTo>
                  <a:lnTo>
                    <a:pt x="168960" y="377431"/>
                  </a:lnTo>
                  <a:lnTo>
                    <a:pt x="207733" y="391045"/>
                  </a:lnTo>
                  <a:lnTo>
                    <a:pt x="235127" y="312966"/>
                  </a:lnTo>
                  <a:close/>
                </a:path>
                <a:path w="548005" h="875664">
                  <a:moveTo>
                    <a:pt x="253365" y="757301"/>
                  </a:moveTo>
                  <a:lnTo>
                    <a:pt x="214591" y="743699"/>
                  </a:lnTo>
                  <a:lnTo>
                    <a:pt x="200914" y="782650"/>
                  </a:lnTo>
                  <a:lnTo>
                    <a:pt x="239687" y="796251"/>
                  </a:lnTo>
                  <a:lnTo>
                    <a:pt x="253365" y="757301"/>
                  </a:lnTo>
                  <a:close/>
                </a:path>
                <a:path w="548005" h="875664">
                  <a:moveTo>
                    <a:pt x="278422" y="809853"/>
                  </a:moveTo>
                  <a:lnTo>
                    <a:pt x="239687" y="796251"/>
                  </a:lnTo>
                  <a:lnTo>
                    <a:pt x="226009" y="835215"/>
                  </a:lnTo>
                  <a:lnTo>
                    <a:pt x="264744" y="848804"/>
                  </a:lnTo>
                  <a:lnTo>
                    <a:pt x="278422" y="809853"/>
                  </a:lnTo>
                  <a:close/>
                </a:path>
                <a:path w="548005" h="875664">
                  <a:moveTo>
                    <a:pt x="291884" y="27203"/>
                  </a:moveTo>
                  <a:lnTo>
                    <a:pt x="214388" y="0"/>
                  </a:lnTo>
                  <a:lnTo>
                    <a:pt x="200723" y="38925"/>
                  </a:lnTo>
                  <a:lnTo>
                    <a:pt x="278231" y="66128"/>
                  </a:lnTo>
                  <a:lnTo>
                    <a:pt x="291884" y="27203"/>
                  </a:lnTo>
                  <a:close/>
                </a:path>
                <a:path w="548005" h="875664">
                  <a:moveTo>
                    <a:pt x="316992" y="79730"/>
                  </a:moveTo>
                  <a:lnTo>
                    <a:pt x="278231" y="66128"/>
                  </a:lnTo>
                  <a:lnTo>
                    <a:pt x="250888" y="144030"/>
                  </a:lnTo>
                  <a:lnTo>
                    <a:pt x="289648" y="157632"/>
                  </a:lnTo>
                  <a:lnTo>
                    <a:pt x="316992" y="79730"/>
                  </a:lnTo>
                  <a:close/>
                </a:path>
                <a:path w="548005" h="875664">
                  <a:moveTo>
                    <a:pt x="328422" y="171246"/>
                  </a:moveTo>
                  <a:lnTo>
                    <a:pt x="289648" y="157632"/>
                  </a:lnTo>
                  <a:lnTo>
                    <a:pt x="262305" y="235546"/>
                  </a:lnTo>
                  <a:lnTo>
                    <a:pt x="301078" y="249148"/>
                  </a:lnTo>
                  <a:lnTo>
                    <a:pt x="328422" y="171246"/>
                  </a:lnTo>
                  <a:close/>
                </a:path>
                <a:path w="548005" h="875664">
                  <a:moveTo>
                    <a:pt x="533539" y="331368"/>
                  </a:moveTo>
                  <a:lnTo>
                    <a:pt x="455917" y="304126"/>
                  </a:lnTo>
                  <a:lnTo>
                    <a:pt x="442455" y="342480"/>
                  </a:lnTo>
                  <a:lnTo>
                    <a:pt x="403720" y="328891"/>
                  </a:lnTo>
                  <a:lnTo>
                    <a:pt x="390207" y="367398"/>
                  </a:lnTo>
                  <a:lnTo>
                    <a:pt x="312674" y="340182"/>
                  </a:lnTo>
                  <a:lnTo>
                    <a:pt x="339852" y="262763"/>
                  </a:lnTo>
                  <a:lnTo>
                    <a:pt x="301078" y="249148"/>
                  </a:lnTo>
                  <a:lnTo>
                    <a:pt x="273748" y="327012"/>
                  </a:lnTo>
                  <a:lnTo>
                    <a:pt x="312521" y="340614"/>
                  </a:lnTo>
                  <a:lnTo>
                    <a:pt x="298754" y="379818"/>
                  </a:lnTo>
                  <a:lnTo>
                    <a:pt x="285267" y="418261"/>
                  </a:lnTo>
                  <a:lnTo>
                    <a:pt x="324040" y="431863"/>
                  </a:lnTo>
                  <a:lnTo>
                    <a:pt x="337527" y="393433"/>
                  </a:lnTo>
                  <a:lnTo>
                    <a:pt x="376301" y="407035"/>
                  </a:lnTo>
                  <a:lnTo>
                    <a:pt x="390055" y="367842"/>
                  </a:lnTo>
                  <a:lnTo>
                    <a:pt x="428790" y="381431"/>
                  </a:lnTo>
                  <a:lnTo>
                    <a:pt x="442429" y="342557"/>
                  </a:lnTo>
                  <a:lnTo>
                    <a:pt x="481203" y="356171"/>
                  </a:lnTo>
                  <a:lnTo>
                    <a:pt x="303720" y="861847"/>
                  </a:lnTo>
                  <a:lnTo>
                    <a:pt x="342557" y="875474"/>
                  </a:lnTo>
                  <a:lnTo>
                    <a:pt x="520039" y="369798"/>
                  </a:lnTo>
                  <a:lnTo>
                    <a:pt x="533539" y="331368"/>
                  </a:lnTo>
                  <a:close/>
                </a:path>
                <a:path w="548005" h="875664">
                  <a:moveTo>
                    <a:pt x="547446" y="291731"/>
                  </a:moveTo>
                  <a:lnTo>
                    <a:pt x="508609" y="278091"/>
                  </a:lnTo>
                  <a:lnTo>
                    <a:pt x="494690" y="317728"/>
                  </a:lnTo>
                  <a:lnTo>
                    <a:pt x="533539" y="331368"/>
                  </a:lnTo>
                  <a:lnTo>
                    <a:pt x="547446" y="2917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243454" y="5750356"/>
              <a:ext cx="362585" cy="472440"/>
            </a:xfrm>
            <a:custGeom>
              <a:avLst/>
              <a:gdLst/>
              <a:ahLst/>
              <a:cxnLst/>
              <a:rect l="l" t="t" r="r" b="b"/>
              <a:pathLst>
                <a:path w="362584" h="472439">
                  <a:moveTo>
                    <a:pt x="362343" y="122440"/>
                  </a:moveTo>
                  <a:lnTo>
                    <a:pt x="13487" y="0"/>
                  </a:lnTo>
                  <a:lnTo>
                    <a:pt x="0" y="38430"/>
                  </a:lnTo>
                  <a:lnTo>
                    <a:pt x="38735" y="52031"/>
                  </a:lnTo>
                  <a:lnTo>
                    <a:pt x="25247" y="90462"/>
                  </a:lnTo>
                  <a:lnTo>
                    <a:pt x="64008" y="104076"/>
                  </a:lnTo>
                  <a:lnTo>
                    <a:pt x="50101" y="143713"/>
                  </a:lnTo>
                  <a:lnTo>
                    <a:pt x="88849" y="157327"/>
                  </a:lnTo>
                  <a:lnTo>
                    <a:pt x="75374" y="195757"/>
                  </a:lnTo>
                  <a:lnTo>
                    <a:pt x="114134" y="209372"/>
                  </a:lnTo>
                  <a:lnTo>
                    <a:pt x="100228" y="248996"/>
                  </a:lnTo>
                  <a:lnTo>
                    <a:pt x="139001" y="262610"/>
                  </a:lnTo>
                  <a:lnTo>
                    <a:pt x="125514" y="301040"/>
                  </a:lnTo>
                  <a:lnTo>
                    <a:pt x="164287" y="314655"/>
                  </a:lnTo>
                  <a:lnTo>
                    <a:pt x="150368" y="354291"/>
                  </a:lnTo>
                  <a:lnTo>
                    <a:pt x="189128" y="367906"/>
                  </a:lnTo>
                  <a:lnTo>
                    <a:pt x="175653" y="406336"/>
                  </a:lnTo>
                  <a:lnTo>
                    <a:pt x="214376" y="419925"/>
                  </a:lnTo>
                  <a:lnTo>
                    <a:pt x="200888" y="458355"/>
                  </a:lnTo>
                  <a:lnTo>
                    <a:pt x="239661" y="471970"/>
                  </a:lnTo>
                  <a:lnTo>
                    <a:pt x="253149" y="433527"/>
                  </a:lnTo>
                  <a:lnTo>
                    <a:pt x="266636" y="395097"/>
                  </a:lnTo>
                  <a:lnTo>
                    <a:pt x="280555" y="355460"/>
                  </a:lnTo>
                  <a:lnTo>
                    <a:pt x="294043" y="317017"/>
                  </a:lnTo>
                  <a:lnTo>
                    <a:pt x="307949" y="277380"/>
                  </a:lnTo>
                  <a:lnTo>
                    <a:pt x="321449" y="238950"/>
                  </a:lnTo>
                  <a:lnTo>
                    <a:pt x="335356" y="199313"/>
                  </a:lnTo>
                  <a:lnTo>
                    <a:pt x="348843" y="160870"/>
                  </a:lnTo>
                  <a:lnTo>
                    <a:pt x="362343" y="1224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352646" y="5399614"/>
              <a:ext cx="307957" cy="473173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979369" y="2602873"/>
            <a:ext cx="11578590" cy="227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900"/>
              </a:lnSpc>
              <a:spcBef>
                <a:spcPts val="100"/>
              </a:spcBef>
            </a:pPr>
            <a:r>
              <a:rPr sz="3000" spc="-100" dirty="0">
                <a:solidFill>
                  <a:srgbClr val="325838"/>
                </a:solidFill>
                <a:latin typeface="Verdana"/>
                <a:cs typeface="Verdana"/>
              </a:rPr>
              <a:t>Single-</a:t>
            </a:r>
            <a:r>
              <a:rPr sz="3000" spc="-155" dirty="0">
                <a:solidFill>
                  <a:srgbClr val="325838"/>
                </a:solidFill>
                <a:latin typeface="Verdana"/>
                <a:cs typeface="Verdana"/>
              </a:rPr>
              <a:t>Image</a:t>
            </a:r>
            <a:r>
              <a:rPr sz="3000" spc="-165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120" dirty="0">
                <a:solidFill>
                  <a:srgbClr val="325838"/>
                </a:solidFill>
                <a:latin typeface="Verdana"/>
                <a:cs typeface="Verdana"/>
              </a:rPr>
              <a:t>Super-</a:t>
            </a:r>
            <a:r>
              <a:rPr sz="3000" spc="-45" dirty="0">
                <a:solidFill>
                  <a:srgbClr val="325838"/>
                </a:solidFill>
                <a:latin typeface="Verdana"/>
                <a:cs typeface="Verdana"/>
              </a:rPr>
              <a:t>Resolution</a:t>
            </a:r>
            <a:r>
              <a:rPr sz="3000" spc="-165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285" dirty="0">
                <a:solidFill>
                  <a:srgbClr val="325838"/>
                </a:solidFill>
                <a:latin typeface="Verdana"/>
                <a:cs typeface="Verdana"/>
              </a:rPr>
              <a:t>(SISR)</a:t>
            </a:r>
            <a:r>
              <a:rPr sz="3000" spc="-165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20" dirty="0">
                <a:solidFill>
                  <a:srgbClr val="325838"/>
                </a:solidFill>
                <a:latin typeface="Verdana"/>
                <a:cs typeface="Verdana"/>
              </a:rPr>
              <a:t>enhances</a:t>
            </a:r>
            <a:r>
              <a:rPr sz="3000" spc="-165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75" dirty="0">
                <a:solidFill>
                  <a:srgbClr val="325838"/>
                </a:solidFill>
                <a:latin typeface="Verdana"/>
                <a:cs typeface="Verdana"/>
              </a:rPr>
              <a:t>low-</a:t>
            </a:r>
            <a:r>
              <a:rPr sz="3000" spc="-10" dirty="0">
                <a:solidFill>
                  <a:srgbClr val="325838"/>
                </a:solidFill>
                <a:latin typeface="Verdana"/>
                <a:cs typeface="Verdana"/>
              </a:rPr>
              <a:t>resolution </a:t>
            </a:r>
            <a:r>
              <a:rPr sz="3000" spc="-90" dirty="0">
                <a:solidFill>
                  <a:srgbClr val="325838"/>
                </a:solidFill>
                <a:latin typeface="Verdana"/>
                <a:cs typeface="Verdana"/>
              </a:rPr>
              <a:t>images,</a:t>
            </a:r>
            <a:r>
              <a:rPr sz="3000" spc="-204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80" dirty="0">
                <a:solidFill>
                  <a:srgbClr val="325838"/>
                </a:solidFill>
                <a:latin typeface="Verdana"/>
                <a:cs typeface="Verdana"/>
              </a:rPr>
              <a:t>playing</a:t>
            </a:r>
            <a:r>
              <a:rPr sz="3000" spc="-204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80" dirty="0">
                <a:solidFill>
                  <a:srgbClr val="325838"/>
                </a:solidFill>
                <a:latin typeface="Verdana"/>
                <a:cs typeface="Verdana"/>
              </a:rPr>
              <a:t>a</a:t>
            </a:r>
            <a:r>
              <a:rPr sz="3000" spc="-204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20" dirty="0">
                <a:solidFill>
                  <a:srgbClr val="325838"/>
                </a:solidFill>
                <a:latin typeface="Verdana"/>
                <a:cs typeface="Verdana"/>
              </a:rPr>
              <a:t>crucial</a:t>
            </a:r>
            <a:r>
              <a:rPr sz="3000" spc="-204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325838"/>
                </a:solidFill>
                <a:latin typeface="Verdana"/>
                <a:cs typeface="Verdana"/>
              </a:rPr>
              <a:t>role</a:t>
            </a:r>
            <a:r>
              <a:rPr sz="3000" spc="-204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180" dirty="0">
                <a:solidFill>
                  <a:srgbClr val="325838"/>
                </a:solidFill>
                <a:latin typeface="Verdana"/>
                <a:cs typeface="Verdana"/>
              </a:rPr>
              <a:t>in</a:t>
            </a:r>
            <a:r>
              <a:rPr sz="3000" spc="-204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30" dirty="0">
                <a:solidFill>
                  <a:srgbClr val="325838"/>
                </a:solidFill>
                <a:latin typeface="Verdana"/>
                <a:cs typeface="Verdana"/>
              </a:rPr>
              <a:t>applications</a:t>
            </a:r>
            <a:r>
              <a:rPr sz="3000" spc="-204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55" dirty="0">
                <a:solidFill>
                  <a:srgbClr val="325838"/>
                </a:solidFill>
                <a:latin typeface="Verdana"/>
                <a:cs typeface="Verdana"/>
              </a:rPr>
              <a:t>like</a:t>
            </a:r>
            <a:r>
              <a:rPr sz="3000" spc="-204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325838"/>
                </a:solidFill>
                <a:latin typeface="Verdana"/>
                <a:cs typeface="Verdana"/>
              </a:rPr>
              <a:t>medical </a:t>
            </a:r>
            <a:r>
              <a:rPr sz="3000" spc="-135" dirty="0">
                <a:solidFill>
                  <a:srgbClr val="325838"/>
                </a:solidFill>
                <a:latin typeface="Verdana"/>
                <a:cs typeface="Verdana"/>
              </a:rPr>
              <a:t>imaging,</a:t>
            </a:r>
            <a:r>
              <a:rPr sz="3000" spc="-185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70" dirty="0">
                <a:solidFill>
                  <a:srgbClr val="325838"/>
                </a:solidFill>
                <a:latin typeface="Verdana"/>
                <a:cs typeface="Verdana"/>
              </a:rPr>
              <a:t>surveillance,</a:t>
            </a:r>
            <a:r>
              <a:rPr sz="3000" spc="-180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90" dirty="0">
                <a:solidFill>
                  <a:srgbClr val="325838"/>
                </a:solidFill>
                <a:latin typeface="Verdana"/>
                <a:cs typeface="Verdana"/>
              </a:rPr>
              <a:t>and</a:t>
            </a:r>
            <a:r>
              <a:rPr sz="3000" spc="-185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125" dirty="0">
                <a:solidFill>
                  <a:srgbClr val="325838"/>
                </a:solidFill>
                <a:latin typeface="Verdana"/>
                <a:cs typeface="Verdana"/>
              </a:rPr>
              <a:t>multimedia,</a:t>
            </a:r>
            <a:r>
              <a:rPr sz="3000" spc="-180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50" dirty="0">
                <a:solidFill>
                  <a:srgbClr val="325838"/>
                </a:solidFill>
                <a:latin typeface="Verdana"/>
                <a:cs typeface="Verdana"/>
              </a:rPr>
              <a:t>where</a:t>
            </a:r>
            <a:r>
              <a:rPr sz="3000" spc="-185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95" dirty="0">
                <a:solidFill>
                  <a:srgbClr val="325838"/>
                </a:solidFill>
                <a:latin typeface="Verdana"/>
                <a:cs typeface="Verdana"/>
              </a:rPr>
              <a:t>visual</a:t>
            </a:r>
            <a:r>
              <a:rPr sz="3000" spc="-180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75" dirty="0">
                <a:solidFill>
                  <a:srgbClr val="325838"/>
                </a:solidFill>
                <a:latin typeface="Verdana"/>
                <a:cs typeface="Verdana"/>
              </a:rPr>
              <a:t>clarity</a:t>
            </a:r>
            <a:r>
              <a:rPr sz="3000" spc="-185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325838"/>
                </a:solidFill>
                <a:latin typeface="Verdana"/>
                <a:cs typeface="Verdana"/>
              </a:rPr>
              <a:t>is </a:t>
            </a:r>
            <a:r>
              <a:rPr sz="3000" spc="-10" dirty="0">
                <a:solidFill>
                  <a:srgbClr val="325838"/>
                </a:solidFill>
                <a:latin typeface="Verdana"/>
                <a:cs typeface="Verdana"/>
              </a:rPr>
              <a:t>essential.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77893" y="5720742"/>
            <a:ext cx="123825" cy="123825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979369" y="5412748"/>
            <a:ext cx="11352530" cy="283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900"/>
              </a:lnSpc>
              <a:spcBef>
                <a:spcPts val="100"/>
              </a:spcBef>
            </a:pPr>
            <a:r>
              <a:rPr sz="3000" spc="-20" dirty="0">
                <a:solidFill>
                  <a:srgbClr val="325838"/>
                </a:solidFill>
                <a:latin typeface="Verdana"/>
                <a:cs typeface="Verdana"/>
              </a:rPr>
              <a:t>Despite</a:t>
            </a:r>
            <a:r>
              <a:rPr sz="3000" spc="-195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75" dirty="0">
                <a:solidFill>
                  <a:srgbClr val="325838"/>
                </a:solidFill>
                <a:latin typeface="Verdana"/>
                <a:cs typeface="Verdana"/>
              </a:rPr>
              <a:t>advancements,</a:t>
            </a:r>
            <a:r>
              <a:rPr sz="3000" spc="-195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75" dirty="0">
                <a:solidFill>
                  <a:srgbClr val="325838"/>
                </a:solidFill>
                <a:latin typeface="Verdana"/>
                <a:cs typeface="Verdana"/>
              </a:rPr>
              <a:t>existing</a:t>
            </a:r>
            <a:r>
              <a:rPr sz="3000" spc="-190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35" dirty="0">
                <a:solidFill>
                  <a:srgbClr val="325838"/>
                </a:solidFill>
                <a:latin typeface="Verdana"/>
                <a:cs typeface="Verdana"/>
              </a:rPr>
              <a:t>methods</a:t>
            </a:r>
            <a:r>
              <a:rPr sz="3000" spc="-195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40" dirty="0">
                <a:solidFill>
                  <a:srgbClr val="325838"/>
                </a:solidFill>
                <a:latin typeface="Verdana"/>
                <a:cs typeface="Verdana"/>
              </a:rPr>
              <a:t>struggle</a:t>
            </a:r>
            <a:r>
              <a:rPr sz="3000" spc="-190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20" dirty="0">
                <a:solidFill>
                  <a:srgbClr val="325838"/>
                </a:solidFill>
                <a:latin typeface="Verdana"/>
                <a:cs typeface="Verdana"/>
              </a:rPr>
              <a:t>with </a:t>
            </a:r>
            <a:r>
              <a:rPr sz="3000" spc="-70" dirty="0">
                <a:solidFill>
                  <a:srgbClr val="325838"/>
                </a:solidFill>
                <a:latin typeface="Verdana"/>
                <a:cs typeface="Verdana"/>
              </a:rPr>
              <a:t>preserving</a:t>
            </a:r>
            <a:r>
              <a:rPr sz="3000" spc="-204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75" dirty="0">
                <a:solidFill>
                  <a:srgbClr val="325838"/>
                </a:solidFill>
                <a:latin typeface="Verdana"/>
                <a:cs typeface="Verdana"/>
              </a:rPr>
              <a:t>fine</a:t>
            </a:r>
            <a:r>
              <a:rPr sz="3000" spc="-200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60" dirty="0">
                <a:solidFill>
                  <a:srgbClr val="325838"/>
                </a:solidFill>
                <a:latin typeface="Verdana"/>
                <a:cs typeface="Verdana"/>
              </a:rPr>
              <a:t>details,</a:t>
            </a:r>
            <a:r>
              <a:rPr sz="3000" spc="-204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75" dirty="0">
                <a:solidFill>
                  <a:srgbClr val="325838"/>
                </a:solidFill>
                <a:latin typeface="Verdana"/>
                <a:cs typeface="Verdana"/>
              </a:rPr>
              <a:t>adapting</a:t>
            </a:r>
            <a:r>
              <a:rPr sz="3000" spc="-200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325838"/>
                </a:solidFill>
                <a:latin typeface="Verdana"/>
                <a:cs typeface="Verdana"/>
              </a:rPr>
              <a:t>to</a:t>
            </a:r>
            <a:r>
              <a:rPr sz="3000" spc="-204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45" dirty="0">
                <a:solidFill>
                  <a:srgbClr val="325838"/>
                </a:solidFill>
                <a:latin typeface="Verdana"/>
                <a:cs typeface="Verdana"/>
              </a:rPr>
              <a:t>diverse</a:t>
            </a:r>
            <a:r>
              <a:rPr sz="3000" spc="-200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80" dirty="0">
                <a:solidFill>
                  <a:srgbClr val="325838"/>
                </a:solidFill>
                <a:latin typeface="Verdana"/>
                <a:cs typeface="Verdana"/>
              </a:rPr>
              <a:t>image</a:t>
            </a:r>
            <a:r>
              <a:rPr sz="3000" spc="-204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60" dirty="0">
                <a:solidFill>
                  <a:srgbClr val="325838"/>
                </a:solidFill>
                <a:latin typeface="Verdana"/>
                <a:cs typeface="Verdana"/>
              </a:rPr>
              <a:t>types,</a:t>
            </a:r>
            <a:r>
              <a:rPr sz="3000" spc="-200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325838"/>
                </a:solidFill>
                <a:latin typeface="Verdana"/>
                <a:cs typeface="Verdana"/>
              </a:rPr>
              <a:t>and </a:t>
            </a:r>
            <a:r>
              <a:rPr sz="3000" spc="-145" dirty="0">
                <a:solidFill>
                  <a:srgbClr val="325838"/>
                </a:solidFill>
                <a:latin typeface="Verdana"/>
                <a:cs typeface="Verdana"/>
              </a:rPr>
              <a:t>maintaining</a:t>
            </a:r>
            <a:r>
              <a:rPr sz="3000" spc="-190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60" dirty="0">
                <a:solidFill>
                  <a:srgbClr val="325838"/>
                </a:solidFill>
                <a:latin typeface="Verdana"/>
                <a:cs typeface="Verdana"/>
              </a:rPr>
              <a:t>computational</a:t>
            </a:r>
            <a:r>
              <a:rPr sz="3000" spc="-185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30" dirty="0">
                <a:solidFill>
                  <a:srgbClr val="325838"/>
                </a:solidFill>
                <a:latin typeface="Verdana"/>
                <a:cs typeface="Verdana"/>
              </a:rPr>
              <a:t>efficiency,</a:t>
            </a:r>
            <a:r>
              <a:rPr sz="3000" spc="-190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130" dirty="0">
                <a:solidFill>
                  <a:srgbClr val="325838"/>
                </a:solidFill>
                <a:latin typeface="Verdana"/>
                <a:cs typeface="Verdana"/>
              </a:rPr>
              <a:t>making</a:t>
            </a:r>
            <a:r>
              <a:rPr sz="3000" spc="-185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140" dirty="0">
                <a:solidFill>
                  <a:srgbClr val="325838"/>
                </a:solidFill>
                <a:latin typeface="Verdana"/>
                <a:cs typeface="Verdana"/>
              </a:rPr>
              <a:t>it</a:t>
            </a:r>
            <a:r>
              <a:rPr sz="3000" spc="-190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45" dirty="0">
                <a:solidFill>
                  <a:srgbClr val="325838"/>
                </a:solidFill>
                <a:latin typeface="Verdana"/>
                <a:cs typeface="Verdana"/>
              </a:rPr>
              <a:t>challenging</a:t>
            </a:r>
            <a:r>
              <a:rPr sz="3000" spc="-185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325838"/>
                </a:solidFill>
                <a:latin typeface="Verdana"/>
                <a:cs typeface="Verdana"/>
              </a:rPr>
              <a:t>to </a:t>
            </a:r>
            <a:r>
              <a:rPr sz="3000" spc="-35" dirty="0">
                <a:solidFill>
                  <a:srgbClr val="325838"/>
                </a:solidFill>
                <a:latin typeface="Verdana"/>
                <a:cs typeface="Verdana"/>
              </a:rPr>
              <a:t>achieve</a:t>
            </a:r>
            <a:r>
              <a:rPr sz="3000" spc="-130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175" dirty="0">
                <a:solidFill>
                  <a:srgbClr val="325838"/>
                </a:solidFill>
                <a:latin typeface="Verdana"/>
                <a:cs typeface="Verdana"/>
              </a:rPr>
              <a:t>high-</a:t>
            </a:r>
            <a:r>
              <a:rPr sz="3000" spc="-95" dirty="0">
                <a:solidFill>
                  <a:srgbClr val="325838"/>
                </a:solidFill>
                <a:latin typeface="Verdana"/>
                <a:cs typeface="Verdana"/>
              </a:rPr>
              <a:t>quality</a:t>
            </a:r>
            <a:r>
              <a:rPr sz="3000" spc="-130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95" dirty="0">
                <a:solidFill>
                  <a:srgbClr val="325838"/>
                </a:solidFill>
                <a:latin typeface="Verdana"/>
                <a:cs typeface="Verdana"/>
              </a:rPr>
              <a:t>super-</a:t>
            </a:r>
            <a:r>
              <a:rPr sz="3000" spc="-50" dirty="0">
                <a:solidFill>
                  <a:srgbClr val="325838"/>
                </a:solidFill>
                <a:latin typeface="Verdana"/>
                <a:cs typeface="Verdana"/>
              </a:rPr>
              <a:t>resolution</a:t>
            </a:r>
            <a:r>
              <a:rPr sz="3000" spc="-125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325838"/>
                </a:solidFill>
                <a:latin typeface="Verdana"/>
                <a:cs typeface="Verdana"/>
              </a:rPr>
              <a:t>across</a:t>
            </a:r>
            <a:r>
              <a:rPr sz="3000" spc="-130" dirty="0">
                <a:solidFill>
                  <a:srgbClr val="325838"/>
                </a:solidFill>
                <a:latin typeface="Verdana"/>
                <a:cs typeface="Verdana"/>
              </a:rPr>
              <a:t> </a:t>
            </a:r>
            <a:r>
              <a:rPr sz="3000" spc="-114" dirty="0">
                <a:solidFill>
                  <a:srgbClr val="325838"/>
                </a:solidFill>
                <a:latin typeface="Verdana"/>
                <a:cs typeface="Verdana"/>
              </a:rPr>
              <a:t>real-</a:t>
            </a:r>
            <a:r>
              <a:rPr sz="3000" spc="-10" dirty="0">
                <a:solidFill>
                  <a:srgbClr val="325838"/>
                </a:solidFill>
                <a:latin typeface="Verdana"/>
                <a:cs typeface="Verdana"/>
              </a:rPr>
              <a:t>world scenarios.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769572" y="5645080"/>
            <a:ext cx="2397760" cy="366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-70" dirty="0">
                <a:solidFill>
                  <a:srgbClr val="95574A"/>
                </a:solidFill>
                <a:latin typeface="Verdana"/>
                <a:cs typeface="Verdana"/>
              </a:rPr>
              <a:t>Super-</a:t>
            </a:r>
            <a:r>
              <a:rPr sz="2200" spc="-10" dirty="0">
                <a:solidFill>
                  <a:srgbClr val="95574A"/>
                </a:solidFill>
                <a:latin typeface="Verdana"/>
                <a:cs typeface="Verdana"/>
              </a:rPr>
              <a:t>Resolution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9097" y="4036826"/>
            <a:ext cx="61899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160" dirty="0"/>
              <a:t>Thank</a:t>
            </a:r>
            <a:r>
              <a:rPr sz="9000" spc="175" dirty="0"/>
              <a:t> </a:t>
            </a:r>
            <a:r>
              <a:rPr sz="9000" spc="-20" dirty="0"/>
              <a:t>you!</a:t>
            </a:r>
            <a:endParaRPr sz="9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758265"/>
            <a:ext cx="11126470" cy="5073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700"/>
              </a:lnSpc>
              <a:spcBef>
                <a:spcPts val="95"/>
              </a:spcBef>
            </a:pPr>
            <a:r>
              <a:rPr sz="2700" spc="-70" dirty="0">
                <a:latin typeface="Verdana"/>
                <a:cs typeface="Verdana"/>
              </a:rPr>
              <a:t>Existing</a:t>
            </a:r>
            <a:r>
              <a:rPr sz="2700" spc="-145" dirty="0">
                <a:latin typeface="Verdana"/>
                <a:cs typeface="Verdana"/>
              </a:rPr>
              <a:t> </a:t>
            </a:r>
            <a:r>
              <a:rPr sz="2700" spc="-100" dirty="0">
                <a:latin typeface="Verdana"/>
                <a:cs typeface="Verdana"/>
              </a:rPr>
              <a:t>Super-</a:t>
            </a:r>
            <a:r>
              <a:rPr sz="2700" spc="-35" dirty="0">
                <a:latin typeface="Verdana"/>
                <a:cs typeface="Verdana"/>
              </a:rPr>
              <a:t>resolution</a:t>
            </a:r>
            <a:r>
              <a:rPr sz="2700" spc="-14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models</a:t>
            </a:r>
            <a:r>
              <a:rPr sz="2700" spc="-14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struggle</a:t>
            </a:r>
            <a:r>
              <a:rPr sz="2700" spc="-145" dirty="0">
                <a:latin typeface="Verdana"/>
                <a:cs typeface="Verdana"/>
              </a:rPr>
              <a:t> </a:t>
            </a:r>
            <a:r>
              <a:rPr sz="2700" spc="-100" dirty="0">
                <a:latin typeface="Verdana"/>
                <a:cs typeface="Verdana"/>
              </a:rPr>
              <a:t>with</a:t>
            </a:r>
            <a:r>
              <a:rPr sz="2700" spc="-145" dirty="0">
                <a:latin typeface="Verdana"/>
                <a:cs typeface="Verdana"/>
              </a:rPr>
              <a:t> </a:t>
            </a:r>
            <a:r>
              <a:rPr sz="2700" spc="75" dirty="0">
                <a:latin typeface="Verdana"/>
                <a:cs typeface="Verdana"/>
              </a:rPr>
              <a:t>loss</a:t>
            </a:r>
            <a:r>
              <a:rPr sz="2700" spc="-14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of</a:t>
            </a:r>
            <a:r>
              <a:rPr sz="2700" spc="-145" dirty="0">
                <a:latin typeface="Verdana"/>
                <a:cs typeface="Verdana"/>
              </a:rPr>
              <a:t> </a:t>
            </a:r>
            <a:r>
              <a:rPr sz="2700" spc="-55" dirty="0">
                <a:latin typeface="Verdana"/>
                <a:cs typeface="Verdana"/>
              </a:rPr>
              <a:t>fine</a:t>
            </a:r>
            <a:r>
              <a:rPr sz="2700" spc="-14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details, </a:t>
            </a:r>
            <a:r>
              <a:rPr sz="2700" spc="-110" dirty="0">
                <a:latin typeface="Verdana"/>
                <a:cs typeface="Verdana"/>
              </a:rPr>
              <a:t>high</a:t>
            </a:r>
            <a:r>
              <a:rPr sz="2700" spc="-130" dirty="0">
                <a:latin typeface="Verdana"/>
                <a:cs typeface="Verdana"/>
              </a:rPr>
              <a:t> </a:t>
            </a:r>
            <a:r>
              <a:rPr sz="2700" spc="-45" dirty="0">
                <a:latin typeface="Verdana"/>
                <a:cs typeface="Verdana"/>
              </a:rPr>
              <a:t>computational</a:t>
            </a:r>
            <a:r>
              <a:rPr sz="2700" spc="-12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costs,</a:t>
            </a:r>
            <a:r>
              <a:rPr sz="2700" spc="-13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poor</a:t>
            </a:r>
            <a:r>
              <a:rPr sz="2700" spc="-125" dirty="0">
                <a:latin typeface="Verdana"/>
                <a:cs typeface="Verdana"/>
              </a:rPr>
              <a:t> </a:t>
            </a:r>
            <a:r>
              <a:rPr sz="2700" spc="-65" dirty="0">
                <a:latin typeface="Verdana"/>
                <a:cs typeface="Verdana"/>
              </a:rPr>
              <a:t>generalization,</a:t>
            </a:r>
            <a:r>
              <a:rPr sz="2700" spc="-130" dirty="0">
                <a:latin typeface="Verdana"/>
                <a:cs typeface="Verdana"/>
              </a:rPr>
              <a:t> </a:t>
            </a:r>
            <a:r>
              <a:rPr sz="2700" spc="-70" dirty="0">
                <a:latin typeface="Verdana"/>
                <a:cs typeface="Verdana"/>
              </a:rPr>
              <a:t>and</a:t>
            </a:r>
            <a:r>
              <a:rPr sz="2700" spc="-12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unrealistic </a:t>
            </a:r>
            <a:r>
              <a:rPr sz="2700" spc="-40" dirty="0">
                <a:latin typeface="Verdana"/>
                <a:cs typeface="Verdana"/>
              </a:rPr>
              <a:t>degradation</a:t>
            </a:r>
            <a:r>
              <a:rPr sz="2700" spc="-165" dirty="0">
                <a:latin typeface="Verdana"/>
                <a:cs typeface="Verdana"/>
              </a:rPr>
              <a:t> </a:t>
            </a:r>
            <a:r>
              <a:rPr sz="2700" spc="-65" dirty="0">
                <a:latin typeface="Verdana"/>
                <a:cs typeface="Verdana"/>
              </a:rPr>
              <a:t>assumptions.</a:t>
            </a:r>
            <a:r>
              <a:rPr sz="2700" spc="-165" dirty="0">
                <a:latin typeface="Verdana"/>
                <a:cs typeface="Verdana"/>
              </a:rPr>
              <a:t> </a:t>
            </a:r>
            <a:r>
              <a:rPr sz="2700" spc="-50" dirty="0">
                <a:latin typeface="Verdana"/>
                <a:cs typeface="Verdana"/>
              </a:rPr>
              <a:t>Many</a:t>
            </a:r>
            <a:r>
              <a:rPr sz="2700" spc="-165" dirty="0">
                <a:latin typeface="Verdana"/>
                <a:cs typeface="Verdana"/>
              </a:rPr>
              <a:t> </a:t>
            </a:r>
            <a:r>
              <a:rPr sz="2700" spc="-55" dirty="0">
                <a:latin typeface="Verdana"/>
                <a:cs typeface="Verdana"/>
              </a:rPr>
              <a:t>rely</a:t>
            </a:r>
            <a:r>
              <a:rPr sz="2700" spc="-16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on</a:t>
            </a:r>
            <a:r>
              <a:rPr sz="2700" spc="-16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bicubic</a:t>
            </a:r>
            <a:r>
              <a:rPr sz="2700" spc="-16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downsampling, </a:t>
            </a:r>
            <a:r>
              <a:rPr sz="2700" spc="-55" dirty="0">
                <a:latin typeface="Verdana"/>
                <a:cs typeface="Verdana"/>
              </a:rPr>
              <a:t>which</a:t>
            </a:r>
            <a:r>
              <a:rPr sz="2700" spc="-18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fails</a:t>
            </a:r>
            <a:r>
              <a:rPr sz="2700" spc="-18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to</a:t>
            </a:r>
            <a:r>
              <a:rPr sz="2700" spc="-18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replicate</a:t>
            </a:r>
            <a:r>
              <a:rPr sz="2700" spc="-185" dirty="0">
                <a:latin typeface="Verdana"/>
                <a:cs typeface="Verdana"/>
              </a:rPr>
              <a:t> </a:t>
            </a:r>
            <a:r>
              <a:rPr sz="2700" spc="-95" dirty="0">
                <a:latin typeface="Verdana"/>
                <a:cs typeface="Verdana"/>
              </a:rPr>
              <a:t>real-</a:t>
            </a:r>
            <a:r>
              <a:rPr sz="2700" dirty="0">
                <a:latin typeface="Verdana"/>
                <a:cs typeface="Verdana"/>
              </a:rPr>
              <a:t>world</a:t>
            </a:r>
            <a:r>
              <a:rPr sz="2700" spc="-185" dirty="0">
                <a:latin typeface="Verdana"/>
                <a:cs typeface="Verdana"/>
              </a:rPr>
              <a:t> </a:t>
            </a:r>
            <a:r>
              <a:rPr sz="2700" spc="-50" dirty="0">
                <a:latin typeface="Verdana"/>
                <a:cs typeface="Verdana"/>
              </a:rPr>
              <a:t>degradations,</a:t>
            </a:r>
            <a:r>
              <a:rPr sz="2700" spc="-185" dirty="0">
                <a:latin typeface="Verdana"/>
                <a:cs typeface="Verdana"/>
              </a:rPr>
              <a:t> </a:t>
            </a:r>
            <a:r>
              <a:rPr sz="2700" spc="-30" dirty="0">
                <a:latin typeface="Verdana"/>
                <a:cs typeface="Verdana"/>
              </a:rPr>
              <a:t>leading</a:t>
            </a:r>
            <a:r>
              <a:rPr sz="2700" spc="-185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to </a:t>
            </a:r>
            <a:r>
              <a:rPr sz="2700" spc="-40" dirty="0">
                <a:latin typeface="Verdana"/>
                <a:cs typeface="Verdana"/>
              </a:rPr>
              <a:t>suboptimal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55" dirty="0">
                <a:latin typeface="Verdana"/>
                <a:cs typeface="Verdana"/>
              </a:rPr>
              <a:t>performance.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60" dirty="0">
                <a:latin typeface="Verdana"/>
                <a:cs typeface="Verdana"/>
              </a:rPr>
              <a:t>Additionally,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85" dirty="0">
                <a:latin typeface="Verdana"/>
                <a:cs typeface="Verdana"/>
              </a:rPr>
              <a:t>Transformer-</a:t>
            </a:r>
            <a:r>
              <a:rPr sz="2700" dirty="0">
                <a:latin typeface="Verdana"/>
                <a:cs typeface="Verdana"/>
              </a:rPr>
              <a:t>based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models, </a:t>
            </a:r>
            <a:r>
              <a:rPr sz="2700" spc="-80" dirty="0">
                <a:latin typeface="Verdana"/>
                <a:cs typeface="Verdana"/>
              </a:rPr>
              <a:t>though</a:t>
            </a:r>
            <a:r>
              <a:rPr sz="2700" spc="-150" dirty="0">
                <a:latin typeface="Verdana"/>
                <a:cs typeface="Verdana"/>
              </a:rPr>
              <a:t> </a:t>
            </a:r>
            <a:r>
              <a:rPr sz="2700" spc="-45" dirty="0">
                <a:latin typeface="Verdana"/>
                <a:cs typeface="Verdana"/>
              </a:rPr>
              <a:t>powerful,</a:t>
            </a:r>
            <a:r>
              <a:rPr sz="2700" spc="-145" dirty="0">
                <a:latin typeface="Verdana"/>
                <a:cs typeface="Verdana"/>
              </a:rPr>
              <a:t> </a:t>
            </a:r>
            <a:r>
              <a:rPr sz="2700" spc="-55" dirty="0">
                <a:latin typeface="Verdana"/>
                <a:cs typeface="Verdana"/>
              </a:rPr>
              <a:t>are</a:t>
            </a:r>
            <a:r>
              <a:rPr sz="2700" spc="-145" dirty="0">
                <a:latin typeface="Verdana"/>
                <a:cs typeface="Verdana"/>
              </a:rPr>
              <a:t> </a:t>
            </a:r>
            <a:r>
              <a:rPr sz="2700" spc="-45" dirty="0">
                <a:latin typeface="Verdana"/>
                <a:cs typeface="Verdana"/>
              </a:rPr>
              <a:t>computationally</a:t>
            </a:r>
            <a:r>
              <a:rPr sz="2700" spc="-145" dirty="0">
                <a:latin typeface="Verdana"/>
                <a:cs typeface="Verdana"/>
              </a:rPr>
              <a:t> </a:t>
            </a:r>
            <a:r>
              <a:rPr sz="2700" spc="-55" dirty="0">
                <a:latin typeface="Verdana"/>
                <a:cs typeface="Verdana"/>
              </a:rPr>
              <a:t>expensive,</a:t>
            </a:r>
            <a:r>
              <a:rPr sz="2700" spc="-145" dirty="0">
                <a:latin typeface="Verdana"/>
                <a:cs typeface="Verdana"/>
              </a:rPr>
              <a:t> </a:t>
            </a:r>
            <a:r>
              <a:rPr sz="2700" spc="-105" dirty="0">
                <a:latin typeface="Verdana"/>
                <a:cs typeface="Verdana"/>
              </a:rPr>
              <a:t>limiting</a:t>
            </a:r>
            <a:r>
              <a:rPr sz="2700" spc="-14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their </a:t>
            </a:r>
            <a:r>
              <a:rPr sz="2700" spc="-60" dirty="0">
                <a:latin typeface="Verdana"/>
                <a:cs typeface="Verdana"/>
              </a:rPr>
              <a:t>practicality.</a:t>
            </a:r>
            <a:r>
              <a:rPr sz="2700" spc="-18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There</a:t>
            </a:r>
            <a:r>
              <a:rPr sz="2700" spc="-18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is</a:t>
            </a:r>
            <a:r>
              <a:rPr sz="2700" spc="-185" dirty="0">
                <a:latin typeface="Verdana"/>
                <a:cs typeface="Verdana"/>
              </a:rPr>
              <a:t> </a:t>
            </a:r>
            <a:r>
              <a:rPr sz="2700" spc="-70" dirty="0">
                <a:latin typeface="Verdana"/>
                <a:cs typeface="Verdana"/>
              </a:rPr>
              <a:t>a</a:t>
            </a:r>
            <a:r>
              <a:rPr sz="2700" spc="-18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need</a:t>
            </a:r>
            <a:r>
              <a:rPr sz="2700" spc="-18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for</a:t>
            </a:r>
            <a:r>
              <a:rPr sz="2700" spc="-180" dirty="0">
                <a:latin typeface="Verdana"/>
                <a:cs typeface="Verdana"/>
              </a:rPr>
              <a:t> </a:t>
            </a:r>
            <a:r>
              <a:rPr sz="2700" spc="-70" dirty="0">
                <a:latin typeface="Verdana"/>
                <a:cs typeface="Verdana"/>
              </a:rPr>
              <a:t>a</a:t>
            </a:r>
            <a:r>
              <a:rPr sz="2700" spc="-180" dirty="0">
                <a:latin typeface="Verdana"/>
                <a:cs typeface="Verdana"/>
              </a:rPr>
              <a:t> </a:t>
            </a:r>
            <a:r>
              <a:rPr sz="2700" spc="-75" dirty="0">
                <a:latin typeface="Verdana"/>
                <a:cs typeface="Verdana"/>
              </a:rPr>
              <a:t>lightweight,</a:t>
            </a:r>
            <a:r>
              <a:rPr sz="2700" spc="-185" dirty="0">
                <a:latin typeface="Verdana"/>
                <a:cs typeface="Verdana"/>
              </a:rPr>
              <a:t> </a:t>
            </a:r>
            <a:r>
              <a:rPr sz="2700" spc="-40" dirty="0">
                <a:latin typeface="Verdana"/>
                <a:cs typeface="Verdana"/>
              </a:rPr>
              <a:t>efficient,</a:t>
            </a:r>
            <a:r>
              <a:rPr sz="2700" spc="-18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and </a:t>
            </a:r>
            <a:r>
              <a:rPr sz="2700" spc="-20" dirty="0">
                <a:latin typeface="Verdana"/>
                <a:cs typeface="Verdana"/>
              </a:rPr>
              <a:t>generalized</a:t>
            </a:r>
            <a:r>
              <a:rPr sz="2700" spc="-175" dirty="0">
                <a:latin typeface="Verdana"/>
                <a:cs typeface="Verdana"/>
              </a:rPr>
              <a:t> </a:t>
            </a:r>
            <a:r>
              <a:rPr sz="2700" spc="-80" dirty="0">
                <a:latin typeface="Verdana"/>
                <a:cs typeface="Verdana"/>
              </a:rPr>
              <a:t>super-</a:t>
            </a:r>
            <a:r>
              <a:rPr sz="2700" spc="-35" dirty="0">
                <a:latin typeface="Verdana"/>
                <a:cs typeface="Verdana"/>
              </a:rPr>
              <a:t>resolution</a:t>
            </a:r>
            <a:r>
              <a:rPr sz="2700" spc="-17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approach</a:t>
            </a:r>
            <a:r>
              <a:rPr sz="2700" spc="-170" dirty="0">
                <a:latin typeface="Verdana"/>
                <a:cs typeface="Verdana"/>
              </a:rPr>
              <a:t> </a:t>
            </a:r>
            <a:r>
              <a:rPr sz="2700" spc="-105" dirty="0">
                <a:latin typeface="Verdana"/>
                <a:cs typeface="Verdana"/>
              </a:rPr>
              <a:t>that</a:t>
            </a:r>
            <a:r>
              <a:rPr sz="2700" spc="-17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preserves</a:t>
            </a:r>
            <a:r>
              <a:rPr sz="2700" spc="-170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details, adapts</a:t>
            </a:r>
            <a:r>
              <a:rPr sz="2700" spc="-18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to</a:t>
            </a:r>
            <a:r>
              <a:rPr sz="2700" spc="-185" dirty="0">
                <a:latin typeface="Verdana"/>
                <a:cs typeface="Verdana"/>
              </a:rPr>
              <a:t> </a:t>
            </a:r>
            <a:r>
              <a:rPr sz="2700" spc="-30" dirty="0">
                <a:latin typeface="Verdana"/>
                <a:cs typeface="Verdana"/>
              </a:rPr>
              <a:t>diverse</a:t>
            </a:r>
            <a:r>
              <a:rPr sz="2700" spc="-180" dirty="0">
                <a:latin typeface="Verdana"/>
                <a:cs typeface="Verdana"/>
              </a:rPr>
              <a:t> </a:t>
            </a:r>
            <a:r>
              <a:rPr sz="2700" spc="-55" dirty="0">
                <a:latin typeface="Verdana"/>
                <a:cs typeface="Verdana"/>
              </a:rPr>
              <a:t>image</a:t>
            </a:r>
            <a:r>
              <a:rPr sz="2700" spc="-185" dirty="0">
                <a:latin typeface="Verdana"/>
                <a:cs typeface="Verdana"/>
              </a:rPr>
              <a:t> </a:t>
            </a:r>
            <a:r>
              <a:rPr sz="2700" spc="-45" dirty="0">
                <a:latin typeface="Verdana"/>
                <a:cs typeface="Verdana"/>
              </a:rPr>
              <a:t>types,</a:t>
            </a:r>
            <a:r>
              <a:rPr sz="2700" spc="-180" dirty="0">
                <a:latin typeface="Verdana"/>
                <a:cs typeface="Verdana"/>
              </a:rPr>
              <a:t> </a:t>
            </a:r>
            <a:r>
              <a:rPr sz="2700" spc="-70" dirty="0">
                <a:latin typeface="Verdana"/>
                <a:cs typeface="Verdana"/>
              </a:rPr>
              <a:t>and</a:t>
            </a:r>
            <a:r>
              <a:rPr sz="2700" spc="-18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works</a:t>
            </a:r>
            <a:r>
              <a:rPr sz="2700" spc="-180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effectively</a:t>
            </a:r>
            <a:r>
              <a:rPr sz="2700" spc="-185" dirty="0">
                <a:latin typeface="Verdana"/>
                <a:cs typeface="Verdana"/>
              </a:rPr>
              <a:t> </a:t>
            </a:r>
            <a:r>
              <a:rPr sz="2700" spc="-145" dirty="0">
                <a:latin typeface="Verdana"/>
                <a:cs typeface="Verdana"/>
              </a:rPr>
              <a:t>in</a:t>
            </a:r>
            <a:r>
              <a:rPr sz="2700" spc="-180" dirty="0">
                <a:latin typeface="Verdana"/>
                <a:cs typeface="Verdana"/>
              </a:rPr>
              <a:t> </a:t>
            </a:r>
            <a:r>
              <a:rPr sz="2700" spc="-95" dirty="0">
                <a:latin typeface="Verdana"/>
                <a:cs typeface="Verdana"/>
              </a:rPr>
              <a:t>real-</a:t>
            </a:r>
            <a:r>
              <a:rPr sz="2700" spc="-10" dirty="0">
                <a:latin typeface="Verdana"/>
                <a:cs typeface="Verdana"/>
              </a:rPr>
              <a:t>world conditions.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6506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95"/>
              </a:spcBef>
            </a:pPr>
            <a:r>
              <a:rPr sz="7050" dirty="0"/>
              <a:t>Problem</a:t>
            </a:r>
            <a:r>
              <a:rPr sz="7050" spc="125" dirty="0"/>
              <a:t> </a:t>
            </a:r>
            <a:r>
              <a:rPr sz="7050" spc="-10" dirty="0"/>
              <a:t>statement</a:t>
            </a:r>
            <a:endParaRPr sz="7050"/>
          </a:p>
        </p:txBody>
      </p:sp>
      <p:sp>
        <p:nvSpPr>
          <p:cNvPr id="4" name="object 4"/>
          <p:cNvSpPr/>
          <p:nvPr/>
        </p:nvSpPr>
        <p:spPr>
          <a:xfrm>
            <a:off x="1045489" y="2256042"/>
            <a:ext cx="9015095" cy="216535"/>
          </a:xfrm>
          <a:custGeom>
            <a:avLst/>
            <a:gdLst/>
            <a:ahLst/>
            <a:cxnLst/>
            <a:rect l="l" t="t" r="r" b="b"/>
            <a:pathLst>
              <a:path w="9015095" h="216535">
                <a:moveTo>
                  <a:pt x="5370676" y="186020"/>
                </a:moveTo>
                <a:lnTo>
                  <a:pt x="4659935" y="186020"/>
                </a:lnTo>
                <a:lnTo>
                  <a:pt x="5011693" y="180646"/>
                </a:lnTo>
                <a:lnTo>
                  <a:pt x="5409676" y="173941"/>
                </a:lnTo>
                <a:lnTo>
                  <a:pt x="5409524" y="173941"/>
                </a:lnTo>
                <a:lnTo>
                  <a:pt x="5561891" y="171022"/>
                </a:lnTo>
                <a:lnTo>
                  <a:pt x="5561626" y="171022"/>
                </a:lnTo>
                <a:lnTo>
                  <a:pt x="5611347" y="169984"/>
                </a:lnTo>
                <a:lnTo>
                  <a:pt x="5611087" y="169984"/>
                </a:lnTo>
                <a:lnTo>
                  <a:pt x="5904280" y="162490"/>
                </a:lnTo>
                <a:lnTo>
                  <a:pt x="6541743" y="136867"/>
                </a:lnTo>
                <a:lnTo>
                  <a:pt x="6890395" y="116359"/>
                </a:lnTo>
                <a:lnTo>
                  <a:pt x="6942300" y="112383"/>
                </a:lnTo>
                <a:lnTo>
                  <a:pt x="7046010" y="103224"/>
                </a:lnTo>
                <a:lnTo>
                  <a:pt x="7097915" y="99709"/>
                </a:lnTo>
                <a:lnTo>
                  <a:pt x="7149918" y="98016"/>
                </a:lnTo>
                <a:lnTo>
                  <a:pt x="7202070" y="98978"/>
                </a:lnTo>
                <a:lnTo>
                  <a:pt x="7202070" y="105891"/>
                </a:lnTo>
                <a:lnTo>
                  <a:pt x="6159188" y="162862"/>
                </a:lnTo>
                <a:lnTo>
                  <a:pt x="5910398" y="172563"/>
                </a:lnTo>
                <a:lnTo>
                  <a:pt x="5370676" y="186020"/>
                </a:lnTo>
                <a:close/>
              </a:path>
              <a:path w="9015095" h="216535">
                <a:moveTo>
                  <a:pt x="43897" y="201258"/>
                </a:moveTo>
                <a:lnTo>
                  <a:pt x="27854" y="201258"/>
                </a:lnTo>
                <a:lnTo>
                  <a:pt x="13209" y="198788"/>
                </a:lnTo>
                <a:lnTo>
                  <a:pt x="13358" y="198788"/>
                </a:lnTo>
                <a:lnTo>
                  <a:pt x="2948" y="191346"/>
                </a:lnTo>
                <a:lnTo>
                  <a:pt x="0" y="176340"/>
                </a:lnTo>
                <a:lnTo>
                  <a:pt x="54" y="176008"/>
                </a:lnTo>
                <a:lnTo>
                  <a:pt x="5766" y="162120"/>
                </a:lnTo>
                <a:lnTo>
                  <a:pt x="17576" y="156257"/>
                </a:lnTo>
                <a:lnTo>
                  <a:pt x="34484" y="155820"/>
                </a:lnTo>
                <a:lnTo>
                  <a:pt x="32047" y="155820"/>
                </a:lnTo>
                <a:lnTo>
                  <a:pt x="47041" y="158210"/>
                </a:lnTo>
                <a:lnTo>
                  <a:pt x="80839" y="163086"/>
                </a:lnTo>
                <a:lnTo>
                  <a:pt x="114555" y="164774"/>
                </a:lnTo>
                <a:lnTo>
                  <a:pt x="106431" y="164774"/>
                </a:lnTo>
                <a:lnTo>
                  <a:pt x="192658" y="165117"/>
                </a:lnTo>
                <a:lnTo>
                  <a:pt x="544913" y="169285"/>
                </a:lnTo>
                <a:lnTo>
                  <a:pt x="806550" y="174333"/>
                </a:lnTo>
                <a:lnTo>
                  <a:pt x="1264030" y="187039"/>
                </a:lnTo>
                <a:lnTo>
                  <a:pt x="1263882" y="187039"/>
                </a:lnTo>
                <a:lnTo>
                  <a:pt x="1306868" y="187859"/>
                </a:lnTo>
                <a:lnTo>
                  <a:pt x="1305980" y="187859"/>
                </a:lnTo>
                <a:lnTo>
                  <a:pt x="1566039" y="191689"/>
                </a:lnTo>
                <a:lnTo>
                  <a:pt x="1565425" y="191689"/>
                </a:lnTo>
                <a:lnTo>
                  <a:pt x="2814253" y="194261"/>
                </a:lnTo>
                <a:lnTo>
                  <a:pt x="3149214" y="194772"/>
                </a:lnTo>
                <a:lnTo>
                  <a:pt x="226360" y="195561"/>
                </a:lnTo>
                <a:lnTo>
                  <a:pt x="182383" y="196339"/>
                </a:lnTo>
                <a:lnTo>
                  <a:pt x="181373" y="196339"/>
                </a:lnTo>
                <a:lnTo>
                  <a:pt x="43897" y="201258"/>
                </a:lnTo>
                <a:close/>
              </a:path>
              <a:path w="9015095" h="216535">
                <a:moveTo>
                  <a:pt x="4784702" y="192758"/>
                </a:moveTo>
                <a:lnTo>
                  <a:pt x="4055010" y="192758"/>
                </a:lnTo>
                <a:lnTo>
                  <a:pt x="4202319" y="189746"/>
                </a:lnTo>
                <a:lnTo>
                  <a:pt x="4307178" y="187859"/>
                </a:lnTo>
                <a:lnTo>
                  <a:pt x="4662426" y="186020"/>
                </a:lnTo>
                <a:lnTo>
                  <a:pt x="5370480" y="186020"/>
                </a:lnTo>
                <a:lnTo>
                  <a:pt x="5270423" y="189468"/>
                </a:lnTo>
                <a:lnTo>
                  <a:pt x="5224225" y="190484"/>
                </a:lnTo>
                <a:lnTo>
                  <a:pt x="5226273" y="190484"/>
                </a:lnTo>
                <a:lnTo>
                  <a:pt x="5176273" y="191150"/>
                </a:lnTo>
                <a:lnTo>
                  <a:pt x="5180829" y="191150"/>
                </a:lnTo>
                <a:lnTo>
                  <a:pt x="4924930" y="191532"/>
                </a:lnTo>
                <a:lnTo>
                  <a:pt x="4833805" y="191987"/>
                </a:lnTo>
                <a:lnTo>
                  <a:pt x="4784702" y="192758"/>
                </a:lnTo>
                <a:close/>
              </a:path>
              <a:path w="9015095" h="216535">
                <a:moveTo>
                  <a:pt x="4687497" y="195561"/>
                </a:moveTo>
                <a:lnTo>
                  <a:pt x="3799563" y="195561"/>
                </a:lnTo>
                <a:lnTo>
                  <a:pt x="3901662" y="194772"/>
                </a:lnTo>
                <a:lnTo>
                  <a:pt x="3901213" y="194772"/>
                </a:lnTo>
                <a:lnTo>
                  <a:pt x="4005708" y="193535"/>
                </a:lnTo>
                <a:lnTo>
                  <a:pt x="4004688" y="193535"/>
                </a:lnTo>
                <a:lnTo>
                  <a:pt x="4056003" y="192758"/>
                </a:lnTo>
                <a:lnTo>
                  <a:pt x="4781826" y="192758"/>
                </a:lnTo>
                <a:lnTo>
                  <a:pt x="4727677" y="194108"/>
                </a:lnTo>
                <a:lnTo>
                  <a:pt x="4687497" y="195561"/>
                </a:lnTo>
                <a:close/>
              </a:path>
              <a:path w="9015095" h="216535">
                <a:moveTo>
                  <a:pt x="3219187" y="216029"/>
                </a:moveTo>
                <a:lnTo>
                  <a:pt x="2685330" y="216029"/>
                </a:lnTo>
                <a:lnTo>
                  <a:pt x="2471419" y="215334"/>
                </a:lnTo>
                <a:lnTo>
                  <a:pt x="1588764" y="211758"/>
                </a:lnTo>
                <a:lnTo>
                  <a:pt x="1588961" y="211560"/>
                </a:lnTo>
                <a:lnTo>
                  <a:pt x="1430807" y="210646"/>
                </a:lnTo>
                <a:lnTo>
                  <a:pt x="1432142" y="210646"/>
                </a:lnTo>
                <a:lnTo>
                  <a:pt x="378743" y="195561"/>
                </a:lnTo>
                <a:lnTo>
                  <a:pt x="3822528" y="195561"/>
                </a:lnTo>
                <a:lnTo>
                  <a:pt x="4669306" y="196339"/>
                </a:lnTo>
                <a:lnTo>
                  <a:pt x="4579775" y="200664"/>
                </a:lnTo>
                <a:lnTo>
                  <a:pt x="4530477" y="202209"/>
                </a:lnTo>
                <a:lnTo>
                  <a:pt x="4431890" y="203551"/>
                </a:lnTo>
                <a:lnTo>
                  <a:pt x="4243296" y="203551"/>
                </a:lnTo>
                <a:lnTo>
                  <a:pt x="4136280" y="204845"/>
                </a:lnTo>
                <a:lnTo>
                  <a:pt x="3731322" y="212034"/>
                </a:lnTo>
                <a:lnTo>
                  <a:pt x="3731564" y="212034"/>
                </a:lnTo>
                <a:lnTo>
                  <a:pt x="3479549" y="214607"/>
                </a:lnTo>
                <a:lnTo>
                  <a:pt x="3480291" y="214607"/>
                </a:lnTo>
                <a:lnTo>
                  <a:pt x="3278107" y="215809"/>
                </a:lnTo>
                <a:lnTo>
                  <a:pt x="3219187" y="216029"/>
                </a:lnTo>
                <a:close/>
              </a:path>
              <a:path w="9015095" h="216535">
                <a:moveTo>
                  <a:pt x="4669306" y="196339"/>
                </a:moveTo>
                <a:lnTo>
                  <a:pt x="3596799" y="196339"/>
                </a:lnTo>
                <a:lnTo>
                  <a:pt x="3822528" y="195561"/>
                </a:lnTo>
                <a:lnTo>
                  <a:pt x="4685046" y="195561"/>
                </a:lnTo>
                <a:lnTo>
                  <a:pt x="4669306" y="196339"/>
                </a:lnTo>
                <a:close/>
              </a:path>
              <a:path w="9015095" h="216535">
                <a:moveTo>
                  <a:pt x="4898236" y="196339"/>
                </a:moveTo>
                <a:lnTo>
                  <a:pt x="4669306" y="196339"/>
                </a:lnTo>
                <a:lnTo>
                  <a:pt x="4685046" y="195561"/>
                </a:lnTo>
                <a:lnTo>
                  <a:pt x="2272650" y="195561"/>
                </a:lnTo>
                <a:lnTo>
                  <a:pt x="4898236" y="196339"/>
                </a:lnTo>
                <a:close/>
              </a:path>
              <a:path w="9015095" h="216535">
                <a:moveTo>
                  <a:pt x="7782362" y="68956"/>
                </a:moveTo>
                <a:lnTo>
                  <a:pt x="7774335" y="68956"/>
                </a:lnTo>
                <a:lnTo>
                  <a:pt x="7767943" y="68660"/>
                </a:lnTo>
                <a:lnTo>
                  <a:pt x="7760752" y="68178"/>
                </a:lnTo>
                <a:lnTo>
                  <a:pt x="7753525" y="67771"/>
                </a:lnTo>
                <a:lnTo>
                  <a:pt x="7753525" y="60858"/>
                </a:lnTo>
                <a:lnTo>
                  <a:pt x="8190709" y="43802"/>
                </a:lnTo>
                <a:lnTo>
                  <a:pt x="8961511" y="3184"/>
                </a:lnTo>
                <a:lnTo>
                  <a:pt x="8977680" y="1286"/>
                </a:lnTo>
                <a:lnTo>
                  <a:pt x="8994718" y="0"/>
                </a:lnTo>
                <a:lnTo>
                  <a:pt x="9008535" y="3712"/>
                </a:lnTo>
                <a:lnTo>
                  <a:pt x="9015037" y="16813"/>
                </a:lnTo>
                <a:lnTo>
                  <a:pt x="9010581" y="30611"/>
                </a:lnTo>
                <a:lnTo>
                  <a:pt x="8997607" y="36539"/>
                </a:lnTo>
                <a:lnTo>
                  <a:pt x="8981871" y="37749"/>
                </a:lnTo>
                <a:lnTo>
                  <a:pt x="8964474" y="37749"/>
                </a:lnTo>
                <a:lnTo>
                  <a:pt x="7785571" y="68660"/>
                </a:lnTo>
                <a:lnTo>
                  <a:pt x="7782362" y="68660"/>
                </a:lnTo>
                <a:lnTo>
                  <a:pt x="7782362" y="68956"/>
                </a:lnTo>
                <a:close/>
              </a:path>
              <a:path w="9015095" h="216535">
                <a:moveTo>
                  <a:pt x="7742653" y="69604"/>
                </a:moveTo>
                <a:lnTo>
                  <a:pt x="7621426" y="69604"/>
                </a:lnTo>
                <a:lnTo>
                  <a:pt x="7665484" y="67030"/>
                </a:lnTo>
                <a:lnTo>
                  <a:pt x="7709467" y="63345"/>
                </a:lnTo>
                <a:lnTo>
                  <a:pt x="7753525" y="60661"/>
                </a:lnTo>
                <a:lnTo>
                  <a:pt x="7752537" y="60661"/>
                </a:lnTo>
                <a:lnTo>
                  <a:pt x="7751352" y="61451"/>
                </a:lnTo>
                <a:lnTo>
                  <a:pt x="7749377" y="64611"/>
                </a:lnTo>
                <a:lnTo>
                  <a:pt x="7750365" y="65993"/>
                </a:lnTo>
                <a:lnTo>
                  <a:pt x="7753525" y="67573"/>
                </a:lnTo>
                <a:lnTo>
                  <a:pt x="7742653" y="69604"/>
                </a:lnTo>
                <a:close/>
              </a:path>
              <a:path w="9015095" h="216535">
                <a:moveTo>
                  <a:pt x="7511769" y="86535"/>
                </a:moveTo>
                <a:lnTo>
                  <a:pt x="7511820" y="79600"/>
                </a:lnTo>
                <a:lnTo>
                  <a:pt x="7527512" y="72983"/>
                </a:lnTo>
                <a:lnTo>
                  <a:pt x="7543791" y="69475"/>
                </a:lnTo>
                <a:lnTo>
                  <a:pt x="7560404" y="68373"/>
                </a:lnTo>
                <a:lnTo>
                  <a:pt x="7577146" y="68956"/>
                </a:lnTo>
                <a:lnTo>
                  <a:pt x="7621426" y="69604"/>
                </a:lnTo>
                <a:lnTo>
                  <a:pt x="7742653" y="69604"/>
                </a:lnTo>
                <a:lnTo>
                  <a:pt x="7705610" y="76523"/>
                </a:lnTo>
                <a:lnTo>
                  <a:pt x="7662920" y="78552"/>
                </a:lnTo>
                <a:lnTo>
                  <a:pt x="7608443" y="78552"/>
                </a:lnTo>
                <a:lnTo>
                  <a:pt x="7559874" y="79766"/>
                </a:lnTo>
                <a:lnTo>
                  <a:pt x="7511769" y="86535"/>
                </a:lnTo>
                <a:close/>
              </a:path>
              <a:path w="9015095" h="216535">
                <a:moveTo>
                  <a:pt x="7457907" y="89695"/>
                </a:moveTo>
                <a:lnTo>
                  <a:pt x="7347439" y="89695"/>
                </a:lnTo>
                <a:lnTo>
                  <a:pt x="7388059" y="80177"/>
                </a:lnTo>
                <a:lnTo>
                  <a:pt x="7429160" y="77696"/>
                </a:lnTo>
                <a:lnTo>
                  <a:pt x="7510814" y="79600"/>
                </a:lnTo>
                <a:lnTo>
                  <a:pt x="7509597" y="80412"/>
                </a:lnTo>
                <a:lnTo>
                  <a:pt x="7507622" y="83572"/>
                </a:lnTo>
                <a:lnTo>
                  <a:pt x="7508609" y="84955"/>
                </a:lnTo>
                <a:lnTo>
                  <a:pt x="7511769" y="86535"/>
                </a:lnTo>
                <a:lnTo>
                  <a:pt x="7457907" y="89695"/>
                </a:lnTo>
                <a:close/>
              </a:path>
              <a:path w="9015095" h="216535">
                <a:moveTo>
                  <a:pt x="7657135" y="78827"/>
                </a:moveTo>
                <a:lnTo>
                  <a:pt x="7608443" y="78552"/>
                </a:lnTo>
                <a:lnTo>
                  <a:pt x="7662920" y="78552"/>
                </a:lnTo>
                <a:lnTo>
                  <a:pt x="7657135" y="78827"/>
                </a:lnTo>
                <a:close/>
              </a:path>
              <a:path w="9015095" h="216535">
                <a:moveTo>
                  <a:pt x="7203363" y="105819"/>
                </a:moveTo>
                <a:lnTo>
                  <a:pt x="7204440" y="105101"/>
                </a:lnTo>
                <a:lnTo>
                  <a:pt x="7206415" y="101941"/>
                </a:lnTo>
                <a:lnTo>
                  <a:pt x="7205427" y="100558"/>
                </a:lnTo>
                <a:lnTo>
                  <a:pt x="7202267" y="98978"/>
                </a:lnTo>
                <a:lnTo>
                  <a:pt x="7238116" y="89528"/>
                </a:lnTo>
                <a:lnTo>
                  <a:pt x="7274409" y="87226"/>
                </a:lnTo>
                <a:lnTo>
                  <a:pt x="7347439" y="89695"/>
                </a:lnTo>
                <a:lnTo>
                  <a:pt x="7457907" y="89695"/>
                </a:lnTo>
                <a:lnTo>
                  <a:pt x="7203363" y="105819"/>
                </a:lnTo>
                <a:close/>
              </a:path>
            </a:pathLst>
          </a:custGeom>
          <a:solidFill>
            <a:srgbClr val="F69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99992" y="1028699"/>
            <a:ext cx="3057539" cy="70770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0132" y="1365125"/>
            <a:ext cx="1356023" cy="7277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797" y="1718870"/>
            <a:ext cx="6614159" cy="29845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4650"/>
              </a:lnSpc>
              <a:spcBef>
                <a:spcPts val="250"/>
              </a:spcBef>
            </a:pPr>
            <a:r>
              <a:rPr sz="3900" b="1" spc="85" dirty="0">
                <a:solidFill>
                  <a:srgbClr val="325838"/>
                </a:solidFill>
                <a:latin typeface="Palatino Linotype"/>
                <a:cs typeface="Palatino Linotype"/>
              </a:rPr>
              <a:t>Real-</a:t>
            </a:r>
            <a:r>
              <a:rPr sz="3900" b="1" spc="75" dirty="0">
                <a:solidFill>
                  <a:srgbClr val="325838"/>
                </a:solidFill>
                <a:latin typeface="Palatino Linotype"/>
                <a:cs typeface="Palatino Linotype"/>
              </a:rPr>
              <a:t>Time</a:t>
            </a:r>
            <a:r>
              <a:rPr sz="3900" b="1" spc="60" dirty="0">
                <a:solidFill>
                  <a:srgbClr val="325838"/>
                </a:solidFill>
                <a:latin typeface="Palatino Linotype"/>
                <a:cs typeface="Palatino Linotype"/>
              </a:rPr>
              <a:t> </a:t>
            </a:r>
            <a:r>
              <a:rPr sz="3900" b="1" dirty="0">
                <a:solidFill>
                  <a:srgbClr val="325838"/>
                </a:solidFill>
                <a:latin typeface="Palatino Linotype"/>
                <a:cs typeface="Palatino Linotype"/>
              </a:rPr>
              <a:t>Single</a:t>
            </a:r>
            <a:r>
              <a:rPr sz="3900" b="1" spc="65" dirty="0">
                <a:solidFill>
                  <a:srgbClr val="325838"/>
                </a:solidFill>
                <a:latin typeface="Palatino Linotype"/>
                <a:cs typeface="Palatino Linotype"/>
              </a:rPr>
              <a:t> </a:t>
            </a:r>
            <a:r>
              <a:rPr sz="3900" b="1" dirty="0">
                <a:solidFill>
                  <a:srgbClr val="325838"/>
                </a:solidFill>
                <a:latin typeface="Palatino Linotype"/>
                <a:cs typeface="Palatino Linotype"/>
              </a:rPr>
              <a:t>Image</a:t>
            </a:r>
            <a:r>
              <a:rPr sz="3900" b="1" spc="65" dirty="0">
                <a:solidFill>
                  <a:srgbClr val="325838"/>
                </a:solidFill>
                <a:latin typeface="Palatino Linotype"/>
                <a:cs typeface="Palatino Linotype"/>
              </a:rPr>
              <a:t> </a:t>
            </a:r>
            <a:r>
              <a:rPr sz="3900" b="1" spc="-25" dirty="0">
                <a:solidFill>
                  <a:srgbClr val="325838"/>
                </a:solidFill>
                <a:latin typeface="Palatino Linotype"/>
                <a:cs typeface="Palatino Linotype"/>
              </a:rPr>
              <a:t>and </a:t>
            </a:r>
            <a:r>
              <a:rPr sz="3900" b="1" dirty="0">
                <a:solidFill>
                  <a:srgbClr val="325838"/>
                </a:solidFill>
                <a:latin typeface="Palatino Linotype"/>
                <a:cs typeface="Palatino Linotype"/>
              </a:rPr>
              <a:t>Video</a:t>
            </a:r>
            <a:r>
              <a:rPr sz="3900" b="1" spc="-70" dirty="0">
                <a:solidFill>
                  <a:srgbClr val="325838"/>
                </a:solidFill>
                <a:latin typeface="Palatino Linotype"/>
                <a:cs typeface="Palatino Linotype"/>
              </a:rPr>
              <a:t> </a:t>
            </a:r>
            <a:r>
              <a:rPr sz="3900" b="1" dirty="0">
                <a:solidFill>
                  <a:srgbClr val="325838"/>
                </a:solidFill>
                <a:latin typeface="Palatino Linotype"/>
                <a:cs typeface="Palatino Linotype"/>
              </a:rPr>
              <a:t>Super-</a:t>
            </a:r>
            <a:r>
              <a:rPr sz="3900" b="1" spc="-10" dirty="0">
                <a:solidFill>
                  <a:srgbClr val="325838"/>
                </a:solidFill>
                <a:latin typeface="Palatino Linotype"/>
                <a:cs typeface="Palatino Linotype"/>
              </a:rPr>
              <a:t>Resolution </a:t>
            </a:r>
            <a:r>
              <a:rPr sz="3900" b="1" dirty="0">
                <a:solidFill>
                  <a:srgbClr val="325838"/>
                </a:solidFill>
                <a:latin typeface="Palatino Linotype"/>
                <a:cs typeface="Palatino Linotype"/>
              </a:rPr>
              <a:t>Using</a:t>
            </a:r>
            <a:r>
              <a:rPr sz="3900" b="1" spc="130" dirty="0">
                <a:solidFill>
                  <a:srgbClr val="325838"/>
                </a:solidFill>
                <a:latin typeface="Palatino Linotype"/>
                <a:cs typeface="Palatino Linotype"/>
              </a:rPr>
              <a:t> </a:t>
            </a:r>
            <a:r>
              <a:rPr sz="3900" b="1" dirty="0">
                <a:solidFill>
                  <a:srgbClr val="325838"/>
                </a:solidFill>
                <a:latin typeface="Palatino Linotype"/>
                <a:cs typeface="Palatino Linotype"/>
              </a:rPr>
              <a:t>an</a:t>
            </a:r>
            <a:r>
              <a:rPr sz="3900" b="1" spc="135" dirty="0">
                <a:solidFill>
                  <a:srgbClr val="325838"/>
                </a:solidFill>
                <a:latin typeface="Palatino Linotype"/>
                <a:cs typeface="Palatino Linotype"/>
              </a:rPr>
              <a:t> </a:t>
            </a:r>
            <a:r>
              <a:rPr sz="3900" b="1" dirty="0">
                <a:solidFill>
                  <a:srgbClr val="325838"/>
                </a:solidFill>
                <a:latin typeface="Palatino Linotype"/>
                <a:cs typeface="Palatino Linotype"/>
              </a:rPr>
              <a:t>Efficient</a:t>
            </a:r>
            <a:r>
              <a:rPr sz="3900" b="1" spc="135" dirty="0">
                <a:solidFill>
                  <a:srgbClr val="325838"/>
                </a:solidFill>
                <a:latin typeface="Palatino Linotype"/>
                <a:cs typeface="Palatino Linotype"/>
              </a:rPr>
              <a:t> </a:t>
            </a:r>
            <a:r>
              <a:rPr sz="3900" b="1" spc="-10" dirty="0">
                <a:solidFill>
                  <a:srgbClr val="325838"/>
                </a:solidFill>
                <a:latin typeface="Palatino Linotype"/>
                <a:cs typeface="Palatino Linotype"/>
              </a:rPr>
              <a:t>Sub-Pixel </a:t>
            </a:r>
            <a:r>
              <a:rPr sz="3900" b="1" dirty="0">
                <a:solidFill>
                  <a:srgbClr val="325838"/>
                </a:solidFill>
                <a:latin typeface="Palatino Linotype"/>
                <a:cs typeface="Palatino Linotype"/>
              </a:rPr>
              <a:t>Convolutional</a:t>
            </a:r>
            <a:r>
              <a:rPr sz="3900" b="1" spc="360" dirty="0">
                <a:solidFill>
                  <a:srgbClr val="325838"/>
                </a:solidFill>
                <a:latin typeface="Palatino Linotype"/>
                <a:cs typeface="Palatino Linotype"/>
              </a:rPr>
              <a:t> </a:t>
            </a:r>
            <a:r>
              <a:rPr sz="3900" b="1" spc="-10" dirty="0">
                <a:solidFill>
                  <a:srgbClr val="325838"/>
                </a:solidFill>
                <a:latin typeface="Palatino Linotype"/>
                <a:cs typeface="Palatino Linotype"/>
              </a:rPr>
              <a:t>Neural </a:t>
            </a:r>
            <a:r>
              <a:rPr sz="3900" b="1" spc="50" dirty="0">
                <a:solidFill>
                  <a:srgbClr val="325838"/>
                </a:solidFill>
                <a:latin typeface="Palatino Linotype"/>
                <a:cs typeface="Palatino Linotype"/>
              </a:rPr>
              <a:t>Network</a:t>
            </a:r>
            <a:endParaRPr sz="39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7076" y="4977559"/>
            <a:ext cx="6678295" cy="160020"/>
          </a:xfrm>
          <a:custGeom>
            <a:avLst/>
            <a:gdLst/>
            <a:ahLst/>
            <a:cxnLst/>
            <a:rect l="l" t="t" r="r" b="b"/>
            <a:pathLst>
              <a:path w="6678295" h="160020">
                <a:moveTo>
                  <a:pt x="3379270" y="149080"/>
                </a:moveTo>
                <a:lnTo>
                  <a:pt x="616096" y="149080"/>
                </a:lnTo>
                <a:lnTo>
                  <a:pt x="466393" y="146707"/>
                </a:lnTo>
                <a:lnTo>
                  <a:pt x="359032" y="145461"/>
                </a:lnTo>
                <a:lnTo>
                  <a:pt x="313915" y="145116"/>
                </a:lnTo>
                <a:lnTo>
                  <a:pt x="2833406" y="144780"/>
                </a:lnTo>
                <a:lnTo>
                  <a:pt x="2862839" y="144523"/>
                </a:lnTo>
                <a:lnTo>
                  <a:pt x="2916021" y="144012"/>
                </a:lnTo>
                <a:lnTo>
                  <a:pt x="2914468" y="144012"/>
                </a:lnTo>
                <a:lnTo>
                  <a:pt x="3162091" y="139563"/>
                </a:lnTo>
                <a:lnTo>
                  <a:pt x="3460679" y="137737"/>
                </a:lnTo>
                <a:lnTo>
                  <a:pt x="4337372" y="121451"/>
                </a:lnTo>
                <a:lnTo>
                  <a:pt x="4850221" y="101151"/>
                </a:lnTo>
                <a:lnTo>
                  <a:pt x="5103867" y="86192"/>
                </a:lnTo>
                <a:lnTo>
                  <a:pt x="5149999" y="82577"/>
                </a:lnTo>
                <a:lnTo>
                  <a:pt x="5196088" y="78415"/>
                </a:lnTo>
                <a:lnTo>
                  <a:pt x="5242199" y="74773"/>
                </a:lnTo>
                <a:lnTo>
                  <a:pt x="5288394" y="72718"/>
                </a:lnTo>
                <a:lnTo>
                  <a:pt x="5334737" y="73317"/>
                </a:lnTo>
                <a:lnTo>
                  <a:pt x="5334737" y="78415"/>
                </a:lnTo>
                <a:lnTo>
                  <a:pt x="5335162" y="78415"/>
                </a:lnTo>
                <a:lnTo>
                  <a:pt x="4537269" y="121756"/>
                </a:lnTo>
                <a:lnTo>
                  <a:pt x="4439554" y="125807"/>
                </a:lnTo>
                <a:lnTo>
                  <a:pt x="4439908" y="125807"/>
                </a:lnTo>
                <a:lnTo>
                  <a:pt x="3994070" y="137273"/>
                </a:lnTo>
                <a:lnTo>
                  <a:pt x="3993479" y="137273"/>
                </a:lnTo>
                <a:lnTo>
                  <a:pt x="3892329" y="140617"/>
                </a:lnTo>
                <a:lnTo>
                  <a:pt x="3894867" y="140617"/>
                </a:lnTo>
                <a:lnTo>
                  <a:pt x="3812076" y="141738"/>
                </a:lnTo>
                <a:lnTo>
                  <a:pt x="3660261" y="141738"/>
                </a:lnTo>
                <a:lnTo>
                  <a:pt x="3531042" y="143026"/>
                </a:lnTo>
                <a:lnTo>
                  <a:pt x="3479917" y="144523"/>
                </a:lnTo>
                <a:lnTo>
                  <a:pt x="3379270" y="149080"/>
                </a:lnTo>
                <a:close/>
              </a:path>
              <a:path w="6678295" h="160020">
                <a:moveTo>
                  <a:pt x="32368" y="149080"/>
                </a:moveTo>
                <a:lnTo>
                  <a:pt x="20509" y="149080"/>
                </a:lnTo>
                <a:lnTo>
                  <a:pt x="9801" y="147274"/>
                </a:lnTo>
                <a:lnTo>
                  <a:pt x="2056" y="141738"/>
                </a:lnTo>
                <a:lnTo>
                  <a:pt x="2" y="131284"/>
                </a:lnTo>
                <a:lnTo>
                  <a:pt x="0" y="130164"/>
                </a:lnTo>
                <a:lnTo>
                  <a:pt x="4143" y="120089"/>
                </a:lnTo>
                <a:lnTo>
                  <a:pt x="12892" y="115745"/>
                </a:lnTo>
                <a:lnTo>
                  <a:pt x="23862" y="115462"/>
                </a:lnTo>
                <a:lnTo>
                  <a:pt x="34717" y="117192"/>
                </a:lnTo>
                <a:lnTo>
                  <a:pt x="59753" y="120804"/>
                </a:lnTo>
                <a:lnTo>
                  <a:pt x="84728" y="122055"/>
                </a:lnTo>
                <a:lnTo>
                  <a:pt x="126545" y="122055"/>
                </a:lnTo>
                <a:lnTo>
                  <a:pt x="177862" y="122856"/>
                </a:lnTo>
                <a:lnTo>
                  <a:pt x="176187" y="122856"/>
                </a:lnTo>
                <a:lnTo>
                  <a:pt x="478110" y="126464"/>
                </a:lnTo>
                <a:lnTo>
                  <a:pt x="479688" y="126464"/>
                </a:lnTo>
                <a:lnTo>
                  <a:pt x="532928" y="127504"/>
                </a:lnTo>
                <a:lnTo>
                  <a:pt x="533514" y="127504"/>
                </a:lnTo>
                <a:lnTo>
                  <a:pt x="633629" y="130307"/>
                </a:lnTo>
                <a:lnTo>
                  <a:pt x="936314" y="138547"/>
                </a:lnTo>
                <a:lnTo>
                  <a:pt x="935923" y="138547"/>
                </a:lnTo>
                <a:lnTo>
                  <a:pt x="1138123" y="141738"/>
                </a:lnTo>
                <a:lnTo>
                  <a:pt x="1137486" y="141738"/>
                </a:lnTo>
                <a:lnTo>
                  <a:pt x="1181291" y="142220"/>
                </a:lnTo>
                <a:lnTo>
                  <a:pt x="1179295" y="142220"/>
                </a:lnTo>
                <a:lnTo>
                  <a:pt x="1327947" y="143459"/>
                </a:lnTo>
                <a:lnTo>
                  <a:pt x="2217888" y="144012"/>
                </a:lnTo>
                <a:lnTo>
                  <a:pt x="2357403" y="144358"/>
                </a:lnTo>
                <a:lnTo>
                  <a:pt x="172034" y="144780"/>
                </a:lnTo>
                <a:lnTo>
                  <a:pt x="133525" y="145461"/>
                </a:lnTo>
                <a:lnTo>
                  <a:pt x="32368" y="149080"/>
                </a:lnTo>
                <a:close/>
              </a:path>
              <a:path w="6678295" h="160020">
                <a:moveTo>
                  <a:pt x="2546637" y="145116"/>
                </a:moveTo>
                <a:lnTo>
                  <a:pt x="311200" y="145116"/>
                </a:lnTo>
                <a:lnTo>
                  <a:pt x="248351" y="144780"/>
                </a:lnTo>
                <a:lnTo>
                  <a:pt x="2458172" y="144780"/>
                </a:lnTo>
                <a:lnTo>
                  <a:pt x="2546637" y="145116"/>
                </a:lnTo>
                <a:close/>
              </a:path>
              <a:path w="6678295" h="160020">
                <a:moveTo>
                  <a:pt x="2400775" y="159964"/>
                </a:moveTo>
                <a:lnTo>
                  <a:pt x="1969341" y="159964"/>
                </a:lnTo>
                <a:lnTo>
                  <a:pt x="1176734" y="156857"/>
                </a:lnTo>
                <a:lnTo>
                  <a:pt x="1176880" y="156711"/>
                </a:lnTo>
                <a:lnTo>
                  <a:pt x="1109636" y="156453"/>
                </a:lnTo>
                <a:lnTo>
                  <a:pt x="1117097" y="156453"/>
                </a:lnTo>
                <a:lnTo>
                  <a:pt x="616323" y="149080"/>
                </a:lnTo>
                <a:lnTo>
                  <a:pt x="3381682" y="149080"/>
                </a:lnTo>
                <a:lnTo>
                  <a:pt x="3324481" y="150387"/>
                </a:lnTo>
                <a:lnTo>
                  <a:pt x="3168026" y="150767"/>
                </a:lnTo>
                <a:lnTo>
                  <a:pt x="3115897" y="150955"/>
                </a:lnTo>
                <a:lnTo>
                  <a:pt x="3017069" y="152768"/>
                </a:lnTo>
                <a:lnTo>
                  <a:pt x="3017463" y="152768"/>
                </a:lnTo>
                <a:lnTo>
                  <a:pt x="2708208" y="157732"/>
                </a:lnTo>
                <a:lnTo>
                  <a:pt x="2708406" y="157732"/>
                </a:lnTo>
                <a:lnTo>
                  <a:pt x="2458254" y="159722"/>
                </a:lnTo>
                <a:lnTo>
                  <a:pt x="2400775" y="159964"/>
                </a:lnTo>
                <a:close/>
              </a:path>
              <a:path w="6678295" h="160020">
                <a:moveTo>
                  <a:pt x="5757413" y="51371"/>
                </a:moveTo>
                <a:lnTo>
                  <a:pt x="5750391" y="50493"/>
                </a:lnTo>
                <a:lnTo>
                  <a:pt x="5743222" y="50201"/>
                </a:lnTo>
                <a:lnTo>
                  <a:pt x="5743222" y="44934"/>
                </a:lnTo>
                <a:lnTo>
                  <a:pt x="5746967" y="44934"/>
                </a:lnTo>
                <a:lnTo>
                  <a:pt x="6040087" y="33599"/>
                </a:lnTo>
                <a:lnTo>
                  <a:pt x="6638026" y="2359"/>
                </a:lnTo>
                <a:lnTo>
                  <a:pt x="6650003" y="953"/>
                </a:lnTo>
                <a:lnTo>
                  <a:pt x="6662624" y="0"/>
                </a:lnTo>
                <a:lnTo>
                  <a:pt x="6672859" y="2750"/>
                </a:lnTo>
                <a:lnTo>
                  <a:pt x="6677675" y="12454"/>
                </a:lnTo>
                <a:lnTo>
                  <a:pt x="6674374" y="22675"/>
                </a:lnTo>
                <a:lnTo>
                  <a:pt x="6664764" y="27066"/>
                </a:lnTo>
                <a:lnTo>
                  <a:pt x="6653108" y="27962"/>
                </a:lnTo>
                <a:lnTo>
                  <a:pt x="6640221" y="27962"/>
                </a:lnTo>
                <a:lnTo>
                  <a:pt x="5764582" y="50932"/>
                </a:lnTo>
                <a:lnTo>
                  <a:pt x="5764582" y="51078"/>
                </a:lnTo>
                <a:lnTo>
                  <a:pt x="5757413" y="51371"/>
                </a:lnTo>
                <a:close/>
              </a:path>
              <a:path w="6678295" h="160020">
                <a:moveTo>
                  <a:pt x="5564144" y="64100"/>
                </a:moveTo>
                <a:lnTo>
                  <a:pt x="5564181" y="58963"/>
                </a:lnTo>
                <a:lnTo>
                  <a:pt x="5575805" y="54062"/>
                </a:lnTo>
                <a:lnTo>
                  <a:pt x="5588288" y="51371"/>
                </a:lnTo>
                <a:lnTo>
                  <a:pt x="5648580" y="51371"/>
                </a:lnTo>
                <a:lnTo>
                  <a:pt x="5678006" y="49652"/>
                </a:lnTo>
                <a:lnTo>
                  <a:pt x="5710587" y="46922"/>
                </a:lnTo>
                <a:lnTo>
                  <a:pt x="5743222" y="44934"/>
                </a:lnTo>
                <a:lnTo>
                  <a:pt x="5742490" y="44934"/>
                </a:lnTo>
                <a:lnTo>
                  <a:pt x="5741612" y="45519"/>
                </a:lnTo>
                <a:lnTo>
                  <a:pt x="5740149" y="47860"/>
                </a:lnTo>
                <a:lnTo>
                  <a:pt x="5740881" y="48884"/>
                </a:lnTo>
                <a:lnTo>
                  <a:pt x="5743222" y="50054"/>
                </a:lnTo>
                <a:lnTo>
                  <a:pt x="5698781" y="57454"/>
                </a:lnTo>
                <a:lnTo>
                  <a:pt x="5656118" y="58293"/>
                </a:lnTo>
                <a:lnTo>
                  <a:pt x="5661909" y="58293"/>
                </a:lnTo>
                <a:lnTo>
                  <a:pt x="5608749" y="58593"/>
                </a:lnTo>
                <a:lnTo>
                  <a:pt x="5564144" y="64100"/>
                </a:lnTo>
                <a:close/>
              </a:path>
              <a:path w="6678295" h="160020">
                <a:moveTo>
                  <a:pt x="5632563" y="51371"/>
                </a:moveTo>
                <a:lnTo>
                  <a:pt x="5589242" y="51371"/>
                </a:lnTo>
                <a:lnTo>
                  <a:pt x="5600169" y="50646"/>
                </a:lnTo>
                <a:lnTo>
                  <a:pt x="5612571" y="51078"/>
                </a:lnTo>
                <a:lnTo>
                  <a:pt x="5632563" y="51371"/>
                </a:lnTo>
                <a:close/>
              </a:path>
              <a:path w="6678295" h="160020">
                <a:moveTo>
                  <a:pt x="5526327" y="66317"/>
                </a:moveTo>
                <a:lnTo>
                  <a:pt x="5442944" y="66317"/>
                </a:lnTo>
                <a:lnTo>
                  <a:pt x="5472506" y="59390"/>
                </a:lnTo>
                <a:lnTo>
                  <a:pt x="5504580" y="57454"/>
                </a:lnTo>
                <a:lnTo>
                  <a:pt x="5498889" y="57454"/>
                </a:lnTo>
                <a:lnTo>
                  <a:pt x="5563436" y="58963"/>
                </a:lnTo>
                <a:lnTo>
                  <a:pt x="5562534" y="59564"/>
                </a:lnTo>
                <a:lnTo>
                  <a:pt x="5561071" y="61905"/>
                </a:lnTo>
                <a:lnTo>
                  <a:pt x="5561803" y="62929"/>
                </a:lnTo>
                <a:lnTo>
                  <a:pt x="5564144" y="64100"/>
                </a:lnTo>
                <a:lnTo>
                  <a:pt x="5526327" y="66317"/>
                </a:lnTo>
                <a:close/>
              </a:path>
              <a:path w="6678295" h="160020">
                <a:moveTo>
                  <a:pt x="5335694" y="78384"/>
                </a:moveTo>
                <a:lnTo>
                  <a:pt x="5336492" y="77852"/>
                </a:lnTo>
                <a:lnTo>
                  <a:pt x="5337955" y="75511"/>
                </a:lnTo>
                <a:lnTo>
                  <a:pt x="5337224" y="74487"/>
                </a:lnTo>
                <a:lnTo>
                  <a:pt x="5334883" y="73317"/>
                </a:lnTo>
                <a:lnTo>
                  <a:pt x="5361438" y="66317"/>
                </a:lnTo>
                <a:lnTo>
                  <a:pt x="5388321" y="64612"/>
                </a:lnTo>
                <a:lnTo>
                  <a:pt x="5438711" y="66317"/>
                </a:lnTo>
                <a:lnTo>
                  <a:pt x="5526327" y="66317"/>
                </a:lnTo>
                <a:lnTo>
                  <a:pt x="5335694" y="78384"/>
                </a:lnTo>
                <a:close/>
              </a:path>
            </a:pathLst>
          </a:custGeom>
          <a:solidFill>
            <a:srgbClr val="F69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144000" y="544239"/>
            <a:ext cx="8628380" cy="2837180"/>
            <a:chOff x="9144000" y="544239"/>
            <a:chExt cx="8628380" cy="2837180"/>
          </a:xfrm>
        </p:grpSpPr>
        <p:sp>
          <p:nvSpPr>
            <p:cNvPr id="5" name="object 5"/>
            <p:cNvSpPr/>
            <p:nvPr/>
          </p:nvSpPr>
          <p:spPr>
            <a:xfrm>
              <a:off x="9144000" y="544239"/>
              <a:ext cx="8628380" cy="2837180"/>
            </a:xfrm>
            <a:custGeom>
              <a:avLst/>
              <a:gdLst/>
              <a:ahLst/>
              <a:cxnLst/>
              <a:rect l="l" t="t" r="r" b="b"/>
              <a:pathLst>
                <a:path w="8628380" h="2837179">
                  <a:moveTo>
                    <a:pt x="8151845" y="2836572"/>
                  </a:moveTo>
                  <a:lnTo>
                    <a:pt x="476250" y="2836572"/>
                  </a:lnTo>
                  <a:lnTo>
                    <a:pt x="429178" y="2834241"/>
                  </a:lnTo>
                  <a:lnTo>
                    <a:pt x="382905" y="2827333"/>
                  </a:lnTo>
                  <a:lnTo>
                    <a:pt x="337741" y="2815979"/>
                  </a:lnTo>
                  <a:lnTo>
                    <a:pt x="293998" y="2800308"/>
                  </a:lnTo>
                  <a:lnTo>
                    <a:pt x="251988" y="2780452"/>
                  </a:lnTo>
                  <a:lnTo>
                    <a:pt x="212024" y="2756539"/>
                  </a:lnTo>
                  <a:lnTo>
                    <a:pt x="174416" y="2728700"/>
                  </a:lnTo>
                  <a:lnTo>
                    <a:pt x="139476" y="2697065"/>
                  </a:lnTo>
                  <a:lnTo>
                    <a:pt x="107842" y="2662135"/>
                  </a:lnTo>
                  <a:lnTo>
                    <a:pt x="80007" y="2624533"/>
                  </a:lnTo>
                  <a:lnTo>
                    <a:pt x="56099" y="2584572"/>
                  </a:lnTo>
                  <a:lnTo>
                    <a:pt x="36248" y="2542563"/>
                  </a:lnTo>
                  <a:lnTo>
                    <a:pt x="20583" y="2498821"/>
                  </a:lnTo>
                  <a:lnTo>
                    <a:pt x="9234" y="2453656"/>
                  </a:lnTo>
                  <a:lnTo>
                    <a:pt x="2330" y="2407381"/>
                  </a:lnTo>
                  <a:lnTo>
                    <a:pt x="0" y="2360310"/>
                  </a:lnTo>
                  <a:lnTo>
                    <a:pt x="0" y="476250"/>
                  </a:lnTo>
                  <a:lnTo>
                    <a:pt x="2330" y="429178"/>
                  </a:lnTo>
                  <a:lnTo>
                    <a:pt x="9234" y="382904"/>
                  </a:lnTo>
                  <a:lnTo>
                    <a:pt x="20583" y="337739"/>
                  </a:lnTo>
                  <a:lnTo>
                    <a:pt x="36248" y="293997"/>
                  </a:lnTo>
                  <a:lnTo>
                    <a:pt x="56099" y="251988"/>
                  </a:lnTo>
                  <a:lnTo>
                    <a:pt x="80007" y="212026"/>
                  </a:lnTo>
                  <a:lnTo>
                    <a:pt x="107842" y="174423"/>
                  </a:lnTo>
                  <a:lnTo>
                    <a:pt x="139476" y="139491"/>
                  </a:lnTo>
                  <a:lnTo>
                    <a:pt x="174416" y="107854"/>
                  </a:lnTo>
                  <a:lnTo>
                    <a:pt x="212024" y="80016"/>
                  </a:lnTo>
                  <a:lnTo>
                    <a:pt x="251988" y="56105"/>
                  </a:lnTo>
                  <a:lnTo>
                    <a:pt x="293998" y="36252"/>
                  </a:lnTo>
                  <a:lnTo>
                    <a:pt x="337741" y="20586"/>
                  </a:lnTo>
                  <a:lnTo>
                    <a:pt x="382905" y="9235"/>
                  </a:lnTo>
                  <a:lnTo>
                    <a:pt x="429178" y="2330"/>
                  </a:lnTo>
                  <a:lnTo>
                    <a:pt x="476250" y="0"/>
                  </a:lnTo>
                  <a:lnTo>
                    <a:pt x="8151845" y="0"/>
                  </a:lnTo>
                  <a:lnTo>
                    <a:pt x="8198916" y="2330"/>
                  </a:lnTo>
                  <a:lnTo>
                    <a:pt x="8245189" y="9235"/>
                  </a:lnTo>
                  <a:lnTo>
                    <a:pt x="8290352" y="20586"/>
                  </a:lnTo>
                  <a:lnTo>
                    <a:pt x="8334093" y="36252"/>
                  </a:lnTo>
                  <a:lnTo>
                    <a:pt x="8376099" y="56105"/>
                  </a:lnTo>
                  <a:lnTo>
                    <a:pt x="8416058" y="80016"/>
                  </a:lnTo>
                  <a:lnTo>
                    <a:pt x="8453659" y="107854"/>
                  </a:lnTo>
                  <a:lnTo>
                    <a:pt x="8488588" y="139491"/>
                  </a:lnTo>
                  <a:lnTo>
                    <a:pt x="8520232" y="174423"/>
                  </a:lnTo>
                  <a:lnTo>
                    <a:pt x="8548075" y="212026"/>
                  </a:lnTo>
                  <a:lnTo>
                    <a:pt x="8571988" y="251988"/>
                  </a:lnTo>
                  <a:lnTo>
                    <a:pt x="8591843" y="293997"/>
                  </a:lnTo>
                  <a:lnTo>
                    <a:pt x="8607510" y="337739"/>
                  </a:lnTo>
                  <a:lnTo>
                    <a:pt x="8618860" y="382904"/>
                  </a:lnTo>
                  <a:lnTo>
                    <a:pt x="8625765" y="429178"/>
                  </a:lnTo>
                  <a:lnTo>
                    <a:pt x="8628095" y="476250"/>
                  </a:lnTo>
                  <a:lnTo>
                    <a:pt x="8628095" y="2360310"/>
                  </a:lnTo>
                  <a:lnTo>
                    <a:pt x="8625765" y="2407381"/>
                  </a:lnTo>
                  <a:lnTo>
                    <a:pt x="8618860" y="2453656"/>
                  </a:lnTo>
                  <a:lnTo>
                    <a:pt x="8607510" y="2498821"/>
                  </a:lnTo>
                  <a:lnTo>
                    <a:pt x="8591843" y="2542563"/>
                  </a:lnTo>
                  <a:lnTo>
                    <a:pt x="8571988" y="2584572"/>
                  </a:lnTo>
                  <a:lnTo>
                    <a:pt x="8548075" y="2624533"/>
                  </a:lnTo>
                  <a:lnTo>
                    <a:pt x="8520232" y="2662135"/>
                  </a:lnTo>
                  <a:lnTo>
                    <a:pt x="8488588" y="2697065"/>
                  </a:lnTo>
                  <a:lnTo>
                    <a:pt x="8453659" y="2728700"/>
                  </a:lnTo>
                  <a:lnTo>
                    <a:pt x="8416058" y="2756539"/>
                  </a:lnTo>
                  <a:lnTo>
                    <a:pt x="8376099" y="2780452"/>
                  </a:lnTo>
                  <a:lnTo>
                    <a:pt x="8334093" y="2800308"/>
                  </a:lnTo>
                  <a:lnTo>
                    <a:pt x="8290352" y="2815979"/>
                  </a:lnTo>
                  <a:lnTo>
                    <a:pt x="8245189" y="2827333"/>
                  </a:lnTo>
                  <a:lnTo>
                    <a:pt x="8198916" y="2834241"/>
                  </a:lnTo>
                  <a:lnTo>
                    <a:pt x="8151845" y="2836572"/>
                  </a:lnTo>
                  <a:close/>
                </a:path>
              </a:pathLst>
            </a:custGeom>
            <a:solidFill>
              <a:srgbClr val="F7D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17951" y="838045"/>
              <a:ext cx="95250" cy="95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17951" y="1561945"/>
              <a:ext cx="95250" cy="95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17951" y="2647795"/>
              <a:ext cx="95250" cy="952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251115" y="646504"/>
            <a:ext cx="5135245" cy="255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500"/>
              </a:lnSpc>
              <a:spcBef>
                <a:spcPts val="100"/>
              </a:spcBef>
            </a:pPr>
            <a:r>
              <a:rPr sz="2150" spc="135" dirty="0">
                <a:solidFill>
                  <a:srgbClr val="1B2020"/>
                </a:solidFill>
                <a:latin typeface="Calibri"/>
                <a:cs typeface="Calibri"/>
              </a:rPr>
              <a:t>Feature</a:t>
            </a:r>
            <a:r>
              <a:rPr sz="2150" spc="170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145" dirty="0">
                <a:solidFill>
                  <a:srgbClr val="1B2020"/>
                </a:solidFill>
                <a:latin typeface="Calibri"/>
                <a:cs typeface="Calibri"/>
              </a:rPr>
              <a:t>Extraction</a:t>
            </a:r>
            <a:r>
              <a:rPr sz="2150" spc="170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75" dirty="0">
                <a:solidFill>
                  <a:srgbClr val="1B2020"/>
                </a:solidFill>
                <a:latin typeface="Calibri"/>
                <a:cs typeface="Calibri"/>
              </a:rPr>
              <a:t>in</a:t>
            </a:r>
            <a:r>
              <a:rPr sz="2150" spc="16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175" dirty="0">
                <a:solidFill>
                  <a:srgbClr val="1B2020"/>
                </a:solidFill>
                <a:latin typeface="Calibri"/>
                <a:cs typeface="Calibri"/>
              </a:rPr>
              <a:t>LR</a:t>
            </a:r>
            <a:r>
              <a:rPr sz="2150" spc="170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229" dirty="0">
                <a:solidFill>
                  <a:srgbClr val="1B2020"/>
                </a:solidFill>
                <a:latin typeface="Calibri"/>
                <a:cs typeface="Calibri"/>
              </a:rPr>
              <a:t>Space</a:t>
            </a:r>
            <a:r>
              <a:rPr sz="2150" spc="170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180" dirty="0">
                <a:solidFill>
                  <a:srgbClr val="1B2020"/>
                </a:solidFill>
                <a:latin typeface="Calibri"/>
                <a:cs typeface="Calibri"/>
              </a:rPr>
              <a:t>reduces </a:t>
            </a:r>
            <a:r>
              <a:rPr sz="2150" spc="155" dirty="0">
                <a:solidFill>
                  <a:srgbClr val="1B2020"/>
                </a:solidFill>
                <a:latin typeface="Calibri"/>
                <a:cs typeface="Calibri"/>
              </a:rPr>
              <a:t>computational </a:t>
            </a:r>
            <a:r>
              <a:rPr sz="2150" spc="130" dirty="0">
                <a:solidFill>
                  <a:srgbClr val="1B2020"/>
                </a:solidFill>
                <a:latin typeface="Calibri"/>
                <a:cs typeface="Calibri"/>
              </a:rPr>
              <a:t>cost.</a:t>
            </a:r>
            <a:endParaRPr sz="2150">
              <a:latin typeface="Calibri"/>
              <a:cs typeface="Calibri"/>
            </a:endParaRPr>
          </a:p>
          <a:p>
            <a:pPr marL="12700" marR="584835">
              <a:lnSpc>
                <a:spcPct val="110500"/>
              </a:lnSpc>
            </a:pPr>
            <a:r>
              <a:rPr sz="2150" spc="275" dirty="0">
                <a:solidFill>
                  <a:srgbClr val="1B2020"/>
                </a:solidFill>
                <a:latin typeface="Calibri"/>
                <a:cs typeface="Calibri"/>
              </a:rPr>
              <a:t>Sub-</a:t>
            </a:r>
            <a:r>
              <a:rPr sz="2150" spc="105" dirty="0">
                <a:solidFill>
                  <a:srgbClr val="1B2020"/>
                </a:solidFill>
                <a:latin typeface="Calibri"/>
                <a:cs typeface="Calibri"/>
              </a:rPr>
              <a:t>Pixel</a:t>
            </a:r>
            <a:r>
              <a:rPr sz="2150" spc="170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145" dirty="0">
                <a:solidFill>
                  <a:srgbClr val="1B2020"/>
                </a:solidFill>
                <a:latin typeface="Calibri"/>
                <a:cs typeface="Calibri"/>
              </a:rPr>
              <a:t>Convolution</a:t>
            </a:r>
            <a:r>
              <a:rPr sz="2150" spc="16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170" dirty="0">
                <a:solidFill>
                  <a:srgbClr val="1B2020"/>
                </a:solidFill>
                <a:latin typeface="Calibri"/>
                <a:cs typeface="Calibri"/>
              </a:rPr>
              <a:t>Layer</a:t>
            </a:r>
            <a:r>
              <a:rPr sz="2150" spc="16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114" dirty="0">
                <a:solidFill>
                  <a:srgbClr val="1B2020"/>
                </a:solidFill>
                <a:latin typeface="Calibri"/>
                <a:cs typeface="Calibri"/>
              </a:rPr>
              <a:t>learns </a:t>
            </a:r>
            <a:r>
              <a:rPr sz="2150" spc="165" dirty="0">
                <a:solidFill>
                  <a:srgbClr val="1B2020"/>
                </a:solidFill>
                <a:latin typeface="Calibri"/>
                <a:cs typeface="Calibri"/>
              </a:rPr>
              <a:t>upscaling</a:t>
            </a:r>
            <a:r>
              <a:rPr sz="2150" spc="170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105" dirty="0">
                <a:solidFill>
                  <a:srgbClr val="1B2020"/>
                </a:solidFill>
                <a:latin typeface="Calibri"/>
                <a:cs typeface="Calibri"/>
              </a:rPr>
              <a:t>filters</a:t>
            </a:r>
            <a:r>
              <a:rPr sz="2150" spc="170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85" dirty="0">
                <a:solidFill>
                  <a:srgbClr val="1B2020"/>
                </a:solidFill>
                <a:latin typeface="Calibri"/>
                <a:cs typeface="Calibri"/>
              </a:rPr>
              <a:t>for</a:t>
            </a:r>
            <a:r>
              <a:rPr sz="2150" spc="170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130" dirty="0">
                <a:solidFill>
                  <a:srgbClr val="1B2020"/>
                </a:solidFill>
                <a:latin typeface="Calibri"/>
                <a:cs typeface="Calibri"/>
              </a:rPr>
              <a:t>efficient</a:t>
            </a:r>
            <a:r>
              <a:rPr sz="2150" spc="170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95" dirty="0">
                <a:solidFill>
                  <a:srgbClr val="1B2020"/>
                </a:solidFill>
                <a:latin typeface="Calibri"/>
                <a:cs typeface="Calibri"/>
              </a:rPr>
              <a:t>HR </a:t>
            </a:r>
            <a:r>
              <a:rPr sz="2150" spc="130" dirty="0">
                <a:solidFill>
                  <a:srgbClr val="1B2020"/>
                </a:solidFill>
                <a:latin typeface="Calibri"/>
                <a:cs typeface="Calibri"/>
              </a:rPr>
              <a:t>reconstruction.</a:t>
            </a:r>
            <a:endParaRPr sz="2150">
              <a:latin typeface="Calibri"/>
              <a:cs typeface="Calibri"/>
            </a:endParaRPr>
          </a:p>
          <a:p>
            <a:pPr marL="12700" marR="62865">
              <a:lnSpc>
                <a:spcPct val="110500"/>
              </a:lnSpc>
            </a:pPr>
            <a:r>
              <a:rPr sz="2150" spc="190" dirty="0">
                <a:solidFill>
                  <a:srgbClr val="1B2020"/>
                </a:solidFill>
                <a:latin typeface="Calibri"/>
                <a:cs typeface="Calibri"/>
              </a:rPr>
              <a:t>Real-</a:t>
            </a:r>
            <a:r>
              <a:rPr sz="2150" spc="150" dirty="0">
                <a:solidFill>
                  <a:srgbClr val="1B2020"/>
                </a:solidFill>
                <a:latin typeface="Calibri"/>
                <a:cs typeface="Calibri"/>
              </a:rPr>
              <a:t>Time</a:t>
            </a:r>
            <a:r>
              <a:rPr sz="2150" spc="15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150" dirty="0">
                <a:solidFill>
                  <a:srgbClr val="1B2020"/>
                </a:solidFill>
                <a:latin typeface="Calibri"/>
                <a:cs typeface="Calibri"/>
              </a:rPr>
              <a:t>Performance</a:t>
            </a:r>
            <a:r>
              <a:rPr sz="2150" spc="15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1B2020"/>
                </a:solidFill>
                <a:latin typeface="Calibri"/>
                <a:cs typeface="Calibri"/>
              </a:rPr>
              <a:t>10×</a:t>
            </a:r>
            <a:r>
              <a:rPr sz="2150" spc="15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140" dirty="0">
                <a:solidFill>
                  <a:srgbClr val="1B2020"/>
                </a:solidFill>
                <a:latin typeface="Calibri"/>
                <a:cs typeface="Calibri"/>
              </a:rPr>
              <a:t>faster</a:t>
            </a:r>
            <a:r>
              <a:rPr sz="2150" spc="15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110" dirty="0">
                <a:solidFill>
                  <a:srgbClr val="1B2020"/>
                </a:solidFill>
                <a:latin typeface="Calibri"/>
                <a:cs typeface="Calibri"/>
              </a:rPr>
              <a:t>than </a:t>
            </a:r>
            <a:r>
              <a:rPr sz="2150" spc="145" dirty="0">
                <a:solidFill>
                  <a:srgbClr val="1B2020"/>
                </a:solidFill>
                <a:latin typeface="Calibri"/>
                <a:cs typeface="Calibri"/>
              </a:rPr>
              <a:t>SRCNN.</a:t>
            </a:r>
            <a:endParaRPr sz="21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144000" y="3858676"/>
            <a:ext cx="8628380" cy="2837180"/>
            <a:chOff x="9144000" y="3858676"/>
            <a:chExt cx="8628380" cy="2837180"/>
          </a:xfrm>
        </p:grpSpPr>
        <p:sp>
          <p:nvSpPr>
            <p:cNvPr id="11" name="object 11"/>
            <p:cNvSpPr/>
            <p:nvPr/>
          </p:nvSpPr>
          <p:spPr>
            <a:xfrm>
              <a:off x="9144000" y="3858676"/>
              <a:ext cx="8628380" cy="2837180"/>
            </a:xfrm>
            <a:custGeom>
              <a:avLst/>
              <a:gdLst/>
              <a:ahLst/>
              <a:cxnLst/>
              <a:rect l="l" t="t" r="r" b="b"/>
              <a:pathLst>
                <a:path w="8628380" h="2837179">
                  <a:moveTo>
                    <a:pt x="8151845" y="2836560"/>
                  </a:moveTo>
                  <a:lnTo>
                    <a:pt x="476250" y="2836560"/>
                  </a:lnTo>
                  <a:lnTo>
                    <a:pt x="429178" y="2834230"/>
                  </a:lnTo>
                  <a:lnTo>
                    <a:pt x="382905" y="2827325"/>
                  </a:lnTo>
                  <a:lnTo>
                    <a:pt x="337741" y="2815975"/>
                  </a:lnTo>
                  <a:lnTo>
                    <a:pt x="293998" y="2800308"/>
                  </a:lnTo>
                  <a:lnTo>
                    <a:pt x="251988" y="2780453"/>
                  </a:lnTo>
                  <a:lnTo>
                    <a:pt x="212024" y="2756540"/>
                  </a:lnTo>
                  <a:lnTo>
                    <a:pt x="174416" y="2728697"/>
                  </a:lnTo>
                  <a:lnTo>
                    <a:pt x="139476" y="2697053"/>
                  </a:lnTo>
                  <a:lnTo>
                    <a:pt x="107842" y="2662123"/>
                  </a:lnTo>
                  <a:lnTo>
                    <a:pt x="80007" y="2624523"/>
                  </a:lnTo>
                  <a:lnTo>
                    <a:pt x="56099" y="2584563"/>
                  </a:lnTo>
                  <a:lnTo>
                    <a:pt x="36248" y="2542557"/>
                  </a:lnTo>
                  <a:lnTo>
                    <a:pt x="20583" y="2498817"/>
                  </a:lnTo>
                  <a:lnTo>
                    <a:pt x="9234" y="2453654"/>
                  </a:lnTo>
                  <a:lnTo>
                    <a:pt x="2330" y="2407381"/>
                  </a:lnTo>
                  <a:lnTo>
                    <a:pt x="0" y="2360310"/>
                  </a:lnTo>
                  <a:lnTo>
                    <a:pt x="0" y="476250"/>
                  </a:lnTo>
                  <a:lnTo>
                    <a:pt x="2330" y="429177"/>
                  </a:lnTo>
                  <a:lnTo>
                    <a:pt x="9234" y="382901"/>
                  </a:lnTo>
                  <a:lnTo>
                    <a:pt x="20583" y="337733"/>
                  </a:lnTo>
                  <a:lnTo>
                    <a:pt x="36248" y="293987"/>
                  </a:lnTo>
                  <a:lnTo>
                    <a:pt x="56099" y="251975"/>
                  </a:lnTo>
                  <a:lnTo>
                    <a:pt x="80007" y="212011"/>
                  </a:lnTo>
                  <a:lnTo>
                    <a:pt x="107842" y="174407"/>
                  </a:lnTo>
                  <a:lnTo>
                    <a:pt x="139476" y="139476"/>
                  </a:lnTo>
                  <a:lnTo>
                    <a:pt x="174416" y="107842"/>
                  </a:lnTo>
                  <a:lnTo>
                    <a:pt x="212024" y="80007"/>
                  </a:lnTo>
                  <a:lnTo>
                    <a:pt x="251988" y="56099"/>
                  </a:lnTo>
                  <a:lnTo>
                    <a:pt x="293998" y="36248"/>
                  </a:lnTo>
                  <a:lnTo>
                    <a:pt x="337741" y="20583"/>
                  </a:lnTo>
                  <a:lnTo>
                    <a:pt x="382905" y="9234"/>
                  </a:lnTo>
                  <a:lnTo>
                    <a:pt x="429178" y="2330"/>
                  </a:lnTo>
                  <a:lnTo>
                    <a:pt x="476250" y="0"/>
                  </a:lnTo>
                  <a:lnTo>
                    <a:pt x="8151845" y="0"/>
                  </a:lnTo>
                  <a:lnTo>
                    <a:pt x="8198916" y="2330"/>
                  </a:lnTo>
                  <a:lnTo>
                    <a:pt x="8245189" y="9234"/>
                  </a:lnTo>
                  <a:lnTo>
                    <a:pt x="8290352" y="20583"/>
                  </a:lnTo>
                  <a:lnTo>
                    <a:pt x="8334093" y="36248"/>
                  </a:lnTo>
                  <a:lnTo>
                    <a:pt x="8376099" y="56099"/>
                  </a:lnTo>
                  <a:lnTo>
                    <a:pt x="8416058" y="80007"/>
                  </a:lnTo>
                  <a:lnTo>
                    <a:pt x="8453659" y="107842"/>
                  </a:lnTo>
                  <a:lnTo>
                    <a:pt x="8488588" y="139476"/>
                  </a:lnTo>
                  <a:lnTo>
                    <a:pt x="8520232" y="174407"/>
                  </a:lnTo>
                  <a:lnTo>
                    <a:pt x="8548075" y="212011"/>
                  </a:lnTo>
                  <a:lnTo>
                    <a:pt x="8571988" y="251975"/>
                  </a:lnTo>
                  <a:lnTo>
                    <a:pt x="8591843" y="293987"/>
                  </a:lnTo>
                  <a:lnTo>
                    <a:pt x="8607510" y="337733"/>
                  </a:lnTo>
                  <a:lnTo>
                    <a:pt x="8618860" y="382901"/>
                  </a:lnTo>
                  <a:lnTo>
                    <a:pt x="8625765" y="429177"/>
                  </a:lnTo>
                  <a:lnTo>
                    <a:pt x="8628095" y="476250"/>
                  </a:lnTo>
                  <a:lnTo>
                    <a:pt x="8628095" y="2360310"/>
                  </a:lnTo>
                  <a:lnTo>
                    <a:pt x="8625765" y="2407381"/>
                  </a:lnTo>
                  <a:lnTo>
                    <a:pt x="8618860" y="2453654"/>
                  </a:lnTo>
                  <a:lnTo>
                    <a:pt x="8607510" y="2498817"/>
                  </a:lnTo>
                  <a:lnTo>
                    <a:pt x="8591843" y="2542557"/>
                  </a:lnTo>
                  <a:lnTo>
                    <a:pt x="8571988" y="2584563"/>
                  </a:lnTo>
                  <a:lnTo>
                    <a:pt x="8548075" y="2624523"/>
                  </a:lnTo>
                  <a:lnTo>
                    <a:pt x="8520232" y="2662123"/>
                  </a:lnTo>
                  <a:lnTo>
                    <a:pt x="8488588" y="2697053"/>
                  </a:lnTo>
                  <a:lnTo>
                    <a:pt x="8453659" y="2728697"/>
                  </a:lnTo>
                  <a:lnTo>
                    <a:pt x="8416058" y="2756540"/>
                  </a:lnTo>
                  <a:lnTo>
                    <a:pt x="8376099" y="2780453"/>
                  </a:lnTo>
                  <a:lnTo>
                    <a:pt x="8334093" y="2800308"/>
                  </a:lnTo>
                  <a:lnTo>
                    <a:pt x="8290352" y="2815975"/>
                  </a:lnTo>
                  <a:lnTo>
                    <a:pt x="8245189" y="2827325"/>
                  </a:lnTo>
                  <a:lnTo>
                    <a:pt x="8198916" y="2834230"/>
                  </a:lnTo>
                  <a:lnTo>
                    <a:pt x="8151845" y="2836560"/>
                  </a:lnTo>
                  <a:close/>
                </a:path>
              </a:pathLst>
            </a:custGeom>
            <a:solidFill>
              <a:srgbClr val="F7D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79851" y="4118464"/>
              <a:ext cx="85725" cy="857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79851" y="4785214"/>
              <a:ext cx="85725" cy="857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79851" y="5785339"/>
              <a:ext cx="85725" cy="85725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0051602" y="720348"/>
            <a:ext cx="1779905" cy="2482215"/>
            <a:chOff x="10051602" y="720348"/>
            <a:chExt cx="1779905" cy="2482215"/>
          </a:xfrm>
        </p:grpSpPr>
        <p:sp>
          <p:nvSpPr>
            <p:cNvPr id="16" name="object 16"/>
            <p:cNvSpPr/>
            <p:nvPr/>
          </p:nvSpPr>
          <p:spPr>
            <a:xfrm>
              <a:off x="11807624" y="720348"/>
              <a:ext cx="0" cy="2482215"/>
            </a:xfrm>
            <a:custGeom>
              <a:avLst/>
              <a:gdLst/>
              <a:ahLst/>
              <a:cxnLst/>
              <a:rect l="l" t="t" r="r" b="b"/>
              <a:pathLst>
                <a:path h="2482215">
                  <a:moveTo>
                    <a:pt x="0" y="2481910"/>
                  </a:moveTo>
                  <a:lnTo>
                    <a:pt x="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51602" y="1781290"/>
              <a:ext cx="914399" cy="9524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187714" y="3942239"/>
            <a:ext cx="4993005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370">
              <a:lnSpc>
                <a:spcPct val="109400"/>
              </a:lnSpc>
              <a:spcBef>
                <a:spcPts val="100"/>
              </a:spcBef>
            </a:pPr>
            <a:r>
              <a:rPr sz="2000" spc="270" dirty="0">
                <a:solidFill>
                  <a:srgbClr val="1B2020"/>
                </a:solidFill>
                <a:latin typeface="Calibri"/>
                <a:cs typeface="Calibri"/>
              </a:rPr>
              <a:t>CNN-</a:t>
            </a:r>
            <a:r>
              <a:rPr sz="2000" spc="190" dirty="0">
                <a:solidFill>
                  <a:srgbClr val="1B2020"/>
                </a:solidFill>
                <a:latin typeface="Calibri"/>
                <a:cs typeface="Calibri"/>
              </a:rPr>
              <a:t>based</a:t>
            </a:r>
            <a:r>
              <a:rPr sz="2000" spc="150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spc="170" dirty="0">
                <a:solidFill>
                  <a:srgbClr val="1B2020"/>
                </a:solidFill>
                <a:latin typeface="Calibri"/>
                <a:cs typeface="Calibri"/>
              </a:rPr>
              <a:t>approach</a:t>
            </a:r>
            <a:r>
              <a:rPr sz="2000" spc="150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spc="85" dirty="0">
                <a:solidFill>
                  <a:srgbClr val="1B2020"/>
                </a:solidFill>
                <a:latin typeface="Calibri"/>
                <a:cs typeface="Calibri"/>
              </a:rPr>
              <a:t>with</a:t>
            </a:r>
            <a:r>
              <a:rPr sz="2000" spc="15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spc="110" dirty="0">
                <a:solidFill>
                  <a:srgbClr val="1B2020"/>
                </a:solidFill>
                <a:latin typeface="Calibri"/>
                <a:cs typeface="Calibri"/>
              </a:rPr>
              <a:t>convolutional </a:t>
            </a:r>
            <a:r>
              <a:rPr sz="2000" spc="135" dirty="0">
                <a:solidFill>
                  <a:srgbClr val="1B2020"/>
                </a:solidFill>
                <a:latin typeface="Calibri"/>
                <a:cs typeface="Calibri"/>
              </a:rPr>
              <a:t>layers</a:t>
            </a:r>
            <a:r>
              <a:rPr sz="2000" spc="14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1B2020"/>
                </a:solidFill>
                <a:latin typeface="Calibri"/>
                <a:cs typeface="Calibri"/>
              </a:rPr>
              <a:t>in</a:t>
            </a:r>
            <a:r>
              <a:rPr sz="2000" spc="140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spc="165" dirty="0">
                <a:solidFill>
                  <a:srgbClr val="1B2020"/>
                </a:solidFill>
                <a:latin typeface="Calibri"/>
                <a:cs typeface="Calibri"/>
              </a:rPr>
              <a:t>LR</a:t>
            </a:r>
            <a:r>
              <a:rPr sz="2000" spc="14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spc="150" dirty="0">
                <a:solidFill>
                  <a:srgbClr val="1B2020"/>
                </a:solidFill>
                <a:latin typeface="Calibri"/>
                <a:cs typeface="Calibri"/>
              </a:rPr>
              <a:t>space.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9400"/>
              </a:lnSpc>
            </a:pPr>
            <a:r>
              <a:rPr sz="2000" spc="254" dirty="0">
                <a:solidFill>
                  <a:srgbClr val="1B2020"/>
                </a:solidFill>
                <a:latin typeface="Calibri"/>
                <a:cs typeface="Calibri"/>
              </a:rPr>
              <a:t>Sub-</a:t>
            </a:r>
            <a:r>
              <a:rPr sz="2000" spc="110" dirty="0">
                <a:solidFill>
                  <a:srgbClr val="1B2020"/>
                </a:solidFill>
                <a:latin typeface="Calibri"/>
                <a:cs typeface="Calibri"/>
              </a:rPr>
              <a:t>pixel</a:t>
            </a:r>
            <a:r>
              <a:rPr sz="2000" spc="16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spc="130" dirty="0">
                <a:solidFill>
                  <a:srgbClr val="1B2020"/>
                </a:solidFill>
                <a:latin typeface="Calibri"/>
                <a:cs typeface="Calibri"/>
              </a:rPr>
              <a:t>convolution</a:t>
            </a:r>
            <a:r>
              <a:rPr sz="2000" spc="16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spc="125" dirty="0">
                <a:solidFill>
                  <a:srgbClr val="1B2020"/>
                </a:solidFill>
                <a:latin typeface="Calibri"/>
                <a:cs typeface="Calibri"/>
              </a:rPr>
              <a:t>rearranges</a:t>
            </a:r>
            <a:r>
              <a:rPr sz="2000" spc="16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1B2020"/>
                </a:solidFill>
                <a:latin typeface="Calibri"/>
                <a:cs typeface="Calibri"/>
              </a:rPr>
              <a:t>feature </a:t>
            </a:r>
            <a:r>
              <a:rPr sz="2000" spc="195" dirty="0">
                <a:solidFill>
                  <a:srgbClr val="1B2020"/>
                </a:solidFill>
                <a:latin typeface="Calibri"/>
                <a:cs typeface="Calibri"/>
              </a:rPr>
              <a:t>maps</a:t>
            </a:r>
            <a:r>
              <a:rPr sz="2000" spc="14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1B2020"/>
                </a:solidFill>
                <a:latin typeface="Calibri"/>
                <a:cs typeface="Calibri"/>
              </a:rPr>
              <a:t>into</a:t>
            </a:r>
            <a:r>
              <a:rPr sz="2000" spc="150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spc="110" dirty="0">
                <a:solidFill>
                  <a:srgbClr val="1B2020"/>
                </a:solidFill>
                <a:latin typeface="Calibri"/>
                <a:cs typeface="Calibri"/>
              </a:rPr>
              <a:t>HR</a:t>
            </a:r>
            <a:r>
              <a:rPr sz="2000" spc="14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spc="210" dirty="0">
                <a:solidFill>
                  <a:srgbClr val="1B2020"/>
                </a:solidFill>
                <a:latin typeface="Calibri"/>
                <a:cs typeface="Calibri"/>
              </a:rPr>
              <a:t>space</a:t>
            </a:r>
            <a:r>
              <a:rPr sz="2000" spc="150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spc="130" dirty="0">
                <a:solidFill>
                  <a:srgbClr val="1B2020"/>
                </a:solidFill>
                <a:latin typeface="Calibri"/>
                <a:cs typeface="Calibri"/>
              </a:rPr>
              <a:t>using</a:t>
            </a:r>
            <a:r>
              <a:rPr sz="2000" spc="14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spc="114" dirty="0">
                <a:solidFill>
                  <a:srgbClr val="1B2020"/>
                </a:solidFill>
                <a:latin typeface="Calibri"/>
                <a:cs typeface="Calibri"/>
              </a:rPr>
              <a:t>a</a:t>
            </a:r>
            <a:r>
              <a:rPr sz="2000" spc="150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spc="140" dirty="0">
                <a:solidFill>
                  <a:srgbClr val="1B2020"/>
                </a:solidFill>
                <a:latin typeface="Calibri"/>
                <a:cs typeface="Calibri"/>
              </a:rPr>
              <a:t>periodic </a:t>
            </a:r>
            <a:r>
              <a:rPr sz="2000" spc="105" dirty="0">
                <a:solidFill>
                  <a:srgbClr val="1B2020"/>
                </a:solidFill>
                <a:latin typeface="Calibri"/>
                <a:cs typeface="Calibri"/>
              </a:rPr>
              <a:t>shuffling</a:t>
            </a:r>
            <a:r>
              <a:rPr sz="2000" spc="140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spc="120" dirty="0">
                <a:solidFill>
                  <a:srgbClr val="1B2020"/>
                </a:solidFill>
                <a:latin typeface="Calibri"/>
                <a:cs typeface="Calibri"/>
              </a:rPr>
              <a:t>operator</a:t>
            </a:r>
            <a:endParaRPr sz="2000">
              <a:latin typeface="Calibri"/>
              <a:cs typeface="Calibri"/>
            </a:endParaRPr>
          </a:p>
          <a:p>
            <a:pPr marL="12700" marR="210820">
              <a:lnSpc>
                <a:spcPct val="109400"/>
              </a:lnSpc>
            </a:pPr>
            <a:r>
              <a:rPr sz="2000" spc="100" dirty="0">
                <a:solidFill>
                  <a:srgbClr val="1B2020"/>
                </a:solidFill>
                <a:latin typeface="Calibri"/>
                <a:cs typeface="Calibri"/>
              </a:rPr>
              <a:t>Training</a:t>
            </a:r>
            <a:r>
              <a:rPr sz="2000" spc="15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spc="120" dirty="0">
                <a:solidFill>
                  <a:srgbClr val="1B2020"/>
                </a:solidFill>
                <a:latin typeface="Calibri"/>
                <a:cs typeface="Calibri"/>
              </a:rPr>
              <a:t>on</a:t>
            </a:r>
            <a:r>
              <a:rPr sz="2000" spc="15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spc="130" dirty="0">
                <a:solidFill>
                  <a:srgbClr val="1B2020"/>
                </a:solidFill>
                <a:latin typeface="Calibri"/>
                <a:cs typeface="Calibri"/>
              </a:rPr>
              <a:t>ImageNet</a:t>
            </a:r>
            <a:r>
              <a:rPr sz="2000" spc="15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1B2020"/>
                </a:solidFill>
                <a:latin typeface="Calibri"/>
                <a:cs typeface="Calibri"/>
              </a:rPr>
              <a:t>&amp;</a:t>
            </a:r>
            <a:r>
              <a:rPr sz="2000" spc="15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spc="145" dirty="0">
                <a:solidFill>
                  <a:srgbClr val="1B2020"/>
                </a:solidFill>
                <a:latin typeface="Calibri"/>
                <a:cs typeface="Calibri"/>
              </a:rPr>
              <a:t>benchmark </a:t>
            </a:r>
            <a:r>
              <a:rPr sz="2000" spc="170" dirty="0">
                <a:solidFill>
                  <a:srgbClr val="1B2020"/>
                </a:solidFill>
                <a:latin typeface="Calibri"/>
                <a:cs typeface="Calibri"/>
              </a:rPr>
              <a:t>datasets</a:t>
            </a:r>
            <a:r>
              <a:rPr sz="2000" spc="19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spc="130" dirty="0">
                <a:solidFill>
                  <a:srgbClr val="1B2020"/>
                </a:solidFill>
                <a:latin typeface="Calibri"/>
                <a:cs typeface="Calibri"/>
              </a:rPr>
              <a:t>(Set5,</a:t>
            </a:r>
            <a:r>
              <a:rPr sz="2000" spc="19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B2020"/>
                </a:solidFill>
                <a:latin typeface="Calibri"/>
                <a:cs typeface="Calibri"/>
              </a:rPr>
              <a:t>Set14,</a:t>
            </a:r>
            <a:r>
              <a:rPr sz="2000" spc="19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1B2020"/>
                </a:solidFill>
                <a:latin typeface="Calibri"/>
                <a:cs typeface="Calibri"/>
              </a:rPr>
              <a:t>BSD500,</a:t>
            </a:r>
            <a:r>
              <a:rPr sz="2000" spc="19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spc="135" dirty="0">
                <a:solidFill>
                  <a:srgbClr val="1B2020"/>
                </a:solidFill>
                <a:latin typeface="Calibri"/>
                <a:cs typeface="Calibri"/>
              </a:rPr>
              <a:t>Xiph</a:t>
            </a:r>
            <a:r>
              <a:rPr sz="2000" spc="19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000" spc="114" dirty="0">
                <a:solidFill>
                  <a:srgbClr val="1B2020"/>
                </a:solidFill>
                <a:latin typeface="Calibri"/>
                <a:cs typeface="Calibri"/>
              </a:rPr>
              <a:t>HD videos).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945014" y="4034774"/>
            <a:ext cx="1886585" cy="2482215"/>
            <a:chOff x="9945014" y="4034774"/>
            <a:chExt cx="1886585" cy="2482215"/>
          </a:xfrm>
        </p:grpSpPr>
        <p:sp>
          <p:nvSpPr>
            <p:cNvPr id="20" name="object 20"/>
            <p:cNvSpPr/>
            <p:nvPr/>
          </p:nvSpPr>
          <p:spPr>
            <a:xfrm>
              <a:off x="11807624" y="4034774"/>
              <a:ext cx="0" cy="2482215"/>
            </a:xfrm>
            <a:custGeom>
              <a:avLst/>
              <a:gdLst/>
              <a:ahLst/>
              <a:cxnLst/>
              <a:rect l="l" t="t" r="r" b="b"/>
              <a:pathLst>
                <a:path h="2482215">
                  <a:moveTo>
                    <a:pt x="0" y="2481910"/>
                  </a:moveTo>
                  <a:lnTo>
                    <a:pt x="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45014" y="4970861"/>
              <a:ext cx="1133474" cy="1123949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9144000" y="7171486"/>
            <a:ext cx="8628380" cy="2837180"/>
            <a:chOff x="9144000" y="7171486"/>
            <a:chExt cx="8628380" cy="2837180"/>
          </a:xfrm>
        </p:grpSpPr>
        <p:sp>
          <p:nvSpPr>
            <p:cNvPr id="23" name="object 23"/>
            <p:cNvSpPr/>
            <p:nvPr/>
          </p:nvSpPr>
          <p:spPr>
            <a:xfrm>
              <a:off x="9144000" y="7171486"/>
              <a:ext cx="8628380" cy="2837180"/>
            </a:xfrm>
            <a:custGeom>
              <a:avLst/>
              <a:gdLst/>
              <a:ahLst/>
              <a:cxnLst/>
              <a:rect l="l" t="t" r="r" b="b"/>
              <a:pathLst>
                <a:path w="8628380" h="2837179">
                  <a:moveTo>
                    <a:pt x="8151845" y="2836560"/>
                  </a:moveTo>
                  <a:lnTo>
                    <a:pt x="476250" y="2836560"/>
                  </a:lnTo>
                  <a:lnTo>
                    <a:pt x="429178" y="2834228"/>
                  </a:lnTo>
                  <a:lnTo>
                    <a:pt x="382905" y="2827321"/>
                  </a:lnTo>
                  <a:lnTo>
                    <a:pt x="337741" y="2815967"/>
                  </a:lnTo>
                  <a:lnTo>
                    <a:pt x="293998" y="2800296"/>
                  </a:lnTo>
                  <a:lnTo>
                    <a:pt x="251988" y="2780440"/>
                  </a:lnTo>
                  <a:lnTo>
                    <a:pt x="212024" y="2756527"/>
                  </a:lnTo>
                  <a:lnTo>
                    <a:pt x="174416" y="2728688"/>
                  </a:lnTo>
                  <a:lnTo>
                    <a:pt x="139476" y="2697053"/>
                  </a:lnTo>
                  <a:lnTo>
                    <a:pt x="107842" y="2662123"/>
                  </a:lnTo>
                  <a:lnTo>
                    <a:pt x="80007" y="2624523"/>
                  </a:lnTo>
                  <a:lnTo>
                    <a:pt x="56099" y="2584563"/>
                  </a:lnTo>
                  <a:lnTo>
                    <a:pt x="36248" y="2542557"/>
                  </a:lnTo>
                  <a:lnTo>
                    <a:pt x="20583" y="2498817"/>
                  </a:lnTo>
                  <a:lnTo>
                    <a:pt x="9234" y="2453654"/>
                  </a:lnTo>
                  <a:lnTo>
                    <a:pt x="2330" y="2407381"/>
                  </a:lnTo>
                  <a:lnTo>
                    <a:pt x="0" y="2360310"/>
                  </a:lnTo>
                  <a:lnTo>
                    <a:pt x="0" y="476250"/>
                  </a:lnTo>
                  <a:lnTo>
                    <a:pt x="2330" y="429177"/>
                  </a:lnTo>
                  <a:lnTo>
                    <a:pt x="9234" y="382901"/>
                  </a:lnTo>
                  <a:lnTo>
                    <a:pt x="20583" y="337733"/>
                  </a:lnTo>
                  <a:lnTo>
                    <a:pt x="36248" y="293987"/>
                  </a:lnTo>
                  <a:lnTo>
                    <a:pt x="56099" y="251975"/>
                  </a:lnTo>
                  <a:lnTo>
                    <a:pt x="80007" y="212011"/>
                  </a:lnTo>
                  <a:lnTo>
                    <a:pt x="107842" y="174407"/>
                  </a:lnTo>
                  <a:lnTo>
                    <a:pt x="139476" y="139476"/>
                  </a:lnTo>
                  <a:lnTo>
                    <a:pt x="174416" y="107842"/>
                  </a:lnTo>
                  <a:lnTo>
                    <a:pt x="212024" y="80007"/>
                  </a:lnTo>
                  <a:lnTo>
                    <a:pt x="251988" y="56099"/>
                  </a:lnTo>
                  <a:lnTo>
                    <a:pt x="293998" y="36248"/>
                  </a:lnTo>
                  <a:lnTo>
                    <a:pt x="337741" y="20583"/>
                  </a:lnTo>
                  <a:lnTo>
                    <a:pt x="382905" y="9234"/>
                  </a:lnTo>
                  <a:lnTo>
                    <a:pt x="429178" y="2330"/>
                  </a:lnTo>
                  <a:lnTo>
                    <a:pt x="476250" y="0"/>
                  </a:lnTo>
                  <a:lnTo>
                    <a:pt x="8151845" y="0"/>
                  </a:lnTo>
                  <a:lnTo>
                    <a:pt x="8198916" y="2330"/>
                  </a:lnTo>
                  <a:lnTo>
                    <a:pt x="8245189" y="9234"/>
                  </a:lnTo>
                  <a:lnTo>
                    <a:pt x="8290352" y="20583"/>
                  </a:lnTo>
                  <a:lnTo>
                    <a:pt x="8334093" y="36248"/>
                  </a:lnTo>
                  <a:lnTo>
                    <a:pt x="8376099" y="56099"/>
                  </a:lnTo>
                  <a:lnTo>
                    <a:pt x="8416058" y="80007"/>
                  </a:lnTo>
                  <a:lnTo>
                    <a:pt x="8453659" y="107842"/>
                  </a:lnTo>
                  <a:lnTo>
                    <a:pt x="8488588" y="139476"/>
                  </a:lnTo>
                  <a:lnTo>
                    <a:pt x="8520232" y="174407"/>
                  </a:lnTo>
                  <a:lnTo>
                    <a:pt x="8548075" y="212011"/>
                  </a:lnTo>
                  <a:lnTo>
                    <a:pt x="8571988" y="251975"/>
                  </a:lnTo>
                  <a:lnTo>
                    <a:pt x="8591843" y="293987"/>
                  </a:lnTo>
                  <a:lnTo>
                    <a:pt x="8607510" y="337733"/>
                  </a:lnTo>
                  <a:lnTo>
                    <a:pt x="8618860" y="382901"/>
                  </a:lnTo>
                  <a:lnTo>
                    <a:pt x="8625765" y="429177"/>
                  </a:lnTo>
                  <a:lnTo>
                    <a:pt x="8628095" y="476250"/>
                  </a:lnTo>
                  <a:lnTo>
                    <a:pt x="8628095" y="2360310"/>
                  </a:lnTo>
                  <a:lnTo>
                    <a:pt x="8625765" y="2407381"/>
                  </a:lnTo>
                  <a:lnTo>
                    <a:pt x="8618860" y="2453654"/>
                  </a:lnTo>
                  <a:lnTo>
                    <a:pt x="8607510" y="2498817"/>
                  </a:lnTo>
                  <a:lnTo>
                    <a:pt x="8591843" y="2542557"/>
                  </a:lnTo>
                  <a:lnTo>
                    <a:pt x="8571988" y="2584563"/>
                  </a:lnTo>
                  <a:lnTo>
                    <a:pt x="8548075" y="2624523"/>
                  </a:lnTo>
                  <a:lnTo>
                    <a:pt x="8520232" y="2662123"/>
                  </a:lnTo>
                  <a:lnTo>
                    <a:pt x="8488588" y="2697053"/>
                  </a:lnTo>
                  <a:lnTo>
                    <a:pt x="8453659" y="2728688"/>
                  </a:lnTo>
                  <a:lnTo>
                    <a:pt x="8416058" y="2756527"/>
                  </a:lnTo>
                  <a:lnTo>
                    <a:pt x="8376099" y="2780440"/>
                  </a:lnTo>
                  <a:lnTo>
                    <a:pt x="8334093" y="2800296"/>
                  </a:lnTo>
                  <a:lnTo>
                    <a:pt x="8290352" y="2815967"/>
                  </a:lnTo>
                  <a:lnTo>
                    <a:pt x="8245189" y="2827321"/>
                  </a:lnTo>
                  <a:lnTo>
                    <a:pt x="8198916" y="2834228"/>
                  </a:lnTo>
                  <a:lnTo>
                    <a:pt x="8151845" y="2836560"/>
                  </a:lnTo>
                  <a:close/>
                </a:path>
              </a:pathLst>
            </a:custGeom>
            <a:solidFill>
              <a:srgbClr val="F7D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807624" y="7347584"/>
              <a:ext cx="0" cy="2482215"/>
            </a:xfrm>
            <a:custGeom>
              <a:avLst/>
              <a:gdLst/>
              <a:ahLst/>
              <a:cxnLst/>
              <a:rect l="l" t="t" r="r" b="b"/>
              <a:pathLst>
                <a:path h="2482215">
                  <a:moveTo>
                    <a:pt x="0" y="2481910"/>
                  </a:moveTo>
                  <a:lnTo>
                    <a:pt x="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945001" y="8236889"/>
              <a:ext cx="1133475" cy="1133475"/>
            </a:xfrm>
            <a:custGeom>
              <a:avLst/>
              <a:gdLst/>
              <a:ahLst/>
              <a:cxnLst/>
              <a:rect l="l" t="t" r="r" b="b"/>
              <a:pathLst>
                <a:path w="1133475" h="1133475">
                  <a:moveTo>
                    <a:pt x="822325" y="844550"/>
                  </a:moveTo>
                  <a:lnTo>
                    <a:pt x="820585" y="835901"/>
                  </a:lnTo>
                  <a:lnTo>
                    <a:pt x="815822" y="828840"/>
                  </a:lnTo>
                  <a:lnTo>
                    <a:pt x="808748" y="824064"/>
                  </a:lnTo>
                  <a:lnTo>
                    <a:pt x="800100" y="822325"/>
                  </a:lnTo>
                  <a:lnTo>
                    <a:pt x="755650" y="822325"/>
                  </a:lnTo>
                  <a:lnTo>
                    <a:pt x="747001" y="824064"/>
                  </a:lnTo>
                  <a:lnTo>
                    <a:pt x="739940" y="828840"/>
                  </a:lnTo>
                  <a:lnTo>
                    <a:pt x="735177" y="835901"/>
                  </a:lnTo>
                  <a:lnTo>
                    <a:pt x="733425" y="844550"/>
                  </a:lnTo>
                  <a:lnTo>
                    <a:pt x="735177" y="853198"/>
                  </a:lnTo>
                  <a:lnTo>
                    <a:pt x="739940" y="860259"/>
                  </a:lnTo>
                  <a:lnTo>
                    <a:pt x="747001" y="865022"/>
                  </a:lnTo>
                  <a:lnTo>
                    <a:pt x="755650" y="866775"/>
                  </a:lnTo>
                  <a:lnTo>
                    <a:pt x="800100" y="866775"/>
                  </a:lnTo>
                  <a:lnTo>
                    <a:pt x="808748" y="865022"/>
                  </a:lnTo>
                  <a:lnTo>
                    <a:pt x="815822" y="860259"/>
                  </a:lnTo>
                  <a:lnTo>
                    <a:pt x="820585" y="853198"/>
                  </a:lnTo>
                  <a:lnTo>
                    <a:pt x="822325" y="844550"/>
                  </a:lnTo>
                  <a:close/>
                </a:path>
                <a:path w="1133475" h="1133475">
                  <a:moveTo>
                    <a:pt x="922337" y="200025"/>
                  </a:moveTo>
                  <a:lnTo>
                    <a:pt x="917841" y="177800"/>
                  </a:lnTo>
                  <a:lnTo>
                    <a:pt x="917092" y="174091"/>
                  </a:lnTo>
                  <a:lnTo>
                    <a:pt x="902792" y="152895"/>
                  </a:lnTo>
                  <a:lnTo>
                    <a:pt x="881595" y="138595"/>
                  </a:lnTo>
                  <a:lnTo>
                    <a:pt x="877887" y="137845"/>
                  </a:lnTo>
                  <a:lnTo>
                    <a:pt x="877887" y="200025"/>
                  </a:lnTo>
                  <a:lnTo>
                    <a:pt x="876147" y="208661"/>
                  </a:lnTo>
                  <a:lnTo>
                    <a:pt x="871372" y="215734"/>
                  </a:lnTo>
                  <a:lnTo>
                    <a:pt x="864311" y="220497"/>
                  </a:lnTo>
                  <a:lnTo>
                    <a:pt x="855662" y="222250"/>
                  </a:lnTo>
                  <a:lnTo>
                    <a:pt x="847026" y="220497"/>
                  </a:lnTo>
                  <a:lnTo>
                    <a:pt x="839952" y="215734"/>
                  </a:lnTo>
                  <a:lnTo>
                    <a:pt x="835190" y="208661"/>
                  </a:lnTo>
                  <a:lnTo>
                    <a:pt x="833437" y="200025"/>
                  </a:lnTo>
                  <a:lnTo>
                    <a:pt x="835190" y="191376"/>
                  </a:lnTo>
                  <a:lnTo>
                    <a:pt x="839952" y="184315"/>
                  </a:lnTo>
                  <a:lnTo>
                    <a:pt x="847026" y="179552"/>
                  </a:lnTo>
                  <a:lnTo>
                    <a:pt x="855662" y="177800"/>
                  </a:lnTo>
                  <a:lnTo>
                    <a:pt x="864311" y="179552"/>
                  </a:lnTo>
                  <a:lnTo>
                    <a:pt x="871372" y="184315"/>
                  </a:lnTo>
                  <a:lnTo>
                    <a:pt x="876147" y="191376"/>
                  </a:lnTo>
                  <a:lnTo>
                    <a:pt x="877887" y="200025"/>
                  </a:lnTo>
                  <a:lnTo>
                    <a:pt x="877887" y="137845"/>
                  </a:lnTo>
                  <a:lnTo>
                    <a:pt x="855662" y="133350"/>
                  </a:lnTo>
                  <a:lnTo>
                    <a:pt x="825195" y="140703"/>
                  </a:lnTo>
                  <a:lnTo>
                    <a:pt x="802322" y="160108"/>
                  </a:lnTo>
                  <a:lnTo>
                    <a:pt x="790130" y="187540"/>
                  </a:lnTo>
                  <a:lnTo>
                    <a:pt x="791756" y="218986"/>
                  </a:lnTo>
                  <a:lnTo>
                    <a:pt x="729589" y="246913"/>
                  </a:lnTo>
                  <a:lnTo>
                    <a:pt x="721588" y="240436"/>
                  </a:lnTo>
                  <a:lnTo>
                    <a:pt x="708050" y="229489"/>
                  </a:lnTo>
                  <a:lnTo>
                    <a:pt x="700087" y="227304"/>
                  </a:lnTo>
                  <a:lnTo>
                    <a:pt x="700087" y="288925"/>
                  </a:lnTo>
                  <a:lnTo>
                    <a:pt x="698347" y="297561"/>
                  </a:lnTo>
                  <a:lnTo>
                    <a:pt x="693572" y="304634"/>
                  </a:lnTo>
                  <a:lnTo>
                    <a:pt x="686511" y="309397"/>
                  </a:lnTo>
                  <a:lnTo>
                    <a:pt x="677862" y="311150"/>
                  </a:lnTo>
                  <a:lnTo>
                    <a:pt x="669226" y="309397"/>
                  </a:lnTo>
                  <a:lnTo>
                    <a:pt x="662152" y="304634"/>
                  </a:lnTo>
                  <a:lnTo>
                    <a:pt x="657390" y="297561"/>
                  </a:lnTo>
                  <a:lnTo>
                    <a:pt x="655637" y="288925"/>
                  </a:lnTo>
                  <a:lnTo>
                    <a:pt x="657390" y="280276"/>
                  </a:lnTo>
                  <a:lnTo>
                    <a:pt x="662152" y="273215"/>
                  </a:lnTo>
                  <a:lnTo>
                    <a:pt x="669226" y="268452"/>
                  </a:lnTo>
                  <a:lnTo>
                    <a:pt x="677862" y="266700"/>
                  </a:lnTo>
                  <a:lnTo>
                    <a:pt x="686511" y="268452"/>
                  </a:lnTo>
                  <a:lnTo>
                    <a:pt x="693572" y="273215"/>
                  </a:lnTo>
                  <a:lnTo>
                    <a:pt x="698347" y="280276"/>
                  </a:lnTo>
                  <a:lnTo>
                    <a:pt x="700087" y="288925"/>
                  </a:lnTo>
                  <a:lnTo>
                    <a:pt x="700087" y="227304"/>
                  </a:lnTo>
                  <a:lnTo>
                    <a:pt x="682345" y="222402"/>
                  </a:lnTo>
                  <a:lnTo>
                    <a:pt x="655967" y="225945"/>
                  </a:lnTo>
                  <a:lnTo>
                    <a:pt x="654837" y="226606"/>
                  </a:lnTo>
                  <a:lnTo>
                    <a:pt x="632167" y="240436"/>
                  </a:lnTo>
                  <a:lnTo>
                    <a:pt x="600900" y="214376"/>
                  </a:lnTo>
                  <a:lnTo>
                    <a:pt x="591159" y="206260"/>
                  </a:lnTo>
                  <a:lnTo>
                    <a:pt x="561479" y="181533"/>
                  </a:lnTo>
                  <a:lnTo>
                    <a:pt x="562038" y="177800"/>
                  </a:lnTo>
                  <a:lnTo>
                    <a:pt x="566420" y="148551"/>
                  </a:lnTo>
                  <a:lnTo>
                    <a:pt x="560895" y="133350"/>
                  </a:lnTo>
                  <a:lnTo>
                    <a:pt x="555586" y="118757"/>
                  </a:lnTo>
                  <a:lnTo>
                    <a:pt x="532345" y="97205"/>
                  </a:lnTo>
                  <a:lnTo>
                    <a:pt x="522287" y="94627"/>
                  </a:lnTo>
                  <a:lnTo>
                    <a:pt x="522287" y="155575"/>
                  </a:lnTo>
                  <a:lnTo>
                    <a:pt x="520547" y="164211"/>
                  </a:lnTo>
                  <a:lnTo>
                    <a:pt x="515772" y="171284"/>
                  </a:lnTo>
                  <a:lnTo>
                    <a:pt x="508711" y="176047"/>
                  </a:lnTo>
                  <a:lnTo>
                    <a:pt x="500062" y="177800"/>
                  </a:lnTo>
                  <a:lnTo>
                    <a:pt x="491426" y="176047"/>
                  </a:lnTo>
                  <a:lnTo>
                    <a:pt x="484352" y="171284"/>
                  </a:lnTo>
                  <a:lnTo>
                    <a:pt x="479590" y="164211"/>
                  </a:lnTo>
                  <a:lnTo>
                    <a:pt x="477837" y="155575"/>
                  </a:lnTo>
                  <a:lnTo>
                    <a:pt x="479590" y="146926"/>
                  </a:lnTo>
                  <a:lnTo>
                    <a:pt x="484352" y="139865"/>
                  </a:lnTo>
                  <a:lnTo>
                    <a:pt x="491426" y="135102"/>
                  </a:lnTo>
                  <a:lnTo>
                    <a:pt x="500062" y="133350"/>
                  </a:lnTo>
                  <a:lnTo>
                    <a:pt x="508711" y="135102"/>
                  </a:lnTo>
                  <a:lnTo>
                    <a:pt x="515772" y="139865"/>
                  </a:lnTo>
                  <a:lnTo>
                    <a:pt x="520547" y="146926"/>
                  </a:lnTo>
                  <a:lnTo>
                    <a:pt x="522287" y="155575"/>
                  </a:lnTo>
                  <a:lnTo>
                    <a:pt x="522287" y="94627"/>
                  </a:lnTo>
                  <a:lnTo>
                    <a:pt x="471855" y="95161"/>
                  </a:lnTo>
                  <a:lnTo>
                    <a:pt x="436206" y="136359"/>
                  </a:lnTo>
                  <a:lnTo>
                    <a:pt x="434124" y="165404"/>
                  </a:lnTo>
                  <a:lnTo>
                    <a:pt x="365937" y="238607"/>
                  </a:lnTo>
                  <a:lnTo>
                    <a:pt x="356527" y="231762"/>
                  </a:lnTo>
                  <a:lnTo>
                    <a:pt x="345973" y="226606"/>
                  </a:lnTo>
                  <a:lnTo>
                    <a:pt x="344487" y="226187"/>
                  </a:lnTo>
                  <a:lnTo>
                    <a:pt x="344487" y="288925"/>
                  </a:lnTo>
                  <a:lnTo>
                    <a:pt x="342747" y="297561"/>
                  </a:lnTo>
                  <a:lnTo>
                    <a:pt x="337972" y="304634"/>
                  </a:lnTo>
                  <a:lnTo>
                    <a:pt x="330911" y="309397"/>
                  </a:lnTo>
                  <a:lnTo>
                    <a:pt x="322262" y="311150"/>
                  </a:lnTo>
                  <a:lnTo>
                    <a:pt x="313626" y="309397"/>
                  </a:lnTo>
                  <a:lnTo>
                    <a:pt x="306552" y="304634"/>
                  </a:lnTo>
                  <a:lnTo>
                    <a:pt x="301790" y="297561"/>
                  </a:lnTo>
                  <a:lnTo>
                    <a:pt x="300037" y="288925"/>
                  </a:lnTo>
                  <a:lnTo>
                    <a:pt x="301790" y="280276"/>
                  </a:lnTo>
                  <a:lnTo>
                    <a:pt x="306552" y="273215"/>
                  </a:lnTo>
                  <a:lnTo>
                    <a:pt x="313626" y="268452"/>
                  </a:lnTo>
                  <a:lnTo>
                    <a:pt x="322262" y="266700"/>
                  </a:lnTo>
                  <a:lnTo>
                    <a:pt x="330911" y="268452"/>
                  </a:lnTo>
                  <a:lnTo>
                    <a:pt x="337972" y="273215"/>
                  </a:lnTo>
                  <a:lnTo>
                    <a:pt x="342747" y="280276"/>
                  </a:lnTo>
                  <a:lnTo>
                    <a:pt x="344487" y="288925"/>
                  </a:lnTo>
                  <a:lnTo>
                    <a:pt x="344487" y="226187"/>
                  </a:lnTo>
                  <a:lnTo>
                    <a:pt x="334492" y="223367"/>
                  </a:lnTo>
                  <a:lnTo>
                    <a:pt x="322262" y="222250"/>
                  </a:lnTo>
                  <a:lnTo>
                    <a:pt x="296341" y="227495"/>
                  </a:lnTo>
                  <a:lnTo>
                    <a:pt x="275145" y="241795"/>
                  </a:lnTo>
                  <a:lnTo>
                    <a:pt x="260845" y="262991"/>
                  </a:lnTo>
                  <a:lnTo>
                    <a:pt x="255587" y="288925"/>
                  </a:lnTo>
                  <a:lnTo>
                    <a:pt x="260845" y="314845"/>
                  </a:lnTo>
                  <a:lnTo>
                    <a:pt x="275145" y="336042"/>
                  </a:lnTo>
                  <a:lnTo>
                    <a:pt x="296341" y="350354"/>
                  </a:lnTo>
                  <a:lnTo>
                    <a:pt x="322262" y="355600"/>
                  </a:lnTo>
                  <a:lnTo>
                    <a:pt x="350304" y="349427"/>
                  </a:lnTo>
                  <a:lnTo>
                    <a:pt x="372414" y="332816"/>
                  </a:lnTo>
                  <a:lnTo>
                    <a:pt x="384568" y="311150"/>
                  </a:lnTo>
                  <a:lnTo>
                    <a:pt x="385965" y="308648"/>
                  </a:lnTo>
                  <a:lnTo>
                    <a:pt x="388302" y="279819"/>
                  </a:lnTo>
                  <a:lnTo>
                    <a:pt x="400519" y="266700"/>
                  </a:lnTo>
                  <a:lnTo>
                    <a:pt x="426681" y="238607"/>
                  </a:lnTo>
                  <a:lnTo>
                    <a:pt x="456819" y="206260"/>
                  </a:lnTo>
                  <a:lnTo>
                    <a:pt x="474167" y="217004"/>
                  </a:lnTo>
                  <a:lnTo>
                    <a:pt x="493293" y="221907"/>
                  </a:lnTo>
                  <a:lnTo>
                    <a:pt x="512838" y="221018"/>
                  </a:lnTo>
                  <a:lnTo>
                    <a:pt x="531456" y="214376"/>
                  </a:lnTo>
                  <a:lnTo>
                    <a:pt x="611657" y="281190"/>
                  </a:lnTo>
                  <a:lnTo>
                    <a:pt x="614489" y="309651"/>
                  </a:lnTo>
                  <a:lnTo>
                    <a:pt x="628205" y="333362"/>
                  </a:lnTo>
                  <a:lnTo>
                    <a:pt x="650201" y="349580"/>
                  </a:lnTo>
                  <a:lnTo>
                    <a:pt x="677862" y="355600"/>
                  </a:lnTo>
                  <a:lnTo>
                    <a:pt x="703795" y="350354"/>
                  </a:lnTo>
                  <a:lnTo>
                    <a:pt x="724992" y="336042"/>
                  </a:lnTo>
                  <a:lnTo>
                    <a:pt x="739292" y="314845"/>
                  </a:lnTo>
                  <a:lnTo>
                    <a:pt x="740041" y="311150"/>
                  </a:lnTo>
                  <a:lnTo>
                    <a:pt x="744550" y="288925"/>
                  </a:lnTo>
                  <a:lnTo>
                    <a:pt x="794029" y="266700"/>
                  </a:lnTo>
                  <a:lnTo>
                    <a:pt x="818819" y="255562"/>
                  </a:lnTo>
                  <a:lnTo>
                    <a:pt x="827125" y="260261"/>
                  </a:lnTo>
                  <a:lnTo>
                    <a:pt x="836104" y="263766"/>
                  </a:lnTo>
                  <a:lnTo>
                    <a:pt x="845654" y="265950"/>
                  </a:lnTo>
                  <a:lnTo>
                    <a:pt x="855662" y="266700"/>
                  </a:lnTo>
                  <a:lnTo>
                    <a:pt x="881595" y="261454"/>
                  </a:lnTo>
                  <a:lnTo>
                    <a:pt x="890320" y="255562"/>
                  </a:lnTo>
                  <a:lnTo>
                    <a:pt x="902792" y="247142"/>
                  </a:lnTo>
                  <a:lnTo>
                    <a:pt x="902944" y="246913"/>
                  </a:lnTo>
                  <a:lnTo>
                    <a:pt x="917092" y="225945"/>
                  </a:lnTo>
                  <a:lnTo>
                    <a:pt x="917841" y="222250"/>
                  </a:lnTo>
                  <a:lnTo>
                    <a:pt x="917917" y="221907"/>
                  </a:lnTo>
                  <a:lnTo>
                    <a:pt x="922337" y="200025"/>
                  </a:lnTo>
                  <a:close/>
                </a:path>
                <a:path w="1133475" h="1133475">
                  <a:moveTo>
                    <a:pt x="955675" y="844550"/>
                  </a:moveTo>
                  <a:lnTo>
                    <a:pt x="953935" y="835901"/>
                  </a:lnTo>
                  <a:lnTo>
                    <a:pt x="949172" y="828840"/>
                  </a:lnTo>
                  <a:lnTo>
                    <a:pt x="942098" y="824064"/>
                  </a:lnTo>
                  <a:lnTo>
                    <a:pt x="933450" y="822325"/>
                  </a:lnTo>
                  <a:lnTo>
                    <a:pt x="889000" y="822325"/>
                  </a:lnTo>
                  <a:lnTo>
                    <a:pt x="880351" y="824064"/>
                  </a:lnTo>
                  <a:lnTo>
                    <a:pt x="873290" y="828840"/>
                  </a:lnTo>
                  <a:lnTo>
                    <a:pt x="868527" y="835901"/>
                  </a:lnTo>
                  <a:lnTo>
                    <a:pt x="866775" y="844550"/>
                  </a:lnTo>
                  <a:lnTo>
                    <a:pt x="868527" y="853198"/>
                  </a:lnTo>
                  <a:lnTo>
                    <a:pt x="873290" y="860259"/>
                  </a:lnTo>
                  <a:lnTo>
                    <a:pt x="880351" y="865022"/>
                  </a:lnTo>
                  <a:lnTo>
                    <a:pt x="889000" y="866775"/>
                  </a:lnTo>
                  <a:lnTo>
                    <a:pt x="933450" y="866775"/>
                  </a:lnTo>
                  <a:lnTo>
                    <a:pt x="942098" y="865022"/>
                  </a:lnTo>
                  <a:lnTo>
                    <a:pt x="949172" y="860259"/>
                  </a:lnTo>
                  <a:lnTo>
                    <a:pt x="953935" y="853198"/>
                  </a:lnTo>
                  <a:lnTo>
                    <a:pt x="955675" y="844550"/>
                  </a:lnTo>
                  <a:close/>
                </a:path>
                <a:path w="1133475" h="1133475">
                  <a:moveTo>
                    <a:pt x="966787" y="666750"/>
                  </a:moveTo>
                  <a:lnTo>
                    <a:pt x="965047" y="658101"/>
                  </a:lnTo>
                  <a:lnTo>
                    <a:pt x="960285" y="651040"/>
                  </a:lnTo>
                  <a:lnTo>
                    <a:pt x="953211" y="646264"/>
                  </a:lnTo>
                  <a:lnTo>
                    <a:pt x="944562" y="644525"/>
                  </a:lnTo>
                  <a:lnTo>
                    <a:pt x="922337" y="644525"/>
                  </a:lnTo>
                  <a:lnTo>
                    <a:pt x="922337" y="355600"/>
                  </a:lnTo>
                  <a:lnTo>
                    <a:pt x="922337" y="333375"/>
                  </a:lnTo>
                  <a:lnTo>
                    <a:pt x="920597" y="324726"/>
                  </a:lnTo>
                  <a:lnTo>
                    <a:pt x="915835" y="317652"/>
                  </a:lnTo>
                  <a:lnTo>
                    <a:pt x="908761" y="312889"/>
                  </a:lnTo>
                  <a:lnTo>
                    <a:pt x="900112" y="311150"/>
                  </a:lnTo>
                  <a:lnTo>
                    <a:pt x="877887" y="311150"/>
                  </a:lnTo>
                  <a:lnTo>
                    <a:pt x="877887" y="355600"/>
                  </a:lnTo>
                  <a:lnTo>
                    <a:pt x="877887" y="644525"/>
                  </a:lnTo>
                  <a:lnTo>
                    <a:pt x="833437" y="644525"/>
                  </a:lnTo>
                  <a:lnTo>
                    <a:pt x="833437" y="355600"/>
                  </a:lnTo>
                  <a:lnTo>
                    <a:pt x="877887" y="355600"/>
                  </a:lnTo>
                  <a:lnTo>
                    <a:pt x="877887" y="311150"/>
                  </a:lnTo>
                  <a:lnTo>
                    <a:pt x="811212" y="311150"/>
                  </a:lnTo>
                  <a:lnTo>
                    <a:pt x="802563" y="312889"/>
                  </a:lnTo>
                  <a:lnTo>
                    <a:pt x="795502" y="317652"/>
                  </a:lnTo>
                  <a:lnTo>
                    <a:pt x="790740" y="324726"/>
                  </a:lnTo>
                  <a:lnTo>
                    <a:pt x="788987" y="333375"/>
                  </a:lnTo>
                  <a:lnTo>
                    <a:pt x="788987" y="644525"/>
                  </a:lnTo>
                  <a:lnTo>
                    <a:pt x="744537" y="644525"/>
                  </a:lnTo>
                  <a:lnTo>
                    <a:pt x="744537" y="488950"/>
                  </a:lnTo>
                  <a:lnTo>
                    <a:pt x="744537" y="466725"/>
                  </a:lnTo>
                  <a:lnTo>
                    <a:pt x="742797" y="458076"/>
                  </a:lnTo>
                  <a:lnTo>
                    <a:pt x="738035" y="451002"/>
                  </a:lnTo>
                  <a:lnTo>
                    <a:pt x="730961" y="446239"/>
                  </a:lnTo>
                  <a:lnTo>
                    <a:pt x="722312" y="444500"/>
                  </a:lnTo>
                  <a:lnTo>
                    <a:pt x="700087" y="444500"/>
                  </a:lnTo>
                  <a:lnTo>
                    <a:pt x="700087" y="488950"/>
                  </a:lnTo>
                  <a:lnTo>
                    <a:pt x="700087" y="644525"/>
                  </a:lnTo>
                  <a:lnTo>
                    <a:pt x="655637" y="644525"/>
                  </a:lnTo>
                  <a:lnTo>
                    <a:pt x="655637" y="488950"/>
                  </a:lnTo>
                  <a:lnTo>
                    <a:pt x="700087" y="488950"/>
                  </a:lnTo>
                  <a:lnTo>
                    <a:pt x="700087" y="444500"/>
                  </a:lnTo>
                  <a:lnTo>
                    <a:pt x="633412" y="444500"/>
                  </a:lnTo>
                  <a:lnTo>
                    <a:pt x="624763" y="446239"/>
                  </a:lnTo>
                  <a:lnTo>
                    <a:pt x="617702" y="451002"/>
                  </a:lnTo>
                  <a:lnTo>
                    <a:pt x="612940" y="458076"/>
                  </a:lnTo>
                  <a:lnTo>
                    <a:pt x="611187" y="466725"/>
                  </a:lnTo>
                  <a:lnTo>
                    <a:pt x="611187" y="644525"/>
                  </a:lnTo>
                  <a:lnTo>
                    <a:pt x="566737" y="644525"/>
                  </a:lnTo>
                  <a:lnTo>
                    <a:pt x="566737" y="355600"/>
                  </a:lnTo>
                  <a:lnTo>
                    <a:pt x="566737" y="333375"/>
                  </a:lnTo>
                  <a:lnTo>
                    <a:pt x="564997" y="324726"/>
                  </a:lnTo>
                  <a:lnTo>
                    <a:pt x="560235" y="317652"/>
                  </a:lnTo>
                  <a:lnTo>
                    <a:pt x="553173" y="312889"/>
                  </a:lnTo>
                  <a:lnTo>
                    <a:pt x="544512" y="311150"/>
                  </a:lnTo>
                  <a:lnTo>
                    <a:pt x="522287" y="311150"/>
                  </a:lnTo>
                  <a:lnTo>
                    <a:pt x="522287" y="355600"/>
                  </a:lnTo>
                  <a:lnTo>
                    <a:pt x="522287" y="644525"/>
                  </a:lnTo>
                  <a:lnTo>
                    <a:pt x="477837" y="644525"/>
                  </a:lnTo>
                  <a:lnTo>
                    <a:pt x="477837" y="355600"/>
                  </a:lnTo>
                  <a:lnTo>
                    <a:pt x="522287" y="355600"/>
                  </a:lnTo>
                  <a:lnTo>
                    <a:pt x="522287" y="311150"/>
                  </a:lnTo>
                  <a:lnTo>
                    <a:pt x="455612" y="311150"/>
                  </a:lnTo>
                  <a:lnTo>
                    <a:pt x="446963" y="312889"/>
                  </a:lnTo>
                  <a:lnTo>
                    <a:pt x="439902" y="317652"/>
                  </a:lnTo>
                  <a:lnTo>
                    <a:pt x="435140" y="324726"/>
                  </a:lnTo>
                  <a:lnTo>
                    <a:pt x="433387" y="333375"/>
                  </a:lnTo>
                  <a:lnTo>
                    <a:pt x="433387" y="644525"/>
                  </a:lnTo>
                  <a:lnTo>
                    <a:pt x="388937" y="644525"/>
                  </a:lnTo>
                  <a:lnTo>
                    <a:pt x="388937" y="466725"/>
                  </a:lnTo>
                  <a:lnTo>
                    <a:pt x="388937" y="444500"/>
                  </a:lnTo>
                  <a:lnTo>
                    <a:pt x="387197" y="435851"/>
                  </a:lnTo>
                  <a:lnTo>
                    <a:pt x="382435" y="428777"/>
                  </a:lnTo>
                  <a:lnTo>
                    <a:pt x="375361" y="424014"/>
                  </a:lnTo>
                  <a:lnTo>
                    <a:pt x="366712" y="422275"/>
                  </a:lnTo>
                  <a:lnTo>
                    <a:pt x="344487" y="422275"/>
                  </a:lnTo>
                  <a:lnTo>
                    <a:pt x="344487" y="466725"/>
                  </a:lnTo>
                  <a:lnTo>
                    <a:pt x="344487" y="644525"/>
                  </a:lnTo>
                  <a:lnTo>
                    <a:pt x="300037" y="644525"/>
                  </a:lnTo>
                  <a:lnTo>
                    <a:pt x="300037" y="466725"/>
                  </a:lnTo>
                  <a:lnTo>
                    <a:pt x="344487" y="466725"/>
                  </a:lnTo>
                  <a:lnTo>
                    <a:pt x="344487" y="422275"/>
                  </a:lnTo>
                  <a:lnTo>
                    <a:pt x="277812" y="422275"/>
                  </a:lnTo>
                  <a:lnTo>
                    <a:pt x="269163" y="424014"/>
                  </a:lnTo>
                  <a:lnTo>
                    <a:pt x="262102" y="428777"/>
                  </a:lnTo>
                  <a:lnTo>
                    <a:pt x="257340" y="435851"/>
                  </a:lnTo>
                  <a:lnTo>
                    <a:pt x="255587" y="444500"/>
                  </a:lnTo>
                  <a:lnTo>
                    <a:pt x="255587" y="644525"/>
                  </a:lnTo>
                  <a:lnTo>
                    <a:pt x="188912" y="644525"/>
                  </a:lnTo>
                  <a:lnTo>
                    <a:pt x="180263" y="646264"/>
                  </a:lnTo>
                  <a:lnTo>
                    <a:pt x="173202" y="651040"/>
                  </a:lnTo>
                  <a:lnTo>
                    <a:pt x="168440" y="658101"/>
                  </a:lnTo>
                  <a:lnTo>
                    <a:pt x="166687" y="666750"/>
                  </a:lnTo>
                  <a:lnTo>
                    <a:pt x="168440" y="675398"/>
                  </a:lnTo>
                  <a:lnTo>
                    <a:pt x="173202" y="682459"/>
                  </a:lnTo>
                  <a:lnTo>
                    <a:pt x="180263" y="687222"/>
                  </a:lnTo>
                  <a:lnTo>
                    <a:pt x="188912" y="688975"/>
                  </a:lnTo>
                  <a:lnTo>
                    <a:pt x="944562" y="688975"/>
                  </a:lnTo>
                  <a:lnTo>
                    <a:pt x="953211" y="687222"/>
                  </a:lnTo>
                  <a:lnTo>
                    <a:pt x="960285" y="682459"/>
                  </a:lnTo>
                  <a:lnTo>
                    <a:pt x="965047" y="675398"/>
                  </a:lnTo>
                  <a:lnTo>
                    <a:pt x="966787" y="666750"/>
                  </a:lnTo>
                  <a:close/>
                </a:path>
                <a:path w="1133475" h="1133475">
                  <a:moveTo>
                    <a:pt x="1044575" y="841603"/>
                  </a:moveTo>
                  <a:lnTo>
                    <a:pt x="1025296" y="822325"/>
                  </a:lnTo>
                  <a:lnTo>
                    <a:pt x="1019403" y="822325"/>
                  </a:lnTo>
                  <a:lnTo>
                    <a:pt x="1000125" y="841603"/>
                  </a:lnTo>
                  <a:lnTo>
                    <a:pt x="1000125" y="847496"/>
                  </a:lnTo>
                  <a:lnTo>
                    <a:pt x="1019403" y="866775"/>
                  </a:lnTo>
                  <a:lnTo>
                    <a:pt x="1025296" y="866775"/>
                  </a:lnTo>
                  <a:lnTo>
                    <a:pt x="1044575" y="847496"/>
                  </a:lnTo>
                  <a:lnTo>
                    <a:pt x="1044575" y="844550"/>
                  </a:lnTo>
                  <a:lnTo>
                    <a:pt x="1044575" y="841603"/>
                  </a:lnTo>
                  <a:close/>
                </a:path>
                <a:path w="1133475" h="1133475">
                  <a:moveTo>
                    <a:pt x="1133475" y="122059"/>
                  </a:moveTo>
                  <a:lnTo>
                    <a:pt x="1123873" y="74587"/>
                  </a:lnTo>
                  <a:lnTo>
                    <a:pt x="1103528" y="44450"/>
                  </a:lnTo>
                  <a:lnTo>
                    <a:pt x="1097686" y="35788"/>
                  </a:lnTo>
                  <a:lnTo>
                    <a:pt x="1089025" y="29946"/>
                  </a:lnTo>
                  <a:lnTo>
                    <a:pt x="1089025" y="122059"/>
                  </a:lnTo>
                  <a:lnTo>
                    <a:pt x="1089025" y="733425"/>
                  </a:lnTo>
                  <a:lnTo>
                    <a:pt x="1089025" y="777875"/>
                  </a:lnTo>
                  <a:lnTo>
                    <a:pt x="1089025" y="833615"/>
                  </a:lnTo>
                  <a:lnTo>
                    <a:pt x="1082916" y="863790"/>
                  </a:lnTo>
                  <a:lnTo>
                    <a:pt x="1066266" y="888466"/>
                  </a:lnTo>
                  <a:lnTo>
                    <a:pt x="1041603" y="905116"/>
                  </a:lnTo>
                  <a:lnTo>
                    <a:pt x="1011415" y="911225"/>
                  </a:lnTo>
                  <a:lnTo>
                    <a:pt x="633412" y="911225"/>
                  </a:lnTo>
                  <a:lnTo>
                    <a:pt x="633412" y="955675"/>
                  </a:lnTo>
                  <a:lnTo>
                    <a:pt x="633412" y="1000125"/>
                  </a:lnTo>
                  <a:lnTo>
                    <a:pt x="500062" y="1000125"/>
                  </a:lnTo>
                  <a:lnTo>
                    <a:pt x="500062" y="955675"/>
                  </a:lnTo>
                  <a:lnTo>
                    <a:pt x="633412" y="955675"/>
                  </a:lnTo>
                  <a:lnTo>
                    <a:pt x="633412" y="911225"/>
                  </a:lnTo>
                  <a:lnTo>
                    <a:pt x="122059" y="911225"/>
                  </a:lnTo>
                  <a:lnTo>
                    <a:pt x="91884" y="905116"/>
                  </a:lnTo>
                  <a:lnTo>
                    <a:pt x="67208" y="888466"/>
                  </a:lnTo>
                  <a:lnTo>
                    <a:pt x="50558" y="863790"/>
                  </a:lnTo>
                  <a:lnTo>
                    <a:pt x="44450" y="833615"/>
                  </a:lnTo>
                  <a:lnTo>
                    <a:pt x="44450" y="777875"/>
                  </a:lnTo>
                  <a:lnTo>
                    <a:pt x="1089025" y="777875"/>
                  </a:lnTo>
                  <a:lnTo>
                    <a:pt x="1089025" y="733425"/>
                  </a:lnTo>
                  <a:lnTo>
                    <a:pt x="44450" y="733425"/>
                  </a:lnTo>
                  <a:lnTo>
                    <a:pt x="44450" y="122059"/>
                  </a:lnTo>
                  <a:lnTo>
                    <a:pt x="50558" y="91871"/>
                  </a:lnTo>
                  <a:lnTo>
                    <a:pt x="67208" y="67208"/>
                  </a:lnTo>
                  <a:lnTo>
                    <a:pt x="91884" y="50558"/>
                  </a:lnTo>
                  <a:lnTo>
                    <a:pt x="122059" y="44450"/>
                  </a:lnTo>
                  <a:lnTo>
                    <a:pt x="1011415" y="44450"/>
                  </a:lnTo>
                  <a:lnTo>
                    <a:pt x="1041603" y="50558"/>
                  </a:lnTo>
                  <a:lnTo>
                    <a:pt x="1066266" y="67208"/>
                  </a:lnTo>
                  <a:lnTo>
                    <a:pt x="1082916" y="91871"/>
                  </a:lnTo>
                  <a:lnTo>
                    <a:pt x="1089025" y="122059"/>
                  </a:lnTo>
                  <a:lnTo>
                    <a:pt x="1089025" y="29946"/>
                  </a:lnTo>
                  <a:lnTo>
                    <a:pt x="1058887" y="9601"/>
                  </a:lnTo>
                  <a:lnTo>
                    <a:pt x="1011415" y="0"/>
                  </a:lnTo>
                  <a:lnTo>
                    <a:pt x="122059" y="0"/>
                  </a:lnTo>
                  <a:lnTo>
                    <a:pt x="74599" y="9601"/>
                  </a:lnTo>
                  <a:lnTo>
                    <a:pt x="35788" y="35788"/>
                  </a:lnTo>
                  <a:lnTo>
                    <a:pt x="9613" y="74587"/>
                  </a:lnTo>
                  <a:lnTo>
                    <a:pt x="0" y="122059"/>
                  </a:lnTo>
                  <a:lnTo>
                    <a:pt x="0" y="833615"/>
                  </a:lnTo>
                  <a:lnTo>
                    <a:pt x="9613" y="881075"/>
                  </a:lnTo>
                  <a:lnTo>
                    <a:pt x="35788" y="919886"/>
                  </a:lnTo>
                  <a:lnTo>
                    <a:pt x="74599" y="946061"/>
                  </a:lnTo>
                  <a:lnTo>
                    <a:pt x="122059" y="955675"/>
                  </a:lnTo>
                  <a:lnTo>
                    <a:pt x="455612" y="955675"/>
                  </a:lnTo>
                  <a:lnTo>
                    <a:pt x="455612" y="1000125"/>
                  </a:lnTo>
                  <a:lnTo>
                    <a:pt x="433387" y="1000125"/>
                  </a:lnTo>
                  <a:lnTo>
                    <a:pt x="390182" y="1008875"/>
                  </a:lnTo>
                  <a:lnTo>
                    <a:pt x="354850" y="1032713"/>
                  </a:lnTo>
                  <a:lnTo>
                    <a:pt x="331012" y="1068031"/>
                  </a:lnTo>
                  <a:lnTo>
                    <a:pt x="322262" y="1111250"/>
                  </a:lnTo>
                  <a:lnTo>
                    <a:pt x="324015" y="1119898"/>
                  </a:lnTo>
                  <a:lnTo>
                    <a:pt x="328777" y="1126959"/>
                  </a:lnTo>
                  <a:lnTo>
                    <a:pt x="335838" y="1131722"/>
                  </a:lnTo>
                  <a:lnTo>
                    <a:pt x="344487" y="1133475"/>
                  </a:lnTo>
                  <a:lnTo>
                    <a:pt x="788987" y="1133475"/>
                  </a:lnTo>
                  <a:lnTo>
                    <a:pt x="797636" y="1131722"/>
                  </a:lnTo>
                  <a:lnTo>
                    <a:pt x="804710" y="1126959"/>
                  </a:lnTo>
                  <a:lnTo>
                    <a:pt x="809472" y="1119898"/>
                  </a:lnTo>
                  <a:lnTo>
                    <a:pt x="811212" y="1111250"/>
                  </a:lnTo>
                  <a:lnTo>
                    <a:pt x="806716" y="1089025"/>
                  </a:lnTo>
                  <a:lnTo>
                    <a:pt x="802474" y="1068031"/>
                  </a:lnTo>
                  <a:lnTo>
                    <a:pt x="786638" y="1044575"/>
                  </a:lnTo>
                  <a:lnTo>
                    <a:pt x="778637" y="1032713"/>
                  </a:lnTo>
                  <a:lnTo>
                    <a:pt x="762952" y="1022134"/>
                  </a:lnTo>
                  <a:lnTo>
                    <a:pt x="762952" y="1089025"/>
                  </a:lnTo>
                  <a:lnTo>
                    <a:pt x="370522" y="1089025"/>
                  </a:lnTo>
                  <a:lnTo>
                    <a:pt x="394538" y="1057097"/>
                  </a:lnTo>
                  <a:lnTo>
                    <a:pt x="433387" y="1044575"/>
                  </a:lnTo>
                  <a:lnTo>
                    <a:pt x="700087" y="1044575"/>
                  </a:lnTo>
                  <a:lnTo>
                    <a:pt x="738949" y="1057097"/>
                  </a:lnTo>
                  <a:lnTo>
                    <a:pt x="762952" y="1089025"/>
                  </a:lnTo>
                  <a:lnTo>
                    <a:pt x="762952" y="1022134"/>
                  </a:lnTo>
                  <a:lnTo>
                    <a:pt x="743305" y="1008875"/>
                  </a:lnTo>
                  <a:lnTo>
                    <a:pt x="700087" y="1000125"/>
                  </a:lnTo>
                  <a:lnTo>
                    <a:pt x="677862" y="1000125"/>
                  </a:lnTo>
                  <a:lnTo>
                    <a:pt x="677862" y="955675"/>
                  </a:lnTo>
                  <a:lnTo>
                    <a:pt x="1011415" y="955675"/>
                  </a:lnTo>
                  <a:lnTo>
                    <a:pt x="1058887" y="946061"/>
                  </a:lnTo>
                  <a:lnTo>
                    <a:pt x="1097686" y="919886"/>
                  </a:lnTo>
                  <a:lnTo>
                    <a:pt x="1103528" y="911225"/>
                  </a:lnTo>
                  <a:lnTo>
                    <a:pt x="1123873" y="881075"/>
                  </a:lnTo>
                  <a:lnTo>
                    <a:pt x="1133475" y="833615"/>
                  </a:lnTo>
                  <a:lnTo>
                    <a:pt x="1133475" y="777875"/>
                  </a:lnTo>
                  <a:lnTo>
                    <a:pt x="1133475" y="733425"/>
                  </a:lnTo>
                  <a:lnTo>
                    <a:pt x="1133475" y="1220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16000" y="5361392"/>
            <a:ext cx="642556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65" dirty="0">
                <a:latin typeface="Verdana"/>
                <a:cs typeface="Verdana"/>
              </a:rPr>
              <a:t>Traditional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SR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methods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upscale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images </a:t>
            </a:r>
            <a:r>
              <a:rPr sz="2400" dirty="0">
                <a:latin typeface="Verdana"/>
                <a:cs typeface="Verdana"/>
              </a:rPr>
              <a:t>before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feature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extraction,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leading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to </a:t>
            </a:r>
            <a:r>
              <a:rPr sz="2400" spc="-10" dirty="0">
                <a:latin typeface="Verdana"/>
                <a:cs typeface="Verdana"/>
              </a:rPr>
              <a:t>increased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computation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and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inefficiencies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in </a:t>
            </a:r>
            <a:r>
              <a:rPr sz="2400" dirty="0">
                <a:latin typeface="Verdana"/>
                <a:cs typeface="Verdana"/>
              </a:rPr>
              <a:t>bicubic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interpolation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and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deconvolution; </a:t>
            </a:r>
            <a:r>
              <a:rPr sz="2400" spc="-40" dirty="0">
                <a:latin typeface="Verdana"/>
                <a:cs typeface="Verdana"/>
              </a:rPr>
              <a:t>hence,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a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real-</a:t>
            </a:r>
            <a:r>
              <a:rPr sz="2400" spc="-114" dirty="0">
                <a:latin typeface="Verdana"/>
                <a:cs typeface="Verdana"/>
              </a:rPr>
              <a:t>time,</a:t>
            </a:r>
            <a:r>
              <a:rPr sz="2400" spc="-150" dirty="0">
                <a:latin typeface="Verdana"/>
                <a:cs typeface="Verdana"/>
              </a:rPr>
              <a:t> high-</a:t>
            </a:r>
            <a:r>
              <a:rPr sz="2400" spc="-80" dirty="0">
                <a:latin typeface="Verdana"/>
                <a:cs typeface="Verdana"/>
              </a:rPr>
              <a:t>quality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SR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method </a:t>
            </a:r>
            <a:r>
              <a:rPr sz="2400" spc="-45" dirty="0">
                <a:latin typeface="Verdana"/>
                <a:cs typeface="Verdana"/>
              </a:rPr>
              <a:t>for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images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and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videos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needed.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97018" y="629969"/>
            <a:ext cx="2028189" cy="844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63905">
              <a:lnSpc>
                <a:spcPct val="116799"/>
              </a:lnSpc>
              <a:spcBef>
                <a:spcPts val="95"/>
              </a:spcBef>
            </a:pPr>
            <a:r>
              <a:rPr sz="2300" b="1" spc="-25" dirty="0">
                <a:latin typeface="Century Gothic"/>
                <a:cs typeface="Century Gothic"/>
              </a:rPr>
              <a:t>Key </a:t>
            </a:r>
            <a:r>
              <a:rPr sz="2300" b="1" spc="65" dirty="0">
                <a:latin typeface="Century Gothic"/>
                <a:cs typeface="Century Gothic"/>
              </a:rPr>
              <a:t>Contributions</a:t>
            </a:r>
            <a:endParaRPr sz="2300">
              <a:latin typeface="Century Gothic"/>
              <a:cs typeface="Century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79331" y="4348065"/>
            <a:ext cx="226377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b="1" spc="50" dirty="0">
                <a:latin typeface="Century Gothic"/>
                <a:cs typeface="Century Gothic"/>
              </a:rPr>
              <a:t>Methodologies</a:t>
            </a:r>
            <a:endParaRPr sz="2300">
              <a:latin typeface="Century Gothic"/>
              <a:cs typeface="Century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41272" y="7611954"/>
            <a:ext cx="113982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b="1" spc="165" dirty="0">
                <a:latin typeface="Century Gothic"/>
                <a:cs typeface="Century Gothic"/>
              </a:rPr>
              <a:t>Results</a:t>
            </a:r>
            <a:endParaRPr sz="2300">
              <a:latin typeface="Century Gothic"/>
              <a:cs typeface="Century Gothic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2017951" y="7940352"/>
            <a:ext cx="95250" cy="819150"/>
            <a:chOff x="12017951" y="7940352"/>
            <a:chExt cx="95250" cy="819150"/>
          </a:xfrm>
        </p:grpSpPr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17951" y="7940352"/>
              <a:ext cx="95250" cy="952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17951" y="8664252"/>
              <a:ext cx="95250" cy="9525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2251115" y="7748810"/>
            <a:ext cx="4846320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500"/>
              </a:lnSpc>
              <a:spcBef>
                <a:spcPts val="100"/>
              </a:spcBef>
            </a:pPr>
            <a:r>
              <a:rPr sz="2150" spc="185" dirty="0">
                <a:solidFill>
                  <a:srgbClr val="1B2020"/>
                </a:solidFill>
                <a:latin typeface="Calibri"/>
                <a:cs typeface="Calibri"/>
              </a:rPr>
              <a:t>Accuracy:</a:t>
            </a:r>
            <a:r>
              <a:rPr sz="2150" spc="16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100" dirty="0">
                <a:solidFill>
                  <a:srgbClr val="1B2020"/>
                </a:solidFill>
                <a:latin typeface="Calibri"/>
                <a:cs typeface="Calibri"/>
              </a:rPr>
              <a:t>+0.15dB</a:t>
            </a:r>
            <a:r>
              <a:rPr sz="2150" spc="170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130" dirty="0">
                <a:solidFill>
                  <a:srgbClr val="1B2020"/>
                </a:solidFill>
                <a:latin typeface="Calibri"/>
                <a:cs typeface="Calibri"/>
              </a:rPr>
              <a:t>(Images),</a:t>
            </a:r>
            <a:r>
              <a:rPr sz="2150" spc="170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185" dirty="0">
                <a:solidFill>
                  <a:srgbClr val="1B2020"/>
                </a:solidFill>
                <a:latin typeface="Calibri"/>
                <a:cs typeface="Calibri"/>
              </a:rPr>
              <a:t>+0.39dB </a:t>
            </a:r>
            <a:r>
              <a:rPr sz="2150" spc="180" dirty="0">
                <a:solidFill>
                  <a:srgbClr val="1B2020"/>
                </a:solidFill>
                <a:latin typeface="Calibri"/>
                <a:cs typeface="Calibri"/>
              </a:rPr>
              <a:t>(Videos)</a:t>
            </a:r>
            <a:r>
              <a:rPr sz="2150" spc="15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125" dirty="0">
                <a:solidFill>
                  <a:srgbClr val="1B2020"/>
                </a:solidFill>
                <a:latin typeface="Calibri"/>
                <a:cs typeface="Calibri"/>
              </a:rPr>
              <a:t>over</a:t>
            </a:r>
            <a:r>
              <a:rPr sz="2150" spc="160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145" dirty="0">
                <a:solidFill>
                  <a:srgbClr val="1B2020"/>
                </a:solidFill>
                <a:latin typeface="Calibri"/>
                <a:cs typeface="Calibri"/>
              </a:rPr>
              <a:t>SRCNN.</a:t>
            </a:r>
            <a:endParaRPr sz="2150">
              <a:latin typeface="Calibri"/>
              <a:cs typeface="Calibri"/>
            </a:endParaRPr>
          </a:p>
          <a:p>
            <a:pPr marL="12700" marR="160655">
              <a:lnSpc>
                <a:spcPct val="110500"/>
              </a:lnSpc>
            </a:pPr>
            <a:r>
              <a:rPr sz="2150" spc="155" dirty="0">
                <a:solidFill>
                  <a:srgbClr val="1B2020"/>
                </a:solidFill>
                <a:latin typeface="Calibri"/>
                <a:cs typeface="Calibri"/>
              </a:rPr>
              <a:t>Speed:</a:t>
            </a:r>
            <a:r>
              <a:rPr sz="2150" spc="16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135" dirty="0">
                <a:solidFill>
                  <a:srgbClr val="1B2020"/>
                </a:solidFill>
                <a:latin typeface="Calibri"/>
                <a:cs typeface="Calibri"/>
              </a:rPr>
              <a:t>4.7ms</a:t>
            </a:r>
            <a:r>
              <a:rPr sz="2150" spc="16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145" dirty="0">
                <a:solidFill>
                  <a:srgbClr val="1B2020"/>
                </a:solidFill>
                <a:latin typeface="Calibri"/>
                <a:cs typeface="Calibri"/>
              </a:rPr>
              <a:t>per</a:t>
            </a:r>
            <a:r>
              <a:rPr sz="2150" spc="16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100" dirty="0">
                <a:solidFill>
                  <a:srgbClr val="1B2020"/>
                </a:solidFill>
                <a:latin typeface="Calibri"/>
                <a:cs typeface="Calibri"/>
              </a:rPr>
              <a:t>Image,</a:t>
            </a:r>
            <a:r>
              <a:rPr sz="2150" spc="160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235" dirty="0">
                <a:solidFill>
                  <a:srgbClr val="1B2020"/>
                </a:solidFill>
                <a:latin typeface="Calibri"/>
                <a:cs typeface="Calibri"/>
              </a:rPr>
              <a:t>0.038s</a:t>
            </a:r>
            <a:r>
              <a:rPr sz="2150" spc="165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120" dirty="0">
                <a:solidFill>
                  <a:srgbClr val="1B2020"/>
                </a:solidFill>
                <a:latin typeface="Calibri"/>
                <a:cs typeface="Calibri"/>
              </a:rPr>
              <a:t>per </a:t>
            </a:r>
            <a:r>
              <a:rPr sz="2150" spc="175" dirty="0">
                <a:solidFill>
                  <a:srgbClr val="1B2020"/>
                </a:solidFill>
                <a:latin typeface="Calibri"/>
                <a:cs typeface="Calibri"/>
              </a:rPr>
              <a:t>1080p</a:t>
            </a:r>
            <a:r>
              <a:rPr sz="2150" spc="160" dirty="0">
                <a:solidFill>
                  <a:srgbClr val="1B2020"/>
                </a:solidFill>
                <a:latin typeface="Calibri"/>
                <a:cs typeface="Calibri"/>
              </a:rPr>
              <a:t> </a:t>
            </a:r>
            <a:r>
              <a:rPr sz="2150" spc="114" dirty="0">
                <a:solidFill>
                  <a:srgbClr val="1B2020"/>
                </a:solidFill>
                <a:latin typeface="Calibri"/>
                <a:cs typeface="Calibri"/>
              </a:rPr>
              <a:t>frame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797" y="707578"/>
            <a:ext cx="12807950" cy="1962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6350" dirty="0"/>
              <a:t>Accelerating</a:t>
            </a:r>
            <a:r>
              <a:rPr sz="6350" spc="320" dirty="0"/>
              <a:t> </a:t>
            </a:r>
            <a:r>
              <a:rPr sz="6350" spc="60" dirty="0"/>
              <a:t>the</a:t>
            </a:r>
            <a:r>
              <a:rPr sz="6350" spc="320" dirty="0"/>
              <a:t> </a:t>
            </a:r>
            <a:r>
              <a:rPr sz="6350" spc="-40" dirty="0"/>
              <a:t>Super-</a:t>
            </a:r>
            <a:r>
              <a:rPr sz="6350" spc="-10" dirty="0"/>
              <a:t>Resolution </a:t>
            </a:r>
            <a:r>
              <a:rPr sz="6350" dirty="0"/>
              <a:t>Convolutional</a:t>
            </a:r>
            <a:r>
              <a:rPr sz="6350" spc="215" dirty="0"/>
              <a:t> </a:t>
            </a:r>
            <a:r>
              <a:rPr sz="6350" dirty="0"/>
              <a:t>Neural</a:t>
            </a:r>
            <a:r>
              <a:rPr sz="6350" spc="225" dirty="0"/>
              <a:t> </a:t>
            </a:r>
            <a:r>
              <a:rPr sz="6350" spc="60" dirty="0"/>
              <a:t>Network</a:t>
            </a:r>
            <a:endParaRPr sz="6350"/>
          </a:p>
        </p:txBody>
      </p:sp>
      <p:sp>
        <p:nvSpPr>
          <p:cNvPr id="3" name="object 3"/>
          <p:cNvSpPr/>
          <p:nvPr/>
        </p:nvSpPr>
        <p:spPr>
          <a:xfrm>
            <a:off x="1077177" y="2644447"/>
            <a:ext cx="13062585" cy="312420"/>
          </a:xfrm>
          <a:custGeom>
            <a:avLst/>
            <a:gdLst/>
            <a:ahLst/>
            <a:cxnLst/>
            <a:rect l="l" t="t" r="r" b="b"/>
            <a:pathLst>
              <a:path w="13062585" h="312419">
                <a:moveTo>
                  <a:pt x="5740355" y="302014"/>
                </a:moveTo>
                <a:lnTo>
                  <a:pt x="1846779" y="302014"/>
                </a:lnTo>
                <a:lnTo>
                  <a:pt x="1796160" y="300744"/>
                </a:lnTo>
                <a:lnTo>
                  <a:pt x="1745540" y="300744"/>
                </a:lnTo>
                <a:lnTo>
                  <a:pt x="1138047" y="289314"/>
                </a:lnTo>
                <a:lnTo>
                  <a:pt x="1087419" y="289314"/>
                </a:lnTo>
                <a:lnTo>
                  <a:pt x="986161" y="286774"/>
                </a:lnTo>
                <a:lnTo>
                  <a:pt x="935532" y="286774"/>
                </a:lnTo>
                <a:lnTo>
                  <a:pt x="884902" y="285504"/>
                </a:lnTo>
                <a:lnTo>
                  <a:pt x="834272" y="285504"/>
                </a:lnTo>
                <a:lnTo>
                  <a:pt x="783642" y="284234"/>
                </a:lnTo>
                <a:lnTo>
                  <a:pt x="682380" y="284234"/>
                </a:lnTo>
                <a:lnTo>
                  <a:pt x="631749" y="282964"/>
                </a:lnTo>
                <a:lnTo>
                  <a:pt x="5524014" y="282964"/>
                </a:lnTo>
                <a:lnTo>
                  <a:pt x="5574859" y="281694"/>
                </a:lnTo>
                <a:lnTo>
                  <a:pt x="5676548" y="281694"/>
                </a:lnTo>
                <a:lnTo>
                  <a:pt x="5727392" y="280424"/>
                </a:lnTo>
                <a:lnTo>
                  <a:pt x="5778236" y="280424"/>
                </a:lnTo>
                <a:lnTo>
                  <a:pt x="5829081" y="279154"/>
                </a:lnTo>
                <a:lnTo>
                  <a:pt x="5879925" y="279154"/>
                </a:lnTo>
                <a:lnTo>
                  <a:pt x="6135216" y="272804"/>
                </a:lnTo>
                <a:lnTo>
                  <a:pt x="6187124" y="272804"/>
                </a:lnTo>
                <a:lnTo>
                  <a:pt x="6239028" y="271534"/>
                </a:lnTo>
                <a:lnTo>
                  <a:pt x="6290928" y="271534"/>
                </a:lnTo>
                <a:lnTo>
                  <a:pt x="6342824" y="270264"/>
                </a:lnTo>
                <a:lnTo>
                  <a:pt x="6498502" y="270264"/>
                </a:lnTo>
                <a:lnTo>
                  <a:pt x="6602285" y="268994"/>
                </a:lnTo>
                <a:lnTo>
                  <a:pt x="6809867" y="268994"/>
                </a:lnTo>
                <a:lnTo>
                  <a:pt x="6861771" y="267724"/>
                </a:lnTo>
                <a:lnTo>
                  <a:pt x="6913679" y="267724"/>
                </a:lnTo>
                <a:lnTo>
                  <a:pt x="7876843" y="251214"/>
                </a:lnTo>
                <a:lnTo>
                  <a:pt x="8079343" y="246134"/>
                </a:lnTo>
                <a:lnTo>
                  <a:pt x="8129968" y="246134"/>
                </a:lnTo>
                <a:lnTo>
                  <a:pt x="8534695" y="235974"/>
                </a:lnTo>
                <a:lnTo>
                  <a:pt x="8585053" y="233434"/>
                </a:lnTo>
                <a:lnTo>
                  <a:pt x="8635418" y="232164"/>
                </a:lnTo>
                <a:lnTo>
                  <a:pt x="8685788" y="229624"/>
                </a:lnTo>
                <a:lnTo>
                  <a:pt x="8736162" y="228354"/>
                </a:lnTo>
                <a:lnTo>
                  <a:pt x="8786538" y="225814"/>
                </a:lnTo>
                <a:lnTo>
                  <a:pt x="8836916" y="224544"/>
                </a:lnTo>
                <a:lnTo>
                  <a:pt x="9038413" y="215654"/>
                </a:lnTo>
                <a:lnTo>
                  <a:pt x="9088778" y="214384"/>
                </a:lnTo>
                <a:lnTo>
                  <a:pt x="9139137" y="211844"/>
                </a:lnTo>
                <a:lnTo>
                  <a:pt x="9239173" y="208034"/>
                </a:lnTo>
                <a:lnTo>
                  <a:pt x="9288850" y="206764"/>
                </a:lnTo>
                <a:lnTo>
                  <a:pt x="9735648" y="183904"/>
                </a:lnTo>
                <a:lnTo>
                  <a:pt x="9785259" y="180094"/>
                </a:lnTo>
                <a:lnTo>
                  <a:pt x="9834863" y="177554"/>
                </a:lnTo>
                <a:lnTo>
                  <a:pt x="9884460" y="173744"/>
                </a:lnTo>
                <a:lnTo>
                  <a:pt x="9934051" y="171204"/>
                </a:lnTo>
                <a:lnTo>
                  <a:pt x="9983634" y="167394"/>
                </a:lnTo>
                <a:lnTo>
                  <a:pt x="10033783" y="164854"/>
                </a:lnTo>
                <a:lnTo>
                  <a:pt x="10083889" y="159774"/>
                </a:lnTo>
                <a:lnTo>
                  <a:pt x="10133974" y="155964"/>
                </a:lnTo>
                <a:lnTo>
                  <a:pt x="10184058" y="150884"/>
                </a:lnTo>
                <a:lnTo>
                  <a:pt x="10284313" y="143264"/>
                </a:lnTo>
                <a:lnTo>
                  <a:pt x="10334525" y="141994"/>
                </a:lnTo>
                <a:lnTo>
                  <a:pt x="10384822" y="141994"/>
                </a:lnTo>
                <a:lnTo>
                  <a:pt x="10435225" y="143264"/>
                </a:lnTo>
                <a:lnTo>
                  <a:pt x="10435225" y="153424"/>
                </a:lnTo>
                <a:lnTo>
                  <a:pt x="10279374" y="161044"/>
                </a:lnTo>
                <a:lnTo>
                  <a:pt x="10227445" y="164854"/>
                </a:lnTo>
                <a:lnTo>
                  <a:pt x="10175523" y="167394"/>
                </a:lnTo>
                <a:lnTo>
                  <a:pt x="9967865" y="181364"/>
                </a:lnTo>
                <a:lnTo>
                  <a:pt x="9915948" y="183904"/>
                </a:lnTo>
                <a:lnTo>
                  <a:pt x="9812096" y="191524"/>
                </a:lnTo>
                <a:lnTo>
                  <a:pt x="9087868" y="228354"/>
                </a:lnTo>
                <a:lnTo>
                  <a:pt x="9036181" y="229624"/>
                </a:lnTo>
                <a:lnTo>
                  <a:pt x="8777677" y="242324"/>
                </a:lnTo>
                <a:lnTo>
                  <a:pt x="8726735" y="243594"/>
                </a:lnTo>
                <a:lnTo>
                  <a:pt x="8675790" y="246134"/>
                </a:lnTo>
                <a:lnTo>
                  <a:pt x="8522941" y="249944"/>
                </a:lnTo>
                <a:lnTo>
                  <a:pt x="8471988" y="252484"/>
                </a:lnTo>
                <a:lnTo>
                  <a:pt x="8370081" y="255024"/>
                </a:lnTo>
                <a:lnTo>
                  <a:pt x="8319128" y="255024"/>
                </a:lnTo>
                <a:lnTo>
                  <a:pt x="7809753" y="267724"/>
                </a:lnTo>
                <a:lnTo>
                  <a:pt x="7758843" y="270264"/>
                </a:lnTo>
                <a:lnTo>
                  <a:pt x="7507704" y="276614"/>
                </a:lnTo>
                <a:lnTo>
                  <a:pt x="7057207" y="276614"/>
                </a:lnTo>
                <a:lnTo>
                  <a:pt x="7007175" y="277884"/>
                </a:lnTo>
                <a:lnTo>
                  <a:pt x="6957150" y="277884"/>
                </a:lnTo>
                <a:lnTo>
                  <a:pt x="6807131" y="281694"/>
                </a:lnTo>
                <a:lnTo>
                  <a:pt x="6656151" y="289314"/>
                </a:lnTo>
                <a:lnTo>
                  <a:pt x="6605131" y="290584"/>
                </a:lnTo>
                <a:lnTo>
                  <a:pt x="6554111" y="293124"/>
                </a:lnTo>
                <a:lnTo>
                  <a:pt x="6503093" y="293124"/>
                </a:lnTo>
                <a:lnTo>
                  <a:pt x="6452078" y="294394"/>
                </a:lnTo>
                <a:lnTo>
                  <a:pt x="6095094" y="294394"/>
                </a:lnTo>
                <a:lnTo>
                  <a:pt x="6044121" y="295664"/>
                </a:lnTo>
                <a:lnTo>
                  <a:pt x="5993157" y="295664"/>
                </a:lnTo>
                <a:lnTo>
                  <a:pt x="5740355" y="302014"/>
                </a:lnTo>
                <a:close/>
              </a:path>
              <a:path w="13062585" h="312419">
                <a:moveTo>
                  <a:pt x="62100" y="290584"/>
                </a:moveTo>
                <a:lnTo>
                  <a:pt x="40404" y="290584"/>
                </a:lnTo>
                <a:lnTo>
                  <a:pt x="19460" y="288044"/>
                </a:lnTo>
                <a:lnTo>
                  <a:pt x="4310" y="276614"/>
                </a:lnTo>
                <a:lnTo>
                  <a:pt x="0" y="255024"/>
                </a:lnTo>
                <a:lnTo>
                  <a:pt x="8393" y="234704"/>
                </a:lnTo>
                <a:lnTo>
                  <a:pt x="25505" y="225814"/>
                </a:lnTo>
                <a:lnTo>
                  <a:pt x="46964" y="225814"/>
                </a:lnTo>
                <a:lnTo>
                  <a:pt x="68396" y="228354"/>
                </a:lnTo>
                <a:lnTo>
                  <a:pt x="117167" y="235974"/>
                </a:lnTo>
                <a:lnTo>
                  <a:pt x="166019" y="238514"/>
                </a:lnTo>
                <a:lnTo>
                  <a:pt x="263856" y="238514"/>
                </a:lnTo>
                <a:lnTo>
                  <a:pt x="315459" y="239784"/>
                </a:lnTo>
                <a:lnTo>
                  <a:pt x="367061" y="239784"/>
                </a:lnTo>
                <a:lnTo>
                  <a:pt x="418663" y="241054"/>
                </a:lnTo>
                <a:lnTo>
                  <a:pt x="470264" y="241054"/>
                </a:lnTo>
                <a:lnTo>
                  <a:pt x="521864" y="242324"/>
                </a:lnTo>
                <a:lnTo>
                  <a:pt x="728249" y="243594"/>
                </a:lnTo>
                <a:lnTo>
                  <a:pt x="779840" y="244864"/>
                </a:lnTo>
                <a:lnTo>
                  <a:pt x="831429" y="244864"/>
                </a:lnTo>
                <a:lnTo>
                  <a:pt x="883015" y="246134"/>
                </a:lnTo>
                <a:lnTo>
                  <a:pt x="934598" y="246134"/>
                </a:lnTo>
                <a:lnTo>
                  <a:pt x="1244019" y="253754"/>
                </a:lnTo>
                <a:lnTo>
                  <a:pt x="1294988" y="256294"/>
                </a:lnTo>
                <a:lnTo>
                  <a:pt x="1396928" y="258834"/>
                </a:lnTo>
                <a:lnTo>
                  <a:pt x="1447899" y="261374"/>
                </a:lnTo>
                <a:lnTo>
                  <a:pt x="1804702" y="270264"/>
                </a:lnTo>
                <a:lnTo>
                  <a:pt x="1855676" y="270264"/>
                </a:lnTo>
                <a:lnTo>
                  <a:pt x="2008597" y="274074"/>
                </a:lnTo>
                <a:lnTo>
                  <a:pt x="2059571" y="274074"/>
                </a:lnTo>
                <a:lnTo>
                  <a:pt x="2110546" y="275344"/>
                </a:lnTo>
                <a:lnTo>
                  <a:pt x="2161521" y="275344"/>
                </a:lnTo>
                <a:lnTo>
                  <a:pt x="2212496" y="276614"/>
                </a:lnTo>
                <a:lnTo>
                  <a:pt x="2263472" y="276614"/>
                </a:lnTo>
                <a:lnTo>
                  <a:pt x="2314447" y="277884"/>
                </a:lnTo>
                <a:lnTo>
                  <a:pt x="2365424" y="277884"/>
                </a:lnTo>
                <a:lnTo>
                  <a:pt x="2416400" y="279154"/>
                </a:lnTo>
                <a:lnTo>
                  <a:pt x="2569330" y="279154"/>
                </a:lnTo>
                <a:lnTo>
                  <a:pt x="2620307" y="280424"/>
                </a:lnTo>
                <a:lnTo>
                  <a:pt x="2824218" y="280424"/>
                </a:lnTo>
                <a:lnTo>
                  <a:pt x="4659521" y="281694"/>
                </a:lnTo>
                <a:lnTo>
                  <a:pt x="274761" y="282964"/>
                </a:lnTo>
                <a:lnTo>
                  <a:pt x="168458" y="288044"/>
                </a:lnTo>
                <a:lnTo>
                  <a:pt x="62100" y="290584"/>
                </a:lnTo>
                <a:close/>
              </a:path>
              <a:path w="13062585" h="312419">
                <a:moveTo>
                  <a:pt x="5588671" y="304554"/>
                </a:moveTo>
                <a:lnTo>
                  <a:pt x="2049247" y="304554"/>
                </a:lnTo>
                <a:lnTo>
                  <a:pt x="1998631" y="303284"/>
                </a:lnTo>
                <a:lnTo>
                  <a:pt x="1948015" y="303284"/>
                </a:lnTo>
                <a:lnTo>
                  <a:pt x="1897398" y="302014"/>
                </a:lnTo>
                <a:lnTo>
                  <a:pt x="5689794" y="302014"/>
                </a:lnTo>
                <a:lnTo>
                  <a:pt x="5588671" y="304554"/>
                </a:lnTo>
                <a:close/>
              </a:path>
              <a:path w="13062585" h="312419">
                <a:moveTo>
                  <a:pt x="5487546" y="305824"/>
                </a:moveTo>
                <a:lnTo>
                  <a:pt x="2201087" y="305824"/>
                </a:lnTo>
                <a:lnTo>
                  <a:pt x="2150474" y="304554"/>
                </a:lnTo>
                <a:lnTo>
                  <a:pt x="5538109" y="304554"/>
                </a:lnTo>
                <a:lnTo>
                  <a:pt x="5487546" y="305824"/>
                </a:lnTo>
                <a:close/>
              </a:path>
              <a:path w="13062585" h="312419">
                <a:moveTo>
                  <a:pt x="5386421" y="307094"/>
                </a:moveTo>
                <a:lnTo>
                  <a:pt x="2453702" y="307094"/>
                </a:lnTo>
                <a:lnTo>
                  <a:pt x="2352582" y="305824"/>
                </a:lnTo>
                <a:lnTo>
                  <a:pt x="5436984" y="305824"/>
                </a:lnTo>
                <a:lnTo>
                  <a:pt x="5386421" y="307094"/>
                </a:lnTo>
                <a:close/>
              </a:path>
              <a:path w="13062585" h="312419">
                <a:moveTo>
                  <a:pt x="5032477" y="310904"/>
                </a:moveTo>
                <a:lnTo>
                  <a:pt x="3363830" y="310904"/>
                </a:lnTo>
                <a:lnTo>
                  <a:pt x="2605385" y="307094"/>
                </a:lnTo>
                <a:lnTo>
                  <a:pt x="5335858" y="307094"/>
                </a:lnTo>
                <a:lnTo>
                  <a:pt x="5285295" y="308364"/>
                </a:lnTo>
                <a:lnTo>
                  <a:pt x="5234732" y="308364"/>
                </a:lnTo>
                <a:lnTo>
                  <a:pt x="5184168" y="309634"/>
                </a:lnTo>
                <a:lnTo>
                  <a:pt x="5083041" y="309634"/>
                </a:lnTo>
                <a:lnTo>
                  <a:pt x="5032477" y="310904"/>
                </a:lnTo>
                <a:close/>
              </a:path>
              <a:path w="13062585" h="312419">
                <a:moveTo>
                  <a:pt x="4830219" y="312174"/>
                </a:moveTo>
                <a:lnTo>
                  <a:pt x="3768349" y="312174"/>
                </a:lnTo>
                <a:lnTo>
                  <a:pt x="3616654" y="310904"/>
                </a:lnTo>
                <a:lnTo>
                  <a:pt x="4880784" y="310904"/>
                </a:lnTo>
                <a:lnTo>
                  <a:pt x="4830219" y="312174"/>
                </a:lnTo>
                <a:close/>
              </a:path>
              <a:path w="13062585" h="312419">
                <a:moveTo>
                  <a:pt x="11276018" y="99912"/>
                </a:moveTo>
                <a:lnTo>
                  <a:pt x="11264388" y="99912"/>
                </a:lnTo>
                <a:lnTo>
                  <a:pt x="11255127" y="99482"/>
                </a:lnTo>
                <a:lnTo>
                  <a:pt x="11244708" y="98785"/>
                </a:lnTo>
                <a:lnTo>
                  <a:pt x="11234236" y="98195"/>
                </a:lnTo>
                <a:lnTo>
                  <a:pt x="11234236" y="88178"/>
                </a:lnTo>
                <a:lnTo>
                  <a:pt x="11853609" y="64075"/>
                </a:lnTo>
                <a:lnTo>
                  <a:pt x="12984506" y="4614"/>
                </a:lnTo>
                <a:lnTo>
                  <a:pt x="13007932" y="1864"/>
                </a:lnTo>
                <a:lnTo>
                  <a:pt x="13032619" y="0"/>
                </a:lnTo>
                <a:lnTo>
                  <a:pt x="13052639" y="5379"/>
                </a:lnTo>
                <a:lnTo>
                  <a:pt x="13062060" y="24360"/>
                </a:lnTo>
                <a:lnTo>
                  <a:pt x="13055603" y="44353"/>
                </a:lnTo>
                <a:lnTo>
                  <a:pt x="13036805" y="52943"/>
                </a:lnTo>
                <a:lnTo>
                  <a:pt x="13014005" y="54695"/>
                </a:lnTo>
                <a:lnTo>
                  <a:pt x="12988798" y="54695"/>
                </a:lnTo>
                <a:lnTo>
                  <a:pt x="12338319" y="68379"/>
                </a:lnTo>
                <a:lnTo>
                  <a:pt x="11276018" y="99626"/>
                </a:lnTo>
                <a:lnTo>
                  <a:pt x="11276018" y="99912"/>
                </a:lnTo>
                <a:close/>
              </a:path>
              <a:path w="13062585" h="312419">
                <a:moveTo>
                  <a:pt x="13012319" y="54825"/>
                </a:moveTo>
                <a:lnTo>
                  <a:pt x="12988798" y="54695"/>
                </a:lnTo>
                <a:lnTo>
                  <a:pt x="13014005" y="54695"/>
                </a:lnTo>
                <a:lnTo>
                  <a:pt x="13012319" y="54825"/>
                </a:lnTo>
                <a:close/>
              </a:path>
              <a:path w="13062585" h="312419">
                <a:moveTo>
                  <a:pt x="11219037" y="101134"/>
                </a:moveTo>
                <a:lnTo>
                  <a:pt x="11030037" y="101134"/>
                </a:lnTo>
                <a:lnTo>
                  <a:pt x="11081162" y="98978"/>
                </a:lnTo>
                <a:lnTo>
                  <a:pt x="11183152" y="90791"/>
                </a:lnTo>
                <a:lnTo>
                  <a:pt x="11234236" y="87892"/>
                </a:lnTo>
                <a:lnTo>
                  <a:pt x="11232805" y="87892"/>
                </a:lnTo>
                <a:lnTo>
                  <a:pt x="11231088" y="89037"/>
                </a:lnTo>
                <a:lnTo>
                  <a:pt x="11228226" y="93616"/>
                </a:lnTo>
                <a:lnTo>
                  <a:pt x="11229657" y="95619"/>
                </a:lnTo>
                <a:lnTo>
                  <a:pt x="11234236" y="97908"/>
                </a:lnTo>
                <a:lnTo>
                  <a:pt x="11219037" y="101134"/>
                </a:lnTo>
                <a:close/>
              </a:path>
              <a:path w="13062585" h="312419">
                <a:moveTo>
                  <a:pt x="10883953" y="125382"/>
                </a:moveTo>
                <a:lnTo>
                  <a:pt x="10884015" y="115339"/>
                </a:lnTo>
                <a:lnTo>
                  <a:pt x="10906762" y="105747"/>
                </a:lnTo>
                <a:lnTo>
                  <a:pt x="10930350" y="100663"/>
                </a:lnTo>
                <a:lnTo>
                  <a:pt x="10955762" y="98978"/>
                </a:lnTo>
                <a:lnTo>
                  <a:pt x="10951866" y="98978"/>
                </a:lnTo>
                <a:lnTo>
                  <a:pt x="10978678" y="99912"/>
                </a:lnTo>
                <a:lnTo>
                  <a:pt x="11030037" y="101134"/>
                </a:lnTo>
                <a:lnTo>
                  <a:pt x="11219037" y="101134"/>
                </a:lnTo>
                <a:lnTo>
                  <a:pt x="11184751" y="108411"/>
                </a:lnTo>
                <a:lnTo>
                  <a:pt x="11135018" y="113119"/>
                </a:lnTo>
                <a:lnTo>
                  <a:pt x="11135799" y="113119"/>
                </a:lnTo>
                <a:lnTo>
                  <a:pt x="11101340" y="113878"/>
                </a:lnTo>
                <a:lnTo>
                  <a:pt x="11034104" y="113878"/>
                </a:lnTo>
                <a:lnTo>
                  <a:pt x="10983758" y="114178"/>
                </a:lnTo>
                <a:lnTo>
                  <a:pt x="10933648" y="117297"/>
                </a:lnTo>
                <a:lnTo>
                  <a:pt x="10883953" y="125382"/>
                </a:lnTo>
                <a:close/>
              </a:path>
              <a:path w="13062585" h="312419">
                <a:moveTo>
                  <a:pt x="10805954" y="129960"/>
                </a:moveTo>
                <a:lnTo>
                  <a:pt x="10645852" y="129960"/>
                </a:lnTo>
                <a:lnTo>
                  <a:pt x="10692868" y="117948"/>
                </a:lnTo>
                <a:lnTo>
                  <a:pt x="10740378" y="113119"/>
                </a:lnTo>
                <a:lnTo>
                  <a:pt x="10788191" y="112838"/>
                </a:lnTo>
                <a:lnTo>
                  <a:pt x="10836113" y="114466"/>
                </a:lnTo>
                <a:lnTo>
                  <a:pt x="10882561" y="115339"/>
                </a:lnTo>
                <a:lnTo>
                  <a:pt x="10880805" y="116510"/>
                </a:lnTo>
                <a:lnTo>
                  <a:pt x="10877943" y="121089"/>
                </a:lnTo>
                <a:lnTo>
                  <a:pt x="10879374" y="123092"/>
                </a:lnTo>
                <a:lnTo>
                  <a:pt x="10883953" y="125382"/>
                </a:lnTo>
                <a:lnTo>
                  <a:pt x="10805954" y="129960"/>
                </a:lnTo>
                <a:close/>
              </a:path>
              <a:path w="13062585" h="312419">
                <a:moveTo>
                  <a:pt x="11087690" y="114178"/>
                </a:moveTo>
                <a:lnTo>
                  <a:pt x="11074970" y="114178"/>
                </a:lnTo>
                <a:lnTo>
                  <a:pt x="11034104" y="113878"/>
                </a:lnTo>
                <a:lnTo>
                  <a:pt x="11101340" y="113878"/>
                </a:lnTo>
                <a:lnTo>
                  <a:pt x="11087690" y="114178"/>
                </a:lnTo>
                <a:close/>
              </a:path>
              <a:path w="13062585" h="312419">
                <a:moveTo>
                  <a:pt x="10437097" y="153323"/>
                </a:moveTo>
                <a:lnTo>
                  <a:pt x="10438659" y="152282"/>
                </a:lnTo>
                <a:lnTo>
                  <a:pt x="10441521" y="147704"/>
                </a:lnTo>
                <a:lnTo>
                  <a:pt x="10440090" y="145700"/>
                </a:lnTo>
                <a:lnTo>
                  <a:pt x="10435511" y="143411"/>
                </a:lnTo>
                <a:lnTo>
                  <a:pt x="10487452" y="129719"/>
                </a:lnTo>
                <a:lnTo>
                  <a:pt x="10540038" y="126383"/>
                </a:lnTo>
                <a:lnTo>
                  <a:pt x="10645852" y="129960"/>
                </a:lnTo>
                <a:lnTo>
                  <a:pt x="10805954" y="129960"/>
                </a:lnTo>
                <a:lnTo>
                  <a:pt x="10437097" y="153323"/>
                </a:lnTo>
                <a:close/>
              </a:path>
            </a:pathLst>
          </a:custGeom>
          <a:solidFill>
            <a:srgbClr val="F69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331" y="5313471"/>
            <a:ext cx="104775" cy="1047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331" y="5761146"/>
            <a:ext cx="104775" cy="1047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331" y="6208821"/>
            <a:ext cx="104775" cy="104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331" y="6656496"/>
            <a:ext cx="104775" cy="1047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0331" y="8113821"/>
            <a:ext cx="104775" cy="1047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0331" y="8561496"/>
            <a:ext cx="104775" cy="1047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0331" y="9009171"/>
            <a:ext cx="104775" cy="1047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19981" y="2988521"/>
            <a:ext cx="15464155" cy="6247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700"/>
              </a:lnSpc>
              <a:spcBef>
                <a:spcPts val="95"/>
              </a:spcBef>
            </a:pPr>
            <a:r>
              <a:rPr sz="2700" spc="-25" dirty="0">
                <a:latin typeface="Verdana"/>
                <a:cs typeface="Verdana"/>
              </a:rPr>
              <a:t>SRCNN</a:t>
            </a:r>
            <a:r>
              <a:rPr sz="2700" spc="-170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suffers</a:t>
            </a:r>
            <a:r>
              <a:rPr sz="2700" spc="-170" dirty="0">
                <a:latin typeface="Verdana"/>
                <a:cs typeface="Verdana"/>
              </a:rPr>
              <a:t> </a:t>
            </a:r>
            <a:r>
              <a:rPr sz="2700" spc="-75" dirty="0">
                <a:latin typeface="Verdana"/>
                <a:cs typeface="Verdana"/>
              </a:rPr>
              <a:t>from</a:t>
            </a:r>
            <a:r>
              <a:rPr sz="2700" spc="-165" dirty="0">
                <a:latin typeface="Verdana"/>
                <a:cs typeface="Verdana"/>
              </a:rPr>
              <a:t> </a:t>
            </a:r>
            <a:r>
              <a:rPr sz="2700" spc="-110" dirty="0">
                <a:latin typeface="Verdana"/>
                <a:cs typeface="Verdana"/>
              </a:rPr>
              <a:t>high</a:t>
            </a:r>
            <a:r>
              <a:rPr sz="2700" spc="-170" dirty="0">
                <a:latin typeface="Verdana"/>
                <a:cs typeface="Verdana"/>
              </a:rPr>
              <a:t> </a:t>
            </a:r>
            <a:r>
              <a:rPr sz="2700" spc="-45" dirty="0">
                <a:latin typeface="Verdana"/>
                <a:cs typeface="Verdana"/>
              </a:rPr>
              <a:t>computational</a:t>
            </a:r>
            <a:r>
              <a:rPr sz="2700" spc="-165" dirty="0">
                <a:latin typeface="Verdana"/>
                <a:cs typeface="Verdana"/>
              </a:rPr>
              <a:t> </a:t>
            </a:r>
            <a:r>
              <a:rPr sz="2700" spc="75" dirty="0">
                <a:latin typeface="Verdana"/>
                <a:cs typeface="Verdana"/>
              </a:rPr>
              <a:t>cost</a:t>
            </a:r>
            <a:r>
              <a:rPr sz="2700" spc="-170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due</a:t>
            </a:r>
            <a:r>
              <a:rPr sz="2700" spc="-16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to</a:t>
            </a:r>
            <a:r>
              <a:rPr sz="2700" spc="-17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bicubic</a:t>
            </a:r>
            <a:r>
              <a:rPr sz="2700" spc="-165" dirty="0">
                <a:latin typeface="Verdana"/>
                <a:cs typeface="Verdana"/>
              </a:rPr>
              <a:t> </a:t>
            </a:r>
            <a:r>
              <a:rPr sz="2700" spc="-55" dirty="0">
                <a:latin typeface="Verdana"/>
                <a:cs typeface="Verdana"/>
              </a:rPr>
              <a:t>interpolation</a:t>
            </a:r>
            <a:r>
              <a:rPr sz="2700" spc="-170" dirty="0">
                <a:latin typeface="Verdana"/>
                <a:cs typeface="Verdana"/>
              </a:rPr>
              <a:t> </a:t>
            </a:r>
            <a:r>
              <a:rPr sz="2700" spc="-70" dirty="0">
                <a:latin typeface="Verdana"/>
                <a:cs typeface="Verdana"/>
              </a:rPr>
              <a:t>and</a:t>
            </a:r>
            <a:r>
              <a:rPr sz="2700" spc="-165" dirty="0">
                <a:latin typeface="Verdana"/>
                <a:cs typeface="Verdana"/>
              </a:rPr>
              <a:t> </a:t>
            </a:r>
            <a:r>
              <a:rPr sz="2700" spc="50" dirty="0">
                <a:latin typeface="Verdana"/>
                <a:cs typeface="Verdana"/>
              </a:rPr>
              <a:t>slow</a:t>
            </a:r>
            <a:r>
              <a:rPr sz="2700" spc="-170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inference </a:t>
            </a:r>
            <a:r>
              <a:rPr sz="2700" spc="60" dirty="0">
                <a:latin typeface="Verdana"/>
                <a:cs typeface="Verdana"/>
              </a:rPr>
              <a:t>speed</a:t>
            </a:r>
            <a:r>
              <a:rPr sz="2700" spc="-180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due</a:t>
            </a:r>
            <a:r>
              <a:rPr sz="2700" spc="-17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to</a:t>
            </a:r>
            <a:r>
              <a:rPr sz="2700" spc="-17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large</a:t>
            </a:r>
            <a:r>
              <a:rPr sz="2700" spc="-175" dirty="0">
                <a:latin typeface="Verdana"/>
                <a:cs typeface="Verdana"/>
              </a:rPr>
              <a:t> </a:t>
            </a:r>
            <a:r>
              <a:rPr sz="2700" spc="-50" dirty="0">
                <a:latin typeface="Verdana"/>
                <a:cs typeface="Verdana"/>
              </a:rPr>
              <a:t>filter</a:t>
            </a:r>
            <a:r>
              <a:rPr sz="2700" spc="-18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sizes</a:t>
            </a:r>
            <a:r>
              <a:rPr sz="2700" spc="-175" dirty="0">
                <a:latin typeface="Verdana"/>
                <a:cs typeface="Verdana"/>
              </a:rPr>
              <a:t> </a:t>
            </a:r>
            <a:r>
              <a:rPr sz="2700" spc="-70" dirty="0">
                <a:latin typeface="Verdana"/>
                <a:cs typeface="Verdana"/>
              </a:rPr>
              <a:t>and</a:t>
            </a:r>
            <a:r>
              <a:rPr sz="2700" spc="-175" dirty="0">
                <a:latin typeface="Verdana"/>
                <a:cs typeface="Verdana"/>
              </a:rPr>
              <a:t> </a:t>
            </a:r>
            <a:r>
              <a:rPr sz="2700" spc="-70" dirty="0">
                <a:latin typeface="Verdana"/>
                <a:cs typeface="Verdana"/>
              </a:rPr>
              <a:t>a</a:t>
            </a:r>
            <a:r>
              <a:rPr sz="2700" spc="-17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single</a:t>
            </a:r>
            <a:r>
              <a:rPr sz="2700" spc="-18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wide</a:t>
            </a:r>
            <a:r>
              <a:rPr sz="2700" spc="-175" dirty="0">
                <a:latin typeface="Verdana"/>
                <a:cs typeface="Verdana"/>
              </a:rPr>
              <a:t> </a:t>
            </a:r>
            <a:r>
              <a:rPr sz="2700" spc="-65" dirty="0">
                <a:latin typeface="Verdana"/>
                <a:cs typeface="Verdana"/>
              </a:rPr>
              <a:t>mapping</a:t>
            </a:r>
            <a:r>
              <a:rPr sz="2700" spc="-17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layer.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25"/>
              </a:spcBef>
            </a:pPr>
            <a:endParaRPr sz="2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b="1" i="1" u="heavy" spc="19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FSRCNN</a:t>
            </a:r>
            <a:endParaRPr sz="3000">
              <a:latin typeface="Century Gothic"/>
              <a:cs typeface="Century Gothic"/>
            </a:endParaRPr>
          </a:p>
          <a:p>
            <a:pPr marL="530225">
              <a:lnSpc>
                <a:spcPct val="100000"/>
              </a:lnSpc>
              <a:spcBef>
                <a:spcPts val="750"/>
              </a:spcBef>
            </a:pPr>
            <a:r>
              <a:rPr sz="2400" dirty="0">
                <a:latin typeface="Verdana"/>
                <a:cs typeface="Verdana"/>
              </a:rPr>
              <a:t>No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Bicubic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Interpolation: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Learns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directly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from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the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original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LR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image</a:t>
            </a:r>
            <a:endParaRPr sz="2400">
              <a:latin typeface="Verdana"/>
              <a:cs typeface="Verdana"/>
            </a:endParaRPr>
          </a:p>
          <a:p>
            <a:pPr marL="530225" marR="3148965">
              <a:lnSpc>
                <a:spcPct val="122400"/>
              </a:lnSpc>
            </a:pPr>
            <a:r>
              <a:rPr sz="2400" spc="-30" dirty="0">
                <a:latin typeface="Verdana"/>
                <a:cs typeface="Verdana"/>
              </a:rPr>
              <a:t>Hourglass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Network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Structure: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Efficient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shrinking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dirty="0">
                <a:latin typeface="Arial"/>
                <a:cs typeface="Arial"/>
              </a:rPr>
              <a:t>→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70" dirty="0">
                <a:latin typeface="Verdana"/>
                <a:cs typeface="Verdana"/>
              </a:rPr>
              <a:t>mapping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dirty="0">
                <a:latin typeface="Arial"/>
                <a:cs typeface="Arial"/>
              </a:rPr>
              <a:t>→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5" dirty="0">
                <a:latin typeface="Verdana"/>
                <a:cs typeface="Verdana"/>
              </a:rPr>
              <a:t>expanding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layers </a:t>
            </a:r>
            <a:r>
              <a:rPr sz="2400" spc="-45" dirty="0">
                <a:latin typeface="Verdana"/>
                <a:cs typeface="Verdana"/>
              </a:rPr>
              <a:t>Deconvolution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(Upsampling)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at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the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End: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Reduces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computation</a:t>
            </a:r>
            <a:endParaRPr sz="2400">
              <a:latin typeface="Verdana"/>
              <a:cs typeface="Verdana"/>
            </a:endParaRPr>
          </a:p>
          <a:p>
            <a:pPr marL="530225">
              <a:lnSpc>
                <a:spcPct val="100000"/>
              </a:lnSpc>
              <a:spcBef>
                <a:spcPts val="645"/>
              </a:spcBef>
            </a:pPr>
            <a:r>
              <a:rPr sz="2400" spc="-55" dirty="0">
                <a:latin typeface="Verdana"/>
                <a:cs typeface="Verdana"/>
              </a:rPr>
              <a:t>Smaller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Filters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and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Deeper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Network: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Improves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speed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without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losing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quality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000" b="1" i="1" u="heavy" spc="18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K</a:t>
            </a:r>
            <a:r>
              <a:rPr sz="3000" b="1" i="1" u="heavy" spc="18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e</a:t>
            </a:r>
            <a:r>
              <a:rPr sz="3000" b="1" i="1" u="heavy" spc="-40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y</a:t>
            </a:r>
            <a:r>
              <a:rPr sz="3000" b="1" i="1" u="heavy" spc="10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3000" b="1" i="1" u="heavy" spc="20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Results</a:t>
            </a:r>
            <a:endParaRPr sz="3000">
              <a:latin typeface="Century Gothic"/>
              <a:cs typeface="Century Gothic"/>
            </a:endParaRPr>
          </a:p>
          <a:p>
            <a:pPr marL="530225">
              <a:lnSpc>
                <a:spcPct val="100000"/>
              </a:lnSpc>
              <a:spcBef>
                <a:spcPts val="750"/>
              </a:spcBef>
            </a:pPr>
            <a:r>
              <a:rPr sz="2400" spc="-185" dirty="0">
                <a:latin typeface="Verdana"/>
                <a:cs typeface="Verdana"/>
              </a:rPr>
              <a:t>40×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faster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than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SRCNN-</a:t>
            </a:r>
            <a:r>
              <a:rPr sz="2400" spc="-85" dirty="0">
                <a:latin typeface="Verdana"/>
                <a:cs typeface="Verdana"/>
              </a:rPr>
              <a:t>Ex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with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superior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image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quality</a:t>
            </a:r>
            <a:endParaRPr sz="2400">
              <a:latin typeface="Verdana"/>
              <a:cs typeface="Verdana"/>
            </a:endParaRPr>
          </a:p>
          <a:p>
            <a:pPr marL="530225" marR="5434330">
              <a:lnSpc>
                <a:spcPct val="122400"/>
              </a:lnSpc>
            </a:pPr>
            <a:r>
              <a:rPr sz="2400" spc="-60" dirty="0">
                <a:latin typeface="Verdana"/>
                <a:cs typeface="Verdana"/>
              </a:rPr>
              <a:t>FSRCNN-</a:t>
            </a:r>
            <a:r>
              <a:rPr sz="2400" spc="75" dirty="0">
                <a:latin typeface="Verdana"/>
                <a:cs typeface="Verdana"/>
              </a:rPr>
              <a:t>s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achieves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real-time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performance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345" dirty="0">
                <a:latin typeface="Verdana"/>
                <a:cs typeface="Verdana"/>
              </a:rPr>
              <a:t>(</a:t>
            </a:r>
            <a:r>
              <a:rPr sz="2400" spc="345" dirty="0">
                <a:latin typeface="Arial"/>
                <a:cs typeface="Arial"/>
              </a:rPr>
              <a:t>≥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Verdana"/>
                <a:cs typeface="Verdana"/>
              </a:rPr>
              <a:t>24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FPS)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on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a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CPU </a:t>
            </a:r>
            <a:r>
              <a:rPr sz="2400" spc="-50" dirty="0">
                <a:latin typeface="Verdana"/>
                <a:cs typeface="Verdana"/>
              </a:rPr>
              <a:t>Outperforms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SRCNN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&amp;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state-</a:t>
            </a:r>
            <a:r>
              <a:rPr sz="2400" spc="-80" dirty="0">
                <a:latin typeface="Verdana"/>
                <a:cs typeface="Verdana"/>
              </a:rPr>
              <a:t>of-</a:t>
            </a:r>
            <a:r>
              <a:rPr sz="2400" spc="-114" dirty="0">
                <a:latin typeface="Verdana"/>
                <a:cs typeface="Verdana"/>
              </a:rPr>
              <a:t>the-</a:t>
            </a:r>
            <a:r>
              <a:rPr sz="2400" spc="-110" dirty="0">
                <a:latin typeface="Verdana"/>
                <a:cs typeface="Verdana"/>
              </a:rPr>
              <a:t>art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models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on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PSNR.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819915" y="546229"/>
            <a:ext cx="2630170" cy="2254250"/>
            <a:chOff x="14819915" y="546229"/>
            <a:chExt cx="2630170" cy="2254250"/>
          </a:xfrm>
        </p:grpSpPr>
        <p:sp>
          <p:nvSpPr>
            <p:cNvPr id="13" name="object 13"/>
            <p:cNvSpPr/>
            <p:nvPr/>
          </p:nvSpPr>
          <p:spPr>
            <a:xfrm>
              <a:off x="14968982" y="811602"/>
              <a:ext cx="2480945" cy="1988820"/>
            </a:xfrm>
            <a:custGeom>
              <a:avLst/>
              <a:gdLst/>
              <a:ahLst/>
              <a:cxnLst/>
              <a:rect l="l" t="t" r="r" b="b"/>
              <a:pathLst>
                <a:path w="2480944" h="1988820">
                  <a:moveTo>
                    <a:pt x="1995528" y="1009855"/>
                  </a:moveTo>
                  <a:lnTo>
                    <a:pt x="1850260" y="1009855"/>
                  </a:lnTo>
                  <a:lnTo>
                    <a:pt x="2195055" y="393540"/>
                  </a:lnTo>
                  <a:lnTo>
                    <a:pt x="2038660" y="309315"/>
                  </a:lnTo>
                  <a:lnTo>
                    <a:pt x="2443626" y="24550"/>
                  </a:lnTo>
                  <a:lnTo>
                    <a:pt x="2471384" y="5719"/>
                  </a:lnTo>
                  <a:lnTo>
                    <a:pt x="2480893" y="0"/>
                  </a:lnTo>
                  <a:lnTo>
                    <a:pt x="2476759" y="86918"/>
                  </a:lnTo>
                  <a:lnTo>
                    <a:pt x="2471154" y="271723"/>
                  </a:lnTo>
                  <a:lnTo>
                    <a:pt x="2466281" y="453076"/>
                  </a:lnTo>
                  <a:lnTo>
                    <a:pt x="2305495" y="453076"/>
                  </a:lnTo>
                  <a:lnTo>
                    <a:pt x="1995528" y="1009855"/>
                  </a:lnTo>
                  <a:close/>
                </a:path>
                <a:path w="2480944" h="1988820">
                  <a:moveTo>
                    <a:pt x="2464101" y="538512"/>
                  </a:moveTo>
                  <a:lnTo>
                    <a:pt x="2305495" y="453076"/>
                  </a:lnTo>
                  <a:lnTo>
                    <a:pt x="2466281" y="453076"/>
                  </a:lnTo>
                  <a:lnTo>
                    <a:pt x="2464101" y="538512"/>
                  </a:lnTo>
                  <a:close/>
                </a:path>
                <a:path w="2480944" h="1988820">
                  <a:moveTo>
                    <a:pt x="502806" y="783343"/>
                  </a:moveTo>
                  <a:lnTo>
                    <a:pt x="352059" y="783343"/>
                  </a:lnTo>
                  <a:lnTo>
                    <a:pt x="367645" y="770128"/>
                  </a:lnTo>
                  <a:lnTo>
                    <a:pt x="427795" y="727039"/>
                  </a:lnTo>
                  <a:lnTo>
                    <a:pt x="461235" y="700855"/>
                  </a:lnTo>
                  <a:lnTo>
                    <a:pt x="471170" y="708985"/>
                  </a:lnTo>
                  <a:lnTo>
                    <a:pt x="484450" y="715917"/>
                  </a:lnTo>
                  <a:lnTo>
                    <a:pt x="498559" y="723884"/>
                  </a:lnTo>
                  <a:lnTo>
                    <a:pt x="510981" y="735124"/>
                  </a:lnTo>
                  <a:lnTo>
                    <a:pt x="512571" y="741717"/>
                  </a:lnTo>
                  <a:lnTo>
                    <a:pt x="512309" y="750745"/>
                  </a:lnTo>
                  <a:lnTo>
                    <a:pt x="511921" y="760944"/>
                  </a:lnTo>
                  <a:lnTo>
                    <a:pt x="513244" y="767182"/>
                  </a:lnTo>
                  <a:lnTo>
                    <a:pt x="502806" y="783343"/>
                  </a:lnTo>
                  <a:close/>
                </a:path>
                <a:path w="2480944" h="1988820">
                  <a:moveTo>
                    <a:pt x="343631" y="920070"/>
                  </a:moveTo>
                  <a:lnTo>
                    <a:pt x="307315" y="906153"/>
                  </a:lnTo>
                  <a:lnTo>
                    <a:pt x="246936" y="867988"/>
                  </a:lnTo>
                  <a:lnTo>
                    <a:pt x="268887" y="702224"/>
                  </a:lnTo>
                  <a:lnTo>
                    <a:pt x="352059" y="783343"/>
                  </a:lnTo>
                  <a:lnTo>
                    <a:pt x="502806" y="783343"/>
                  </a:lnTo>
                  <a:lnTo>
                    <a:pt x="442759" y="876306"/>
                  </a:lnTo>
                  <a:lnTo>
                    <a:pt x="415651" y="904199"/>
                  </a:lnTo>
                  <a:lnTo>
                    <a:pt x="381176" y="919102"/>
                  </a:lnTo>
                  <a:lnTo>
                    <a:pt x="343631" y="920070"/>
                  </a:lnTo>
                  <a:close/>
                </a:path>
                <a:path w="2480944" h="1988820">
                  <a:moveTo>
                    <a:pt x="1413987" y="1331067"/>
                  </a:moveTo>
                  <a:lnTo>
                    <a:pt x="1262108" y="1331067"/>
                  </a:lnTo>
                  <a:lnTo>
                    <a:pt x="1572739" y="864777"/>
                  </a:lnTo>
                  <a:lnTo>
                    <a:pt x="1756928" y="929946"/>
                  </a:lnTo>
                  <a:lnTo>
                    <a:pt x="1795303" y="981113"/>
                  </a:lnTo>
                  <a:lnTo>
                    <a:pt x="1850260" y="1009855"/>
                  </a:lnTo>
                  <a:lnTo>
                    <a:pt x="1995528" y="1009855"/>
                  </a:lnTo>
                  <a:lnTo>
                    <a:pt x="1984304" y="1030016"/>
                  </a:lnTo>
                  <a:lnTo>
                    <a:pt x="1614536" y="1030016"/>
                  </a:lnTo>
                  <a:lnTo>
                    <a:pt x="1413987" y="1331067"/>
                  </a:lnTo>
                  <a:close/>
                </a:path>
                <a:path w="2480944" h="1988820">
                  <a:moveTo>
                    <a:pt x="1900900" y="1179831"/>
                  </a:moveTo>
                  <a:lnTo>
                    <a:pt x="1614536" y="1030016"/>
                  </a:lnTo>
                  <a:lnTo>
                    <a:pt x="1984304" y="1030016"/>
                  </a:lnTo>
                  <a:lnTo>
                    <a:pt x="1900900" y="1179831"/>
                  </a:lnTo>
                  <a:close/>
                </a:path>
                <a:path w="2480944" h="1988820">
                  <a:moveTo>
                    <a:pt x="834102" y="1647647"/>
                  </a:moveTo>
                  <a:lnTo>
                    <a:pt x="681641" y="1647647"/>
                  </a:lnTo>
                  <a:lnTo>
                    <a:pt x="987693" y="1214626"/>
                  </a:lnTo>
                  <a:lnTo>
                    <a:pt x="1002327" y="1222312"/>
                  </a:lnTo>
                  <a:lnTo>
                    <a:pt x="1208309" y="1281479"/>
                  </a:lnTo>
                  <a:lnTo>
                    <a:pt x="1262108" y="1331067"/>
                  </a:lnTo>
                  <a:lnTo>
                    <a:pt x="1413987" y="1331067"/>
                  </a:lnTo>
                  <a:lnTo>
                    <a:pt x="1383444" y="1376917"/>
                  </a:lnTo>
                  <a:lnTo>
                    <a:pt x="1025383" y="1376917"/>
                  </a:lnTo>
                  <a:lnTo>
                    <a:pt x="834102" y="1647647"/>
                  </a:lnTo>
                  <a:close/>
                </a:path>
                <a:path w="2480944" h="1988820">
                  <a:moveTo>
                    <a:pt x="1290692" y="1516151"/>
                  </a:moveTo>
                  <a:lnTo>
                    <a:pt x="1025383" y="1376917"/>
                  </a:lnTo>
                  <a:lnTo>
                    <a:pt x="1383444" y="1376917"/>
                  </a:lnTo>
                  <a:lnTo>
                    <a:pt x="1290692" y="1516151"/>
                  </a:lnTo>
                  <a:close/>
                </a:path>
                <a:path w="2480944" h="1988820">
                  <a:moveTo>
                    <a:pt x="25583" y="1988389"/>
                  </a:moveTo>
                  <a:lnTo>
                    <a:pt x="0" y="1988389"/>
                  </a:lnTo>
                  <a:lnTo>
                    <a:pt x="309683" y="1549999"/>
                  </a:lnTo>
                  <a:lnTo>
                    <a:pt x="348480" y="1497937"/>
                  </a:lnTo>
                  <a:lnTo>
                    <a:pt x="470448" y="1552736"/>
                  </a:lnTo>
                  <a:lnTo>
                    <a:pt x="538687" y="1552736"/>
                  </a:lnTo>
                  <a:lnTo>
                    <a:pt x="671218" y="1642962"/>
                  </a:lnTo>
                  <a:lnTo>
                    <a:pt x="681641" y="1647647"/>
                  </a:lnTo>
                  <a:lnTo>
                    <a:pt x="834102" y="1647647"/>
                  </a:lnTo>
                  <a:lnTo>
                    <a:pt x="828300" y="1655859"/>
                  </a:lnTo>
                  <a:lnTo>
                    <a:pt x="390750" y="1655859"/>
                  </a:lnTo>
                  <a:lnTo>
                    <a:pt x="166712" y="1970280"/>
                  </a:lnTo>
                  <a:lnTo>
                    <a:pt x="25583" y="1988389"/>
                  </a:lnTo>
                  <a:close/>
                </a:path>
                <a:path w="2480944" h="1988820">
                  <a:moveTo>
                    <a:pt x="538687" y="1552736"/>
                  </a:moveTo>
                  <a:lnTo>
                    <a:pt x="470448" y="1552736"/>
                  </a:lnTo>
                  <a:lnTo>
                    <a:pt x="508454" y="1532153"/>
                  </a:lnTo>
                  <a:lnTo>
                    <a:pt x="538687" y="1552736"/>
                  </a:lnTo>
                  <a:close/>
                </a:path>
                <a:path w="2480944" h="1988820">
                  <a:moveTo>
                    <a:pt x="722859" y="1805094"/>
                  </a:moveTo>
                  <a:lnTo>
                    <a:pt x="390750" y="1655859"/>
                  </a:lnTo>
                  <a:lnTo>
                    <a:pt x="828300" y="1655859"/>
                  </a:lnTo>
                  <a:lnTo>
                    <a:pt x="722859" y="1805094"/>
                  </a:lnTo>
                  <a:close/>
                </a:path>
              </a:pathLst>
            </a:custGeom>
            <a:solidFill>
              <a:srgbClr val="3158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19915" y="546229"/>
              <a:ext cx="1946363" cy="22537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7" y="2197982"/>
            <a:ext cx="10932160" cy="261620"/>
          </a:xfrm>
          <a:custGeom>
            <a:avLst/>
            <a:gdLst/>
            <a:ahLst/>
            <a:cxnLst/>
            <a:rect l="l" t="t" r="r" b="b"/>
            <a:pathLst>
              <a:path w="10932160" h="261619">
                <a:moveTo>
                  <a:pt x="4762668" y="253425"/>
                </a:moveTo>
                <a:lnTo>
                  <a:pt x="1576440" y="253425"/>
                </a:lnTo>
                <a:lnTo>
                  <a:pt x="1526373" y="252155"/>
                </a:lnTo>
                <a:lnTo>
                  <a:pt x="1476306" y="252155"/>
                </a:lnTo>
                <a:lnTo>
                  <a:pt x="1025656" y="243265"/>
                </a:lnTo>
                <a:lnTo>
                  <a:pt x="975581" y="243265"/>
                </a:lnTo>
                <a:lnTo>
                  <a:pt x="875428" y="240725"/>
                </a:lnTo>
                <a:lnTo>
                  <a:pt x="825351" y="240725"/>
                </a:lnTo>
                <a:lnTo>
                  <a:pt x="775273" y="239455"/>
                </a:lnTo>
                <a:lnTo>
                  <a:pt x="725195" y="239455"/>
                </a:lnTo>
                <a:lnTo>
                  <a:pt x="675116" y="238185"/>
                </a:lnTo>
                <a:lnTo>
                  <a:pt x="625038" y="238185"/>
                </a:lnTo>
                <a:lnTo>
                  <a:pt x="574959" y="236915"/>
                </a:lnTo>
                <a:lnTo>
                  <a:pt x="4641730" y="236915"/>
                </a:lnTo>
                <a:lnTo>
                  <a:pt x="4691684" y="235645"/>
                </a:lnTo>
                <a:lnTo>
                  <a:pt x="4741638" y="235645"/>
                </a:lnTo>
                <a:lnTo>
                  <a:pt x="4791592" y="234375"/>
                </a:lnTo>
                <a:lnTo>
                  <a:pt x="4841546" y="234375"/>
                </a:lnTo>
                <a:lnTo>
                  <a:pt x="4891500" y="233105"/>
                </a:lnTo>
                <a:lnTo>
                  <a:pt x="4941454" y="233105"/>
                </a:lnTo>
                <a:lnTo>
                  <a:pt x="5140556" y="228025"/>
                </a:lnTo>
                <a:lnTo>
                  <a:pt x="5189791" y="228025"/>
                </a:lnTo>
                <a:lnTo>
                  <a:pt x="5239022" y="226755"/>
                </a:lnTo>
                <a:lnTo>
                  <a:pt x="5337472" y="226755"/>
                </a:lnTo>
                <a:lnTo>
                  <a:pt x="5386694" y="225485"/>
                </a:lnTo>
                <a:lnTo>
                  <a:pt x="5632799" y="225485"/>
                </a:lnTo>
                <a:lnTo>
                  <a:pt x="5682026" y="224215"/>
                </a:lnTo>
                <a:lnTo>
                  <a:pt x="5780492" y="224215"/>
                </a:lnTo>
                <a:lnTo>
                  <a:pt x="6541544" y="210245"/>
                </a:lnTo>
                <a:lnTo>
                  <a:pt x="6592388" y="210245"/>
                </a:lnTo>
                <a:lnTo>
                  <a:pt x="6795763" y="205165"/>
                </a:lnTo>
                <a:lnTo>
                  <a:pt x="6846606" y="205165"/>
                </a:lnTo>
                <a:lnTo>
                  <a:pt x="7100825" y="198815"/>
                </a:lnTo>
                <a:lnTo>
                  <a:pt x="7149990" y="196275"/>
                </a:lnTo>
                <a:lnTo>
                  <a:pt x="7248342" y="193735"/>
                </a:lnTo>
                <a:lnTo>
                  <a:pt x="7297527" y="191195"/>
                </a:lnTo>
                <a:lnTo>
                  <a:pt x="7346715" y="189925"/>
                </a:lnTo>
                <a:lnTo>
                  <a:pt x="7395904" y="187385"/>
                </a:lnTo>
                <a:lnTo>
                  <a:pt x="7494282" y="183575"/>
                </a:lnTo>
                <a:lnTo>
                  <a:pt x="7543466" y="181035"/>
                </a:lnTo>
                <a:lnTo>
                  <a:pt x="7592646" y="179765"/>
                </a:lnTo>
                <a:lnTo>
                  <a:pt x="7641819" y="177225"/>
                </a:lnTo>
                <a:lnTo>
                  <a:pt x="7742161" y="173415"/>
                </a:lnTo>
                <a:lnTo>
                  <a:pt x="7793331" y="172145"/>
                </a:lnTo>
                <a:lnTo>
                  <a:pt x="8100167" y="156905"/>
                </a:lnTo>
                <a:lnTo>
                  <a:pt x="8151277" y="153095"/>
                </a:lnTo>
                <a:lnTo>
                  <a:pt x="8202378" y="150555"/>
                </a:lnTo>
                <a:lnTo>
                  <a:pt x="8253471" y="146745"/>
                </a:lnTo>
                <a:lnTo>
                  <a:pt x="8304555" y="144205"/>
                </a:lnTo>
                <a:lnTo>
                  <a:pt x="8409586" y="136585"/>
                </a:lnTo>
                <a:lnTo>
                  <a:pt x="8517383" y="126425"/>
                </a:lnTo>
                <a:lnTo>
                  <a:pt x="8625281" y="118805"/>
                </a:lnTo>
                <a:lnTo>
                  <a:pt x="8733581" y="118805"/>
                </a:lnTo>
                <a:lnTo>
                  <a:pt x="8733581" y="127695"/>
                </a:lnTo>
                <a:lnTo>
                  <a:pt x="8633238" y="132775"/>
                </a:lnTo>
                <a:lnTo>
                  <a:pt x="8583085" y="136585"/>
                </a:lnTo>
                <a:lnTo>
                  <a:pt x="8532941" y="139125"/>
                </a:lnTo>
                <a:lnTo>
                  <a:pt x="8482804" y="142935"/>
                </a:lnTo>
                <a:lnTo>
                  <a:pt x="8432671" y="145475"/>
                </a:lnTo>
                <a:lnTo>
                  <a:pt x="8332406" y="151825"/>
                </a:lnTo>
                <a:lnTo>
                  <a:pt x="8282269" y="155635"/>
                </a:lnTo>
                <a:lnTo>
                  <a:pt x="8232125" y="158175"/>
                </a:lnTo>
                <a:lnTo>
                  <a:pt x="8181972" y="161985"/>
                </a:lnTo>
                <a:lnTo>
                  <a:pt x="7346325" y="202625"/>
                </a:lnTo>
                <a:lnTo>
                  <a:pt x="7296584" y="203895"/>
                </a:lnTo>
                <a:lnTo>
                  <a:pt x="7246840" y="206435"/>
                </a:lnTo>
                <a:lnTo>
                  <a:pt x="6799095" y="217865"/>
                </a:lnTo>
                <a:lnTo>
                  <a:pt x="6749354" y="217865"/>
                </a:lnTo>
                <a:lnTo>
                  <a:pt x="6600161" y="221675"/>
                </a:lnTo>
                <a:lnTo>
                  <a:pt x="6550442" y="224215"/>
                </a:lnTo>
                <a:lnTo>
                  <a:pt x="6451028" y="226755"/>
                </a:lnTo>
                <a:lnTo>
                  <a:pt x="6401742" y="229295"/>
                </a:lnTo>
                <a:lnTo>
                  <a:pt x="6352453" y="230565"/>
                </a:lnTo>
                <a:lnTo>
                  <a:pt x="6303161" y="230565"/>
                </a:lnTo>
                <a:lnTo>
                  <a:pt x="6253868" y="231835"/>
                </a:lnTo>
                <a:lnTo>
                  <a:pt x="5859608" y="231835"/>
                </a:lnTo>
                <a:lnTo>
                  <a:pt x="5662659" y="236915"/>
                </a:lnTo>
                <a:lnTo>
                  <a:pt x="5513817" y="244535"/>
                </a:lnTo>
                <a:lnTo>
                  <a:pt x="5464001" y="245805"/>
                </a:lnTo>
                <a:lnTo>
                  <a:pt x="5115405" y="245805"/>
                </a:lnTo>
                <a:lnTo>
                  <a:pt x="5015869" y="248345"/>
                </a:lnTo>
                <a:lnTo>
                  <a:pt x="4965230" y="248345"/>
                </a:lnTo>
                <a:lnTo>
                  <a:pt x="4762668" y="253425"/>
                </a:lnTo>
                <a:close/>
              </a:path>
              <a:path w="10932160" h="261619">
                <a:moveTo>
                  <a:pt x="51974" y="243265"/>
                </a:moveTo>
                <a:lnTo>
                  <a:pt x="33816" y="243265"/>
                </a:lnTo>
                <a:lnTo>
                  <a:pt x="16286" y="240725"/>
                </a:lnTo>
                <a:lnTo>
                  <a:pt x="3607" y="231835"/>
                </a:lnTo>
                <a:lnTo>
                  <a:pt x="0" y="212785"/>
                </a:lnTo>
                <a:lnTo>
                  <a:pt x="7024" y="196275"/>
                </a:lnTo>
                <a:lnTo>
                  <a:pt x="21346" y="188655"/>
                </a:lnTo>
                <a:lnTo>
                  <a:pt x="39306" y="188655"/>
                </a:lnTo>
                <a:lnTo>
                  <a:pt x="57243" y="191195"/>
                </a:lnTo>
                <a:lnTo>
                  <a:pt x="98061" y="197545"/>
                </a:lnTo>
                <a:lnTo>
                  <a:pt x="138947" y="198815"/>
                </a:lnTo>
                <a:lnTo>
                  <a:pt x="220830" y="198815"/>
                </a:lnTo>
                <a:lnTo>
                  <a:pt x="323401" y="201355"/>
                </a:lnTo>
                <a:lnTo>
                  <a:pt x="374685" y="201355"/>
                </a:lnTo>
                <a:lnTo>
                  <a:pt x="425969" y="202625"/>
                </a:lnTo>
                <a:lnTo>
                  <a:pt x="631085" y="203895"/>
                </a:lnTo>
                <a:lnTo>
                  <a:pt x="682358" y="205165"/>
                </a:lnTo>
                <a:lnTo>
                  <a:pt x="733628" y="205165"/>
                </a:lnTo>
                <a:lnTo>
                  <a:pt x="1092050" y="214055"/>
                </a:lnTo>
                <a:lnTo>
                  <a:pt x="1142941" y="216595"/>
                </a:lnTo>
                <a:lnTo>
                  <a:pt x="1600976" y="228025"/>
                </a:lnTo>
                <a:lnTo>
                  <a:pt x="1651871" y="228025"/>
                </a:lnTo>
                <a:lnTo>
                  <a:pt x="1753661" y="230565"/>
                </a:lnTo>
                <a:lnTo>
                  <a:pt x="1804557" y="230565"/>
                </a:lnTo>
                <a:lnTo>
                  <a:pt x="1855453" y="231835"/>
                </a:lnTo>
                <a:lnTo>
                  <a:pt x="1957246" y="231835"/>
                </a:lnTo>
                <a:lnTo>
                  <a:pt x="2008143" y="233105"/>
                </a:lnTo>
                <a:lnTo>
                  <a:pt x="2059040" y="233105"/>
                </a:lnTo>
                <a:lnTo>
                  <a:pt x="2109938" y="234375"/>
                </a:lnTo>
                <a:lnTo>
                  <a:pt x="2313530" y="234375"/>
                </a:lnTo>
                <a:lnTo>
                  <a:pt x="2364429" y="235645"/>
                </a:lnTo>
                <a:lnTo>
                  <a:pt x="3891472" y="235645"/>
                </a:lnTo>
                <a:lnTo>
                  <a:pt x="218832" y="236915"/>
                </a:lnTo>
                <a:lnTo>
                  <a:pt x="107623" y="241995"/>
                </a:lnTo>
                <a:lnTo>
                  <a:pt x="51974" y="243265"/>
                </a:lnTo>
                <a:close/>
              </a:path>
              <a:path w="10932160" h="261619">
                <a:moveTo>
                  <a:pt x="4661386" y="254695"/>
                </a:moveTo>
                <a:lnTo>
                  <a:pt x="1676571" y="254695"/>
                </a:lnTo>
                <a:lnTo>
                  <a:pt x="1626506" y="253425"/>
                </a:lnTo>
                <a:lnTo>
                  <a:pt x="4712027" y="253425"/>
                </a:lnTo>
                <a:lnTo>
                  <a:pt x="4661386" y="254695"/>
                </a:lnTo>
                <a:close/>
              </a:path>
              <a:path w="10932160" h="261619">
                <a:moveTo>
                  <a:pt x="4509460" y="257235"/>
                </a:moveTo>
                <a:lnTo>
                  <a:pt x="2179838" y="257235"/>
                </a:lnTo>
                <a:lnTo>
                  <a:pt x="2078557" y="255965"/>
                </a:lnTo>
                <a:lnTo>
                  <a:pt x="1826758" y="255965"/>
                </a:lnTo>
                <a:lnTo>
                  <a:pt x="1776697" y="254695"/>
                </a:lnTo>
                <a:lnTo>
                  <a:pt x="4610744" y="254695"/>
                </a:lnTo>
                <a:lnTo>
                  <a:pt x="4509460" y="257235"/>
                </a:lnTo>
                <a:close/>
              </a:path>
              <a:path w="10932160" h="261619">
                <a:moveTo>
                  <a:pt x="4053669" y="261045"/>
                </a:moveTo>
                <a:lnTo>
                  <a:pt x="3040771" y="261045"/>
                </a:lnTo>
                <a:lnTo>
                  <a:pt x="2331763" y="257235"/>
                </a:lnTo>
                <a:lnTo>
                  <a:pt x="4408174" y="257235"/>
                </a:lnTo>
                <a:lnTo>
                  <a:pt x="4357531" y="258505"/>
                </a:lnTo>
                <a:lnTo>
                  <a:pt x="4306888" y="258505"/>
                </a:lnTo>
                <a:lnTo>
                  <a:pt x="4256245" y="259775"/>
                </a:lnTo>
                <a:lnTo>
                  <a:pt x="4104313" y="259775"/>
                </a:lnTo>
                <a:lnTo>
                  <a:pt x="4053669" y="261045"/>
                </a:lnTo>
                <a:close/>
              </a:path>
              <a:path w="10932160" h="261619">
                <a:moveTo>
                  <a:pt x="9437269" y="83619"/>
                </a:moveTo>
                <a:lnTo>
                  <a:pt x="9427535" y="83619"/>
                </a:lnTo>
                <a:lnTo>
                  <a:pt x="9419784" y="83260"/>
                </a:lnTo>
                <a:lnTo>
                  <a:pt x="9411065" y="82676"/>
                </a:lnTo>
                <a:lnTo>
                  <a:pt x="9402300" y="82182"/>
                </a:lnTo>
                <a:lnTo>
                  <a:pt x="9402300" y="73799"/>
                </a:lnTo>
                <a:lnTo>
                  <a:pt x="9901342" y="54453"/>
                </a:lnTo>
                <a:lnTo>
                  <a:pt x="10867158" y="3862"/>
                </a:lnTo>
                <a:lnTo>
                  <a:pt x="10886764" y="1560"/>
                </a:lnTo>
                <a:lnTo>
                  <a:pt x="10907426" y="0"/>
                </a:lnTo>
                <a:lnTo>
                  <a:pt x="10924181" y="4502"/>
                </a:lnTo>
                <a:lnTo>
                  <a:pt x="10932066" y="20388"/>
                </a:lnTo>
                <a:lnTo>
                  <a:pt x="10926662" y="37120"/>
                </a:lnTo>
                <a:lnTo>
                  <a:pt x="10910929" y="44309"/>
                </a:lnTo>
                <a:lnTo>
                  <a:pt x="10891847" y="45776"/>
                </a:lnTo>
                <a:lnTo>
                  <a:pt x="10870751" y="45776"/>
                </a:lnTo>
                <a:lnTo>
                  <a:pt x="10356675" y="56553"/>
                </a:lnTo>
                <a:lnTo>
                  <a:pt x="9441172" y="83260"/>
                </a:lnTo>
                <a:lnTo>
                  <a:pt x="9437269" y="83260"/>
                </a:lnTo>
                <a:lnTo>
                  <a:pt x="9437269" y="83619"/>
                </a:lnTo>
                <a:close/>
              </a:path>
              <a:path w="10932160" h="261619">
                <a:moveTo>
                  <a:pt x="9390069" y="84405"/>
                </a:moveTo>
                <a:lnTo>
                  <a:pt x="9242111" y="84405"/>
                </a:lnTo>
                <a:lnTo>
                  <a:pt x="9295537" y="81284"/>
                </a:lnTo>
                <a:lnTo>
                  <a:pt x="9348874" y="76816"/>
                </a:lnTo>
                <a:lnTo>
                  <a:pt x="9402300" y="73560"/>
                </a:lnTo>
                <a:lnTo>
                  <a:pt x="9401102" y="73560"/>
                </a:lnTo>
                <a:lnTo>
                  <a:pt x="9399665" y="74518"/>
                </a:lnTo>
                <a:lnTo>
                  <a:pt x="9397270" y="78350"/>
                </a:lnTo>
                <a:lnTo>
                  <a:pt x="9398468" y="80027"/>
                </a:lnTo>
                <a:lnTo>
                  <a:pt x="9402300" y="81943"/>
                </a:lnTo>
                <a:lnTo>
                  <a:pt x="9390069" y="84405"/>
                </a:lnTo>
                <a:close/>
              </a:path>
              <a:path w="10932160" h="261619">
                <a:moveTo>
                  <a:pt x="9109137" y="104936"/>
                </a:moveTo>
                <a:lnTo>
                  <a:pt x="9109198" y="96527"/>
                </a:lnTo>
                <a:lnTo>
                  <a:pt x="9128227" y="88503"/>
                </a:lnTo>
                <a:lnTo>
                  <a:pt x="9147968" y="84248"/>
                </a:lnTo>
                <a:lnTo>
                  <a:pt x="9168113" y="82912"/>
                </a:lnTo>
                <a:lnTo>
                  <a:pt x="9188415" y="83619"/>
                </a:lnTo>
                <a:lnTo>
                  <a:pt x="9242111" y="84405"/>
                </a:lnTo>
                <a:lnTo>
                  <a:pt x="9390069" y="84405"/>
                </a:lnTo>
                <a:lnTo>
                  <a:pt x="9353938" y="91680"/>
                </a:lnTo>
                <a:lnTo>
                  <a:pt x="9305058" y="95249"/>
                </a:lnTo>
                <a:lnTo>
                  <a:pt x="9207888" y="95249"/>
                </a:lnTo>
                <a:lnTo>
                  <a:pt x="9157698" y="97494"/>
                </a:lnTo>
                <a:lnTo>
                  <a:pt x="9109137" y="104936"/>
                </a:lnTo>
                <a:close/>
              </a:path>
              <a:path w="10932160" h="261619">
                <a:moveTo>
                  <a:pt x="9043821" y="108768"/>
                </a:moveTo>
                <a:lnTo>
                  <a:pt x="8909862" y="108768"/>
                </a:lnTo>
                <a:lnTo>
                  <a:pt x="8959120" y="97227"/>
                </a:lnTo>
                <a:lnTo>
                  <a:pt x="9008961" y="94218"/>
                </a:lnTo>
                <a:lnTo>
                  <a:pt x="9107978" y="96527"/>
                </a:lnTo>
                <a:lnTo>
                  <a:pt x="9106527" y="97494"/>
                </a:lnTo>
                <a:lnTo>
                  <a:pt x="9104107" y="101343"/>
                </a:lnTo>
                <a:lnTo>
                  <a:pt x="9105305" y="103020"/>
                </a:lnTo>
                <a:lnTo>
                  <a:pt x="9109137" y="104936"/>
                </a:lnTo>
                <a:lnTo>
                  <a:pt x="9043821" y="108768"/>
                </a:lnTo>
                <a:close/>
              </a:path>
              <a:path w="10932160" h="261619">
                <a:moveTo>
                  <a:pt x="9270263" y="95430"/>
                </a:moveTo>
                <a:lnTo>
                  <a:pt x="9237751" y="95430"/>
                </a:lnTo>
                <a:lnTo>
                  <a:pt x="9193793" y="95249"/>
                </a:lnTo>
                <a:lnTo>
                  <a:pt x="9305058" y="95249"/>
                </a:lnTo>
                <a:lnTo>
                  <a:pt x="9270263" y="95430"/>
                </a:lnTo>
                <a:close/>
              </a:path>
              <a:path w="10932160" h="261619">
                <a:moveTo>
                  <a:pt x="8735149" y="128321"/>
                </a:moveTo>
                <a:lnTo>
                  <a:pt x="8736455" y="127450"/>
                </a:lnTo>
                <a:lnTo>
                  <a:pt x="8738851" y="123618"/>
                </a:lnTo>
                <a:lnTo>
                  <a:pt x="8737653" y="121941"/>
                </a:lnTo>
                <a:lnTo>
                  <a:pt x="8733821" y="120025"/>
                </a:lnTo>
                <a:lnTo>
                  <a:pt x="8777292" y="108566"/>
                </a:lnTo>
                <a:lnTo>
                  <a:pt x="8821303" y="105774"/>
                </a:lnTo>
                <a:lnTo>
                  <a:pt x="8909862" y="108768"/>
                </a:lnTo>
                <a:lnTo>
                  <a:pt x="9043821" y="108768"/>
                </a:lnTo>
                <a:lnTo>
                  <a:pt x="8735149" y="128321"/>
                </a:lnTo>
                <a:close/>
              </a:path>
            </a:pathLst>
          </a:custGeom>
          <a:solidFill>
            <a:srgbClr val="F69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549" y="3306842"/>
            <a:ext cx="1438275" cy="1407160"/>
          </a:xfrm>
          <a:custGeom>
            <a:avLst/>
            <a:gdLst/>
            <a:ahLst/>
            <a:cxnLst/>
            <a:rect l="l" t="t" r="r" b="b"/>
            <a:pathLst>
              <a:path w="1438275" h="1407160">
                <a:moveTo>
                  <a:pt x="812527" y="525383"/>
                </a:moveTo>
                <a:lnTo>
                  <a:pt x="634545" y="525383"/>
                </a:lnTo>
                <a:lnTo>
                  <a:pt x="640843" y="522287"/>
                </a:lnTo>
                <a:lnTo>
                  <a:pt x="647313" y="519420"/>
                </a:lnTo>
                <a:lnTo>
                  <a:pt x="653897" y="516782"/>
                </a:lnTo>
                <a:lnTo>
                  <a:pt x="660538" y="514375"/>
                </a:lnTo>
                <a:lnTo>
                  <a:pt x="668183" y="463915"/>
                </a:lnTo>
                <a:lnTo>
                  <a:pt x="671667" y="453484"/>
                </a:lnTo>
                <a:lnTo>
                  <a:pt x="678390" y="445146"/>
                </a:lnTo>
                <a:lnTo>
                  <a:pt x="687579" y="439617"/>
                </a:lnTo>
                <a:lnTo>
                  <a:pt x="698459" y="437615"/>
                </a:lnTo>
                <a:lnTo>
                  <a:pt x="748613" y="437615"/>
                </a:lnTo>
                <a:lnTo>
                  <a:pt x="778887" y="463915"/>
                </a:lnTo>
                <a:lnTo>
                  <a:pt x="786532" y="514375"/>
                </a:lnTo>
                <a:lnTo>
                  <a:pt x="793174" y="516782"/>
                </a:lnTo>
                <a:lnTo>
                  <a:pt x="799759" y="519420"/>
                </a:lnTo>
                <a:lnTo>
                  <a:pt x="806229" y="522287"/>
                </a:lnTo>
                <a:lnTo>
                  <a:pt x="812527" y="525383"/>
                </a:lnTo>
                <a:close/>
              </a:path>
              <a:path w="1438275" h="1407160">
                <a:moveTo>
                  <a:pt x="572809" y="918007"/>
                </a:moveTo>
                <a:lnTo>
                  <a:pt x="517726" y="873397"/>
                </a:lnTo>
                <a:lnTo>
                  <a:pt x="508894" y="854092"/>
                </a:lnTo>
                <a:lnTo>
                  <a:pt x="510027" y="843509"/>
                </a:lnTo>
                <a:lnTo>
                  <a:pt x="514972" y="833642"/>
                </a:lnTo>
                <a:lnTo>
                  <a:pt x="545553" y="792357"/>
                </a:lnTo>
                <a:lnTo>
                  <a:pt x="542457" y="786059"/>
                </a:lnTo>
                <a:lnTo>
                  <a:pt x="539590" y="779589"/>
                </a:lnTo>
                <a:lnTo>
                  <a:pt x="536952" y="773005"/>
                </a:lnTo>
                <a:lnTo>
                  <a:pt x="534545" y="766363"/>
                </a:lnTo>
                <a:lnTo>
                  <a:pt x="484085" y="758717"/>
                </a:lnTo>
                <a:lnTo>
                  <a:pt x="473654" y="755234"/>
                </a:lnTo>
                <a:lnTo>
                  <a:pt x="465316" y="748511"/>
                </a:lnTo>
                <a:lnTo>
                  <a:pt x="459787" y="739323"/>
                </a:lnTo>
                <a:lnTo>
                  <a:pt x="457785" y="728443"/>
                </a:lnTo>
                <a:lnTo>
                  <a:pt x="457785" y="678289"/>
                </a:lnTo>
                <a:lnTo>
                  <a:pt x="484085" y="648015"/>
                </a:lnTo>
                <a:lnTo>
                  <a:pt x="534545" y="640368"/>
                </a:lnTo>
                <a:lnTo>
                  <a:pt x="536952" y="633726"/>
                </a:lnTo>
                <a:lnTo>
                  <a:pt x="539590" y="627142"/>
                </a:lnTo>
                <a:lnTo>
                  <a:pt x="542457" y="620672"/>
                </a:lnTo>
                <a:lnTo>
                  <a:pt x="545553" y="614374"/>
                </a:lnTo>
                <a:lnTo>
                  <a:pt x="514972" y="573089"/>
                </a:lnTo>
                <a:lnTo>
                  <a:pt x="510027" y="563222"/>
                </a:lnTo>
                <a:lnTo>
                  <a:pt x="508894" y="552638"/>
                </a:lnTo>
                <a:lnTo>
                  <a:pt x="511489" y="542341"/>
                </a:lnTo>
                <a:lnTo>
                  <a:pt x="517726" y="533334"/>
                </a:lnTo>
                <a:lnTo>
                  <a:pt x="553504" y="497554"/>
                </a:lnTo>
                <a:lnTo>
                  <a:pt x="562512" y="491319"/>
                </a:lnTo>
                <a:lnTo>
                  <a:pt x="572809" y="488724"/>
                </a:lnTo>
                <a:lnTo>
                  <a:pt x="583393" y="489857"/>
                </a:lnTo>
                <a:lnTo>
                  <a:pt x="593259" y="494802"/>
                </a:lnTo>
                <a:lnTo>
                  <a:pt x="634545" y="525383"/>
                </a:lnTo>
                <a:lnTo>
                  <a:pt x="921395" y="525383"/>
                </a:lnTo>
                <a:lnTo>
                  <a:pt x="929346" y="533334"/>
                </a:lnTo>
                <a:lnTo>
                  <a:pt x="935583" y="542341"/>
                </a:lnTo>
                <a:lnTo>
                  <a:pt x="938177" y="552638"/>
                </a:lnTo>
                <a:lnTo>
                  <a:pt x="937045" y="563222"/>
                </a:lnTo>
                <a:lnTo>
                  <a:pt x="932100" y="573089"/>
                </a:lnTo>
                <a:lnTo>
                  <a:pt x="919641" y="589908"/>
                </a:lnTo>
                <a:lnTo>
                  <a:pt x="723536" y="589908"/>
                </a:lnTo>
                <a:lnTo>
                  <a:pt x="679490" y="598863"/>
                </a:lnTo>
                <a:lnTo>
                  <a:pt x="643413" y="623242"/>
                </a:lnTo>
                <a:lnTo>
                  <a:pt x="619033" y="659319"/>
                </a:lnTo>
                <a:lnTo>
                  <a:pt x="610078" y="703366"/>
                </a:lnTo>
                <a:lnTo>
                  <a:pt x="619033" y="747412"/>
                </a:lnTo>
                <a:lnTo>
                  <a:pt x="643413" y="783487"/>
                </a:lnTo>
                <a:lnTo>
                  <a:pt x="679489" y="807866"/>
                </a:lnTo>
                <a:lnTo>
                  <a:pt x="723536" y="816820"/>
                </a:lnTo>
                <a:lnTo>
                  <a:pt x="919626" y="816820"/>
                </a:lnTo>
                <a:lnTo>
                  <a:pt x="947696" y="854743"/>
                </a:lnTo>
                <a:lnTo>
                  <a:pt x="921238" y="881349"/>
                </a:lnTo>
                <a:lnTo>
                  <a:pt x="634545" y="881349"/>
                </a:lnTo>
                <a:lnTo>
                  <a:pt x="593259" y="911930"/>
                </a:lnTo>
                <a:lnTo>
                  <a:pt x="583393" y="916875"/>
                </a:lnTo>
                <a:lnTo>
                  <a:pt x="572809" y="918007"/>
                </a:lnTo>
                <a:close/>
              </a:path>
              <a:path w="1438275" h="1407160">
                <a:moveTo>
                  <a:pt x="921395" y="525383"/>
                </a:moveTo>
                <a:lnTo>
                  <a:pt x="812527" y="525383"/>
                </a:lnTo>
                <a:lnTo>
                  <a:pt x="853811" y="494802"/>
                </a:lnTo>
                <a:lnTo>
                  <a:pt x="863678" y="489857"/>
                </a:lnTo>
                <a:lnTo>
                  <a:pt x="874262" y="488724"/>
                </a:lnTo>
                <a:lnTo>
                  <a:pt x="884560" y="491319"/>
                </a:lnTo>
                <a:lnTo>
                  <a:pt x="893566" y="497554"/>
                </a:lnTo>
                <a:lnTo>
                  <a:pt x="921395" y="525383"/>
                </a:lnTo>
                <a:close/>
              </a:path>
              <a:path w="1438275" h="1407160">
                <a:moveTo>
                  <a:pt x="919626" y="816820"/>
                </a:moveTo>
                <a:lnTo>
                  <a:pt x="723536" y="816820"/>
                </a:lnTo>
                <a:lnTo>
                  <a:pt x="767582" y="807866"/>
                </a:lnTo>
                <a:lnTo>
                  <a:pt x="803658" y="783487"/>
                </a:lnTo>
                <a:lnTo>
                  <a:pt x="828037" y="747412"/>
                </a:lnTo>
                <a:lnTo>
                  <a:pt x="836992" y="703366"/>
                </a:lnTo>
                <a:lnTo>
                  <a:pt x="828037" y="659319"/>
                </a:lnTo>
                <a:lnTo>
                  <a:pt x="803657" y="623242"/>
                </a:lnTo>
                <a:lnTo>
                  <a:pt x="767581" y="598863"/>
                </a:lnTo>
                <a:lnTo>
                  <a:pt x="723536" y="589908"/>
                </a:lnTo>
                <a:lnTo>
                  <a:pt x="919641" y="589908"/>
                </a:lnTo>
                <a:lnTo>
                  <a:pt x="901519" y="614374"/>
                </a:lnTo>
                <a:lnTo>
                  <a:pt x="904615" y="620672"/>
                </a:lnTo>
                <a:lnTo>
                  <a:pt x="907482" y="627142"/>
                </a:lnTo>
                <a:lnTo>
                  <a:pt x="910119" y="633726"/>
                </a:lnTo>
                <a:lnTo>
                  <a:pt x="912527" y="640368"/>
                </a:lnTo>
                <a:lnTo>
                  <a:pt x="962987" y="648015"/>
                </a:lnTo>
                <a:lnTo>
                  <a:pt x="973417" y="651498"/>
                </a:lnTo>
                <a:lnTo>
                  <a:pt x="981755" y="658220"/>
                </a:lnTo>
                <a:lnTo>
                  <a:pt x="987283" y="667409"/>
                </a:lnTo>
                <a:lnTo>
                  <a:pt x="989285" y="678289"/>
                </a:lnTo>
                <a:lnTo>
                  <a:pt x="989285" y="728443"/>
                </a:lnTo>
                <a:lnTo>
                  <a:pt x="962987" y="758717"/>
                </a:lnTo>
                <a:lnTo>
                  <a:pt x="912527" y="766363"/>
                </a:lnTo>
                <a:lnTo>
                  <a:pt x="910119" y="773005"/>
                </a:lnTo>
                <a:lnTo>
                  <a:pt x="907482" y="779589"/>
                </a:lnTo>
                <a:lnTo>
                  <a:pt x="904615" y="786059"/>
                </a:lnTo>
                <a:lnTo>
                  <a:pt x="901519" y="792357"/>
                </a:lnTo>
                <a:lnTo>
                  <a:pt x="919626" y="816820"/>
                </a:lnTo>
                <a:close/>
              </a:path>
              <a:path w="1438275" h="1407160">
                <a:moveTo>
                  <a:pt x="723536" y="770948"/>
                </a:moveTo>
                <a:lnTo>
                  <a:pt x="697236" y="765635"/>
                </a:lnTo>
                <a:lnTo>
                  <a:pt x="675753" y="751148"/>
                </a:lnTo>
                <a:lnTo>
                  <a:pt x="661264" y="729665"/>
                </a:lnTo>
                <a:lnTo>
                  <a:pt x="655951" y="703366"/>
                </a:lnTo>
                <a:lnTo>
                  <a:pt x="661264" y="677066"/>
                </a:lnTo>
                <a:lnTo>
                  <a:pt x="675753" y="655582"/>
                </a:lnTo>
                <a:lnTo>
                  <a:pt x="697236" y="641094"/>
                </a:lnTo>
                <a:lnTo>
                  <a:pt x="723536" y="635781"/>
                </a:lnTo>
                <a:lnTo>
                  <a:pt x="749835" y="641094"/>
                </a:lnTo>
                <a:lnTo>
                  <a:pt x="771319" y="655582"/>
                </a:lnTo>
                <a:lnTo>
                  <a:pt x="785807" y="677066"/>
                </a:lnTo>
                <a:lnTo>
                  <a:pt x="791121" y="703366"/>
                </a:lnTo>
                <a:lnTo>
                  <a:pt x="785807" y="729665"/>
                </a:lnTo>
                <a:lnTo>
                  <a:pt x="771319" y="751148"/>
                </a:lnTo>
                <a:lnTo>
                  <a:pt x="749835" y="765635"/>
                </a:lnTo>
                <a:lnTo>
                  <a:pt x="723536" y="770948"/>
                </a:lnTo>
                <a:close/>
              </a:path>
              <a:path w="1438275" h="1407160">
                <a:moveTo>
                  <a:pt x="748613" y="969117"/>
                </a:moveTo>
                <a:lnTo>
                  <a:pt x="698459" y="969117"/>
                </a:lnTo>
                <a:lnTo>
                  <a:pt x="687579" y="967114"/>
                </a:lnTo>
                <a:lnTo>
                  <a:pt x="678390" y="961586"/>
                </a:lnTo>
                <a:lnTo>
                  <a:pt x="671667" y="953247"/>
                </a:lnTo>
                <a:lnTo>
                  <a:pt x="668183" y="942816"/>
                </a:lnTo>
                <a:lnTo>
                  <a:pt x="660538" y="892357"/>
                </a:lnTo>
                <a:lnTo>
                  <a:pt x="653897" y="889949"/>
                </a:lnTo>
                <a:lnTo>
                  <a:pt x="647313" y="887311"/>
                </a:lnTo>
                <a:lnTo>
                  <a:pt x="640843" y="884444"/>
                </a:lnTo>
                <a:lnTo>
                  <a:pt x="634545" y="881349"/>
                </a:lnTo>
                <a:lnTo>
                  <a:pt x="812527" y="881349"/>
                </a:lnTo>
                <a:lnTo>
                  <a:pt x="806229" y="884444"/>
                </a:lnTo>
                <a:lnTo>
                  <a:pt x="799759" y="887311"/>
                </a:lnTo>
                <a:lnTo>
                  <a:pt x="793174" y="889949"/>
                </a:lnTo>
                <a:lnTo>
                  <a:pt x="786532" y="892357"/>
                </a:lnTo>
                <a:lnTo>
                  <a:pt x="778887" y="942816"/>
                </a:lnTo>
                <a:lnTo>
                  <a:pt x="775404" y="953247"/>
                </a:lnTo>
                <a:lnTo>
                  <a:pt x="768681" y="961586"/>
                </a:lnTo>
                <a:lnTo>
                  <a:pt x="759492" y="967114"/>
                </a:lnTo>
                <a:lnTo>
                  <a:pt x="748613" y="969117"/>
                </a:lnTo>
                <a:close/>
              </a:path>
              <a:path w="1438275" h="1407160">
                <a:moveTo>
                  <a:pt x="874262" y="918007"/>
                </a:moveTo>
                <a:lnTo>
                  <a:pt x="863678" y="916875"/>
                </a:lnTo>
                <a:lnTo>
                  <a:pt x="853811" y="911930"/>
                </a:lnTo>
                <a:lnTo>
                  <a:pt x="812527" y="881349"/>
                </a:lnTo>
                <a:lnTo>
                  <a:pt x="921238" y="881349"/>
                </a:lnTo>
                <a:lnTo>
                  <a:pt x="893566" y="909176"/>
                </a:lnTo>
                <a:lnTo>
                  <a:pt x="884560" y="915412"/>
                </a:lnTo>
                <a:lnTo>
                  <a:pt x="874262" y="918007"/>
                </a:lnTo>
                <a:close/>
              </a:path>
              <a:path w="1438275" h="1407160">
                <a:moveTo>
                  <a:pt x="549545" y="129969"/>
                </a:moveTo>
                <a:lnTo>
                  <a:pt x="484680" y="129969"/>
                </a:lnTo>
                <a:lnTo>
                  <a:pt x="462669" y="107959"/>
                </a:lnTo>
                <a:lnTo>
                  <a:pt x="457630" y="100372"/>
                </a:lnTo>
                <a:lnTo>
                  <a:pt x="455951" y="91743"/>
                </a:lnTo>
                <a:lnTo>
                  <a:pt x="457630" y="83114"/>
                </a:lnTo>
                <a:lnTo>
                  <a:pt x="462669" y="75526"/>
                </a:lnTo>
                <a:lnTo>
                  <a:pt x="470257" y="70487"/>
                </a:lnTo>
                <a:lnTo>
                  <a:pt x="478886" y="68807"/>
                </a:lnTo>
                <a:lnTo>
                  <a:pt x="487516" y="70487"/>
                </a:lnTo>
                <a:lnTo>
                  <a:pt x="495103" y="75526"/>
                </a:lnTo>
                <a:lnTo>
                  <a:pt x="549545" y="129969"/>
                </a:lnTo>
                <a:close/>
              </a:path>
              <a:path w="1438275" h="1407160">
                <a:moveTo>
                  <a:pt x="713749" y="175841"/>
                </a:moveTo>
                <a:lnTo>
                  <a:pt x="308856" y="175841"/>
                </a:lnTo>
                <a:lnTo>
                  <a:pt x="310078" y="168502"/>
                </a:lnTo>
                <a:lnTo>
                  <a:pt x="310690" y="160856"/>
                </a:lnTo>
                <a:lnTo>
                  <a:pt x="310690" y="144954"/>
                </a:lnTo>
                <a:lnTo>
                  <a:pt x="310078" y="137309"/>
                </a:lnTo>
                <a:lnTo>
                  <a:pt x="308856" y="129969"/>
                </a:lnTo>
                <a:lnTo>
                  <a:pt x="713749" y="129969"/>
                </a:lnTo>
                <a:lnTo>
                  <a:pt x="695401" y="152905"/>
                </a:lnTo>
                <a:lnTo>
                  <a:pt x="713749" y="175841"/>
                </a:lnTo>
                <a:close/>
              </a:path>
              <a:path w="1438275" h="1407160">
                <a:moveTo>
                  <a:pt x="484770" y="237003"/>
                </a:moveTo>
                <a:lnTo>
                  <a:pt x="473003" y="237003"/>
                </a:lnTo>
                <a:lnTo>
                  <a:pt x="467149" y="234763"/>
                </a:lnTo>
                <a:lnTo>
                  <a:pt x="462669" y="230284"/>
                </a:lnTo>
                <a:lnTo>
                  <a:pt x="457630" y="222697"/>
                </a:lnTo>
                <a:lnTo>
                  <a:pt x="455951" y="214067"/>
                </a:lnTo>
                <a:lnTo>
                  <a:pt x="457630" y="205438"/>
                </a:lnTo>
                <a:lnTo>
                  <a:pt x="462669" y="197850"/>
                </a:lnTo>
                <a:lnTo>
                  <a:pt x="484680" y="175841"/>
                </a:lnTo>
                <a:lnTo>
                  <a:pt x="549545" y="175841"/>
                </a:lnTo>
                <a:lnTo>
                  <a:pt x="490623" y="234763"/>
                </a:lnTo>
                <a:lnTo>
                  <a:pt x="484770" y="237003"/>
                </a:lnTo>
                <a:close/>
              </a:path>
              <a:path w="1438275" h="1407160">
                <a:moveTo>
                  <a:pt x="104895" y="990998"/>
                </a:moveTo>
                <a:lnTo>
                  <a:pt x="59023" y="990998"/>
                </a:lnTo>
                <a:lnTo>
                  <a:pt x="58857" y="987003"/>
                </a:lnTo>
                <a:lnTo>
                  <a:pt x="58396" y="982783"/>
                </a:lnTo>
                <a:lnTo>
                  <a:pt x="58396" y="978596"/>
                </a:lnTo>
                <a:lnTo>
                  <a:pt x="62090" y="931406"/>
                </a:lnTo>
                <a:lnTo>
                  <a:pt x="72977" y="886065"/>
                </a:lnTo>
                <a:lnTo>
                  <a:pt x="90763" y="843249"/>
                </a:lnTo>
                <a:lnTo>
                  <a:pt x="115154" y="803632"/>
                </a:lnTo>
                <a:lnTo>
                  <a:pt x="145857" y="767891"/>
                </a:lnTo>
                <a:lnTo>
                  <a:pt x="181599" y="737188"/>
                </a:lnTo>
                <a:lnTo>
                  <a:pt x="221215" y="712797"/>
                </a:lnTo>
                <a:lnTo>
                  <a:pt x="264031" y="695011"/>
                </a:lnTo>
                <a:lnTo>
                  <a:pt x="309372" y="684124"/>
                </a:lnTo>
                <a:lnTo>
                  <a:pt x="356562" y="680430"/>
                </a:lnTo>
                <a:lnTo>
                  <a:pt x="411913" y="680430"/>
                </a:lnTo>
                <a:lnTo>
                  <a:pt x="411913" y="726302"/>
                </a:lnTo>
                <a:lnTo>
                  <a:pt x="356562" y="726302"/>
                </a:lnTo>
                <a:lnTo>
                  <a:pt x="306857" y="731157"/>
                </a:lnTo>
                <a:lnTo>
                  <a:pt x="259848" y="745415"/>
                </a:lnTo>
                <a:lnTo>
                  <a:pt x="216624" y="768618"/>
                </a:lnTo>
                <a:lnTo>
                  <a:pt x="178273" y="800308"/>
                </a:lnTo>
                <a:lnTo>
                  <a:pt x="146583" y="838658"/>
                </a:lnTo>
                <a:lnTo>
                  <a:pt x="123380" y="881883"/>
                </a:lnTo>
                <a:lnTo>
                  <a:pt x="109122" y="928892"/>
                </a:lnTo>
                <a:lnTo>
                  <a:pt x="104267" y="978596"/>
                </a:lnTo>
                <a:lnTo>
                  <a:pt x="104267" y="982783"/>
                </a:lnTo>
                <a:lnTo>
                  <a:pt x="104556" y="985648"/>
                </a:lnTo>
                <a:lnTo>
                  <a:pt x="104681" y="986853"/>
                </a:lnTo>
                <a:lnTo>
                  <a:pt x="104895" y="990998"/>
                </a:lnTo>
                <a:close/>
              </a:path>
              <a:path w="1438275" h="1407160">
                <a:moveTo>
                  <a:pt x="163613" y="991208"/>
                </a:moveTo>
                <a:lnTo>
                  <a:pt x="104906" y="991208"/>
                </a:lnTo>
                <a:lnTo>
                  <a:pt x="126875" y="964530"/>
                </a:lnTo>
                <a:lnTo>
                  <a:pt x="133947" y="958749"/>
                </a:lnTo>
                <a:lnTo>
                  <a:pt x="142378" y="956243"/>
                </a:lnTo>
                <a:lnTo>
                  <a:pt x="151128" y="957096"/>
                </a:lnTo>
                <a:lnTo>
                  <a:pt x="159158" y="961394"/>
                </a:lnTo>
                <a:lnTo>
                  <a:pt x="164914" y="968467"/>
                </a:lnTo>
                <a:lnTo>
                  <a:pt x="167423" y="976898"/>
                </a:lnTo>
                <a:lnTo>
                  <a:pt x="166707" y="984357"/>
                </a:lnTo>
                <a:lnTo>
                  <a:pt x="166583" y="985648"/>
                </a:lnTo>
                <a:lnTo>
                  <a:pt x="163725" y="990998"/>
                </a:lnTo>
                <a:lnTo>
                  <a:pt x="163613" y="991208"/>
                </a:lnTo>
                <a:close/>
              </a:path>
              <a:path w="1438275" h="1407160">
                <a:moveTo>
                  <a:pt x="377357" y="1276763"/>
                </a:moveTo>
                <a:lnTo>
                  <a:pt x="356562" y="1276763"/>
                </a:lnTo>
                <a:lnTo>
                  <a:pt x="306483" y="1272558"/>
                </a:lnTo>
                <a:lnTo>
                  <a:pt x="259106" y="1260405"/>
                </a:lnTo>
                <a:lnTo>
                  <a:pt x="215113" y="1240994"/>
                </a:lnTo>
                <a:lnTo>
                  <a:pt x="175185" y="1215017"/>
                </a:lnTo>
                <a:lnTo>
                  <a:pt x="140004" y="1183163"/>
                </a:lnTo>
                <a:lnTo>
                  <a:pt x="110253" y="1146125"/>
                </a:lnTo>
                <a:lnTo>
                  <a:pt x="86612" y="1104592"/>
                </a:lnTo>
                <a:lnTo>
                  <a:pt x="69765" y="1059257"/>
                </a:lnTo>
                <a:lnTo>
                  <a:pt x="8253" y="1008610"/>
                </a:lnTo>
                <a:lnTo>
                  <a:pt x="2501" y="1001537"/>
                </a:lnTo>
                <a:lnTo>
                  <a:pt x="0" y="993107"/>
                </a:lnTo>
                <a:lnTo>
                  <a:pt x="586" y="987003"/>
                </a:lnTo>
                <a:lnTo>
                  <a:pt x="601" y="986853"/>
                </a:lnTo>
                <a:lnTo>
                  <a:pt x="717" y="985648"/>
                </a:lnTo>
                <a:lnTo>
                  <a:pt x="841" y="984357"/>
                </a:lnTo>
                <a:lnTo>
                  <a:pt x="5118" y="976327"/>
                </a:lnTo>
                <a:lnTo>
                  <a:pt x="12194" y="970558"/>
                </a:lnTo>
                <a:lnTo>
                  <a:pt x="20632" y="968050"/>
                </a:lnTo>
                <a:lnTo>
                  <a:pt x="29383" y="968897"/>
                </a:lnTo>
                <a:lnTo>
                  <a:pt x="37401" y="973191"/>
                </a:lnTo>
                <a:lnTo>
                  <a:pt x="59023" y="990998"/>
                </a:lnTo>
                <a:lnTo>
                  <a:pt x="104895" y="990998"/>
                </a:lnTo>
                <a:lnTo>
                  <a:pt x="104906" y="991208"/>
                </a:lnTo>
                <a:lnTo>
                  <a:pt x="163613" y="991208"/>
                </a:lnTo>
                <a:lnTo>
                  <a:pt x="162294" y="993678"/>
                </a:lnTo>
                <a:lnTo>
                  <a:pt x="115000" y="1051118"/>
                </a:lnTo>
                <a:lnTo>
                  <a:pt x="132237" y="1093783"/>
                </a:lnTo>
                <a:lnTo>
                  <a:pt x="156620" y="1132183"/>
                </a:lnTo>
                <a:lnTo>
                  <a:pt x="187316" y="1165482"/>
                </a:lnTo>
                <a:lnTo>
                  <a:pt x="223491" y="1192841"/>
                </a:lnTo>
                <a:lnTo>
                  <a:pt x="264313" y="1213421"/>
                </a:lnTo>
                <a:lnTo>
                  <a:pt x="308947" y="1226384"/>
                </a:lnTo>
                <a:lnTo>
                  <a:pt x="356562" y="1230891"/>
                </a:lnTo>
                <a:lnTo>
                  <a:pt x="377357" y="1230891"/>
                </a:lnTo>
                <a:lnTo>
                  <a:pt x="359009" y="1253827"/>
                </a:lnTo>
                <a:lnTo>
                  <a:pt x="377357" y="1276763"/>
                </a:lnTo>
                <a:close/>
              </a:path>
              <a:path w="1438275" h="1407160">
                <a:moveTo>
                  <a:pt x="1396321" y="1376151"/>
                </a:moveTo>
                <a:lnTo>
                  <a:pt x="1212834" y="1376151"/>
                </a:lnTo>
                <a:lnTo>
                  <a:pt x="1200930" y="1373747"/>
                </a:lnTo>
                <a:lnTo>
                  <a:pt x="1191210" y="1367193"/>
                </a:lnTo>
                <a:lnTo>
                  <a:pt x="1184656" y="1357473"/>
                </a:lnTo>
                <a:lnTo>
                  <a:pt x="1182253" y="1345570"/>
                </a:lnTo>
                <a:lnTo>
                  <a:pt x="1182253" y="1162083"/>
                </a:lnTo>
                <a:lnTo>
                  <a:pt x="1184656" y="1150179"/>
                </a:lnTo>
                <a:lnTo>
                  <a:pt x="1191210" y="1140459"/>
                </a:lnTo>
                <a:lnTo>
                  <a:pt x="1200930" y="1133905"/>
                </a:lnTo>
                <a:lnTo>
                  <a:pt x="1212834" y="1131502"/>
                </a:lnTo>
                <a:lnTo>
                  <a:pt x="1396321" y="1131502"/>
                </a:lnTo>
                <a:lnTo>
                  <a:pt x="1408225" y="1133905"/>
                </a:lnTo>
                <a:lnTo>
                  <a:pt x="1417945" y="1140459"/>
                </a:lnTo>
                <a:lnTo>
                  <a:pt x="1424499" y="1150179"/>
                </a:lnTo>
                <a:lnTo>
                  <a:pt x="1426902" y="1162083"/>
                </a:lnTo>
                <a:lnTo>
                  <a:pt x="1426902" y="1345570"/>
                </a:lnTo>
                <a:lnTo>
                  <a:pt x="1424499" y="1357473"/>
                </a:lnTo>
                <a:lnTo>
                  <a:pt x="1417945" y="1367193"/>
                </a:lnTo>
                <a:lnTo>
                  <a:pt x="1408225" y="1373747"/>
                </a:lnTo>
                <a:lnTo>
                  <a:pt x="1396321" y="1376151"/>
                </a:lnTo>
                <a:close/>
              </a:path>
              <a:path w="1438275" h="1407160">
                <a:moveTo>
                  <a:pt x="876441" y="305811"/>
                </a:moveTo>
                <a:lnTo>
                  <a:pt x="754117" y="152905"/>
                </a:lnTo>
                <a:lnTo>
                  <a:pt x="876441" y="0"/>
                </a:lnTo>
                <a:lnTo>
                  <a:pt x="998766" y="152905"/>
                </a:lnTo>
                <a:lnTo>
                  <a:pt x="876441" y="305811"/>
                </a:lnTo>
                <a:close/>
              </a:path>
              <a:path w="1438275" h="1407160">
                <a:moveTo>
                  <a:pt x="540049" y="1406733"/>
                </a:moveTo>
                <a:lnTo>
                  <a:pt x="417724" y="1253827"/>
                </a:lnTo>
                <a:lnTo>
                  <a:pt x="540049" y="1100921"/>
                </a:lnTo>
                <a:lnTo>
                  <a:pt x="662373" y="1253827"/>
                </a:lnTo>
                <a:lnTo>
                  <a:pt x="540049" y="1406733"/>
                </a:lnTo>
                <a:close/>
              </a:path>
              <a:path w="1438275" h="1407160">
                <a:moveTo>
                  <a:pt x="142494" y="275230"/>
                </a:moveTo>
                <a:lnTo>
                  <a:pt x="94879" y="265617"/>
                </a:lnTo>
                <a:lnTo>
                  <a:pt x="55996" y="239402"/>
                </a:lnTo>
                <a:lnTo>
                  <a:pt x="29782" y="200519"/>
                </a:lnTo>
                <a:lnTo>
                  <a:pt x="20169" y="152905"/>
                </a:lnTo>
                <a:lnTo>
                  <a:pt x="29782" y="105290"/>
                </a:lnTo>
                <a:lnTo>
                  <a:pt x="55997" y="66408"/>
                </a:lnTo>
                <a:lnTo>
                  <a:pt x="94879" y="40193"/>
                </a:lnTo>
                <a:lnTo>
                  <a:pt x="142494" y="30581"/>
                </a:lnTo>
                <a:lnTo>
                  <a:pt x="190107" y="40193"/>
                </a:lnTo>
                <a:lnTo>
                  <a:pt x="228989" y="66408"/>
                </a:lnTo>
                <a:lnTo>
                  <a:pt x="255204" y="105290"/>
                </a:lnTo>
                <a:lnTo>
                  <a:pt x="264818" y="152905"/>
                </a:lnTo>
                <a:lnTo>
                  <a:pt x="255205" y="200519"/>
                </a:lnTo>
                <a:lnTo>
                  <a:pt x="228990" y="239402"/>
                </a:lnTo>
                <a:lnTo>
                  <a:pt x="190108" y="265617"/>
                </a:lnTo>
                <a:lnTo>
                  <a:pt x="142494" y="275230"/>
                </a:lnTo>
                <a:close/>
              </a:path>
              <a:path w="1438275" h="1407160">
                <a:moveTo>
                  <a:pt x="977681" y="1230891"/>
                </a:moveTo>
                <a:lnTo>
                  <a:pt x="912816" y="1230891"/>
                </a:lnTo>
                <a:lnTo>
                  <a:pt x="890807" y="1208881"/>
                </a:lnTo>
                <a:lnTo>
                  <a:pt x="885767" y="1201294"/>
                </a:lnTo>
                <a:lnTo>
                  <a:pt x="884087" y="1192664"/>
                </a:lnTo>
                <a:lnTo>
                  <a:pt x="885767" y="1184035"/>
                </a:lnTo>
                <a:lnTo>
                  <a:pt x="890807" y="1176447"/>
                </a:lnTo>
                <a:lnTo>
                  <a:pt x="898394" y="1171408"/>
                </a:lnTo>
                <a:lnTo>
                  <a:pt x="907022" y="1169729"/>
                </a:lnTo>
                <a:lnTo>
                  <a:pt x="915651" y="1171408"/>
                </a:lnTo>
                <a:lnTo>
                  <a:pt x="923239" y="1176447"/>
                </a:lnTo>
                <a:lnTo>
                  <a:pt x="977681" y="1230891"/>
                </a:lnTo>
                <a:close/>
              </a:path>
              <a:path w="1438275" h="1407160">
                <a:moveTo>
                  <a:pt x="1136381" y="1276763"/>
                </a:moveTo>
                <a:lnTo>
                  <a:pt x="702741" y="1276763"/>
                </a:lnTo>
                <a:lnTo>
                  <a:pt x="721089" y="1253827"/>
                </a:lnTo>
                <a:lnTo>
                  <a:pt x="702741" y="1230891"/>
                </a:lnTo>
                <a:lnTo>
                  <a:pt x="1136381" y="1230891"/>
                </a:lnTo>
                <a:lnTo>
                  <a:pt x="1136381" y="1276763"/>
                </a:lnTo>
                <a:close/>
              </a:path>
              <a:path w="1438275" h="1407160">
                <a:moveTo>
                  <a:pt x="912905" y="1337925"/>
                </a:moveTo>
                <a:lnTo>
                  <a:pt x="901139" y="1337925"/>
                </a:lnTo>
                <a:lnTo>
                  <a:pt x="895285" y="1335685"/>
                </a:lnTo>
                <a:lnTo>
                  <a:pt x="890807" y="1331205"/>
                </a:lnTo>
                <a:lnTo>
                  <a:pt x="885767" y="1323617"/>
                </a:lnTo>
                <a:lnTo>
                  <a:pt x="884087" y="1314989"/>
                </a:lnTo>
                <a:lnTo>
                  <a:pt x="885767" y="1306360"/>
                </a:lnTo>
                <a:lnTo>
                  <a:pt x="890807" y="1298773"/>
                </a:lnTo>
                <a:lnTo>
                  <a:pt x="912816" y="1276763"/>
                </a:lnTo>
                <a:lnTo>
                  <a:pt x="977681" y="1276763"/>
                </a:lnTo>
                <a:lnTo>
                  <a:pt x="918759" y="1335685"/>
                </a:lnTo>
                <a:lnTo>
                  <a:pt x="912905" y="1337925"/>
                </a:lnTo>
                <a:close/>
              </a:path>
              <a:path w="1438275" h="1407160">
                <a:moveTo>
                  <a:pt x="1427320" y="380628"/>
                </a:moveTo>
                <a:lnTo>
                  <a:pt x="1338173" y="380628"/>
                </a:lnTo>
                <a:lnTo>
                  <a:pt x="1323883" y="332608"/>
                </a:lnTo>
                <a:lnTo>
                  <a:pt x="1300820" y="289090"/>
                </a:lnTo>
                <a:lnTo>
                  <a:pt x="1270031" y="251126"/>
                </a:lnTo>
                <a:lnTo>
                  <a:pt x="1232559" y="219766"/>
                </a:lnTo>
                <a:lnTo>
                  <a:pt x="1189452" y="196065"/>
                </a:lnTo>
                <a:lnTo>
                  <a:pt x="1141754" y="181072"/>
                </a:lnTo>
                <a:lnTo>
                  <a:pt x="1090510" y="175841"/>
                </a:lnTo>
                <a:lnTo>
                  <a:pt x="1039134" y="175841"/>
                </a:lnTo>
                <a:lnTo>
                  <a:pt x="1057482" y="152905"/>
                </a:lnTo>
                <a:lnTo>
                  <a:pt x="1039134" y="129969"/>
                </a:lnTo>
                <a:lnTo>
                  <a:pt x="1090510" y="129969"/>
                </a:lnTo>
                <a:lnTo>
                  <a:pt x="1137212" y="133616"/>
                </a:lnTo>
                <a:lnTo>
                  <a:pt x="1181623" y="144189"/>
                </a:lnTo>
                <a:lnTo>
                  <a:pt x="1223192" y="161129"/>
                </a:lnTo>
                <a:lnTo>
                  <a:pt x="1261364" y="183883"/>
                </a:lnTo>
                <a:lnTo>
                  <a:pt x="1295586" y="211893"/>
                </a:lnTo>
                <a:lnTo>
                  <a:pt x="1325306" y="244604"/>
                </a:lnTo>
                <a:lnTo>
                  <a:pt x="1349969" y="281460"/>
                </a:lnTo>
                <a:lnTo>
                  <a:pt x="1369024" y="321905"/>
                </a:lnTo>
                <a:lnTo>
                  <a:pt x="1381821" y="365062"/>
                </a:lnTo>
                <a:lnTo>
                  <a:pt x="1381916" y="365383"/>
                </a:lnTo>
                <a:lnTo>
                  <a:pt x="1436664" y="365383"/>
                </a:lnTo>
                <a:lnTo>
                  <a:pt x="1434338" y="370676"/>
                </a:lnTo>
                <a:lnTo>
                  <a:pt x="1427320" y="380628"/>
                </a:lnTo>
                <a:close/>
              </a:path>
              <a:path w="1438275" h="1407160">
                <a:moveTo>
                  <a:pt x="1436664" y="365383"/>
                </a:moveTo>
                <a:lnTo>
                  <a:pt x="1381916" y="365383"/>
                </a:lnTo>
                <a:lnTo>
                  <a:pt x="1396828" y="344217"/>
                </a:lnTo>
                <a:lnTo>
                  <a:pt x="1403434" y="337961"/>
                </a:lnTo>
                <a:lnTo>
                  <a:pt x="1411645" y="334824"/>
                </a:lnTo>
                <a:lnTo>
                  <a:pt x="1420443" y="335003"/>
                </a:lnTo>
                <a:lnTo>
                  <a:pt x="1428813" y="338692"/>
                </a:lnTo>
                <a:lnTo>
                  <a:pt x="1435058" y="345319"/>
                </a:lnTo>
                <a:lnTo>
                  <a:pt x="1438182" y="353541"/>
                </a:lnTo>
                <a:lnTo>
                  <a:pt x="1438060" y="359537"/>
                </a:lnTo>
                <a:lnTo>
                  <a:pt x="1438003" y="362335"/>
                </a:lnTo>
                <a:lnTo>
                  <a:pt x="1436664" y="365383"/>
                </a:lnTo>
                <a:close/>
              </a:path>
              <a:path w="1438275" h="1407160">
                <a:moveTo>
                  <a:pt x="1090510" y="726302"/>
                </a:moveTo>
                <a:lnTo>
                  <a:pt x="1035157" y="726302"/>
                </a:lnTo>
                <a:lnTo>
                  <a:pt x="1035157" y="680430"/>
                </a:lnTo>
                <a:lnTo>
                  <a:pt x="1090510" y="680430"/>
                </a:lnTo>
                <a:lnTo>
                  <a:pt x="1140214" y="675575"/>
                </a:lnTo>
                <a:lnTo>
                  <a:pt x="1187223" y="661317"/>
                </a:lnTo>
                <a:lnTo>
                  <a:pt x="1230447" y="638113"/>
                </a:lnTo>
                <a:lnTo>
                  <a:pt x="1268798" y="606422"/>
                </a:lnTo>
                <a:lnTo>
                  <a:pt x="1298849" y="570402"/>
                </a:lnTo>
                <a:lnTo>
                  <a:pt x="1321326" y="529985"/>
                </a:lnTo>
                <a:lnTo>
                  <a:pt x="1335900" y="486094"/>
                </a:lnTo>
                <a:lnTo>
                  <a:pt x="1342244" y="439652"/>
                </a:lnTo>
                <a:lnTo>
                  <a:pt x="1281820" y="397047"/>
                </a:lnTo>
                <a:lnTo>
                  <a:pt x="1275573" y="390420"/>
                </a:lnTo>
                <a:lnTo>
                  <a:pt x="1272451" y="382197"/>
                </a:lnTo>
                <a:lnTo>
                  <a:pt x="1272632" y="373403"/>
                </a:lnTo>
                <a:lnTo>
                  <a:pt x="1276296" y="365062"/>
                </a:lnTo>
                <a:lnTo>
                  <a:pt x="1282902" y="358806"/>
                </a:lnTo>
                <a:lnTo>
                  <a:pt x="1291112" y="355670"/>
                </a:lnTo>
                <a:lnTo>
                  <a:pt x="1299911" y="355848"/>
                </a:lnTo>
                <a:lnTo>
                  <a:pt x="1308281" y="359537"/>
                </a:lnTo>
                <a:lnTo>
                  <a:pt x="1338173" y="380628"/>
                </a:lnTo>
                <a:lnTo>
                  <a:pt x="1427320" y="380628"/>
                </a:lnTo>
                <a:lnTo>
                  <a:pt x="1388293" y="435978"/>
                </a:lnTo>
                <a:lnTo>
                  <a:pt x="1383697" y="481392"/>
                </a:lnTo>
                <a:lnTo>
                  <a:pt x="1372452" y="525000"/>
                </a:lnTo>
                <a:lnTo>
                  <a:pt x="1354798" y="566188"/>
                </a:lnTo>
                <a:lnTo>
                  <a:pt x="1330973" y="604340"/>
                </a:lnTo>
                <a:lnTo>
                  <a:pt x="1301214" y="638840"/>
                </a:lnTo>
                <a:lnTo>
                  <a:pt x="1265473" y="669543"/>
                </a:lnTo>
                <a:lnTo>
                  <a:pt x="1225857" y="693935"/>
                </a:lnTo>
                <a:lnTo>
                  <a:pt x="1183040" y="711721"/>
                </a:lnTo>
                <a:lnTo>
                  <a:pt x="1137700" y="722608"/>
                </a:lnTo>
                <a:lnTo>
                  <a:pt x="1090510" y="726302"/>
                </a:lnTo>
                <a:close/>
              </a:path>
            </a:pathLst>
          </a:custGeom>
          <a:solidFill>
            <a:srgbClr val="955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3007" y="2797416"/>
            <a:ext cx="6084570" cy="248221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2185"/>
              </a:spcBef>
              <a:tabLst>
                <a:tab pos="6071235" algn="l"/>
              </a:tabLst>
            </a:pPr>
            <a:r>
              <a:rPr sz="4250" u="heavy" spc="160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Architecture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12700" marR="1215390" indent="374015">
              <a:lnSpc>
                <a:spcPct val="121900"/>
              </a:lnSpc>
              <a:spcBef>
                <a:spcPts val="455"/>
              </a:spcBef>
            </a:pPr>
            <a:r>
              <a:rPr sz="2000" dirty="0">
                <a:latin typeface="Tahoma"/>
                <a:cs typeface="Tahoma"/>
              </a:rPr>
              <a:t>EDSR: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32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residual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blocks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(256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filters), </a:t>
            </a:r>
            <a:r>
              <a:rPr sz="2000" spc="70" dirty="0">
                <a:latin typeface="Tahoma"/>
                <a:cs typeface="Tahoma"/>
              </a:rPr>
              <a:t>PixelShuffle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x2,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x3,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x4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upscaling.</a:t>
            </a:r>
            <a:endParaRPr sz="2000">
              <a:latin typeface="Tahoma"/>
              <a:cs typeface="Tahoma"/>
            </a:endParaRPr>
          </a:p>
          <a:p>
            <a:pPr marL="12700" marR="140335" indent="374015">
              <a:lnSpc>
                <a:spcPct val="121900"/>
              </a:lnSpc>
            </a:pPr>
            <a:r>
              <a:rPr sz="2000" dirty="0">
                <a:latin typeface="Tahoma"/>
                <a:cs typeface="Tahoma"/>
              </a:rPr>
              <a:t>MDSR: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Single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model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multi-</a:t>
            </a:r>
            <a:r>
              <a:rPr sz="2000" spc="90" dirty="0">
                <a:latin typeface="Tahoma"/>
                <a:cs typeface="Tahoma"/>
              </a:rPr>
              <a:t>scale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(x2,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x3,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x4) </a:t>
            </a:r>
            <a:r>
              <a:rPr sz="2000" spc="65" dirty="0">
                <a:latin typeface="Tahoma"/>
                <a:cs typeface="Tahoma"/>
              </a:rPr>
              <a:t>with</a:t>
            </a:r>
            <a:r>
              <a:rPr sz="2000" spc="30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shared</a:t>
            </a:r>
            <a:r>
              <a:rPr sz="2000" spc="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feature</a:t>
            </a:r>
            <a:r>
              <a:rPr sz="2000" spc="35" dirty="0">
                <a:latin typeface="Tahoma"/>
                <a:cs typeface="Tahoma"/>
              </a:rPr>
              <a:t> extraction.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46980" y="3873692"/>
            <a:ext cx="271780" cy="271780"/>
            <a:chOff x="2546980" y="3873692"/>
            <a:chExt cx="271780" cy="271780"/>
          </a:xfrm>
        </p:grpSpPr>
        <p:sp>
          <p:nvSpPr>
            <p:cNvPr id="6" name="object 6"/>
            <p:cNvSpPr/>
            <p:nvPr/>
          </p:nvSpPr>
          <p:spPr>
            <a:xfrm>
              <a:off x="2555466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55466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46980" y="4663727"/>
            <a:ext cx="271780" cy="271780"/>
            <a:chOff x="2546980" y="4663727"/>
            <a:chExt cx="271780" cy="271780"/>
          </a:xfrm>
        </p:grpSpPr>
        <p:sp>
          <p:nvSpPr>
            <p:cNvPr id="9" name="object 9"/>
            <p:cNvSpPr/>
            <p:nvPr/>
          </p:nvSpPr>
          <p:spPr>
            <a:xfrm>
              <a:off x="2555466" y="4672213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5466" y="4672213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368013" y="2797416"/>
            <a:ext cx="6093460" cy="322516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6080125" algn="l"/>
              </a:tabLst>
            </a:pPr>
            <a:r>
              <a:rPr sz="4250" u="heavy" spc="-40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4250" u="heavy" spc="200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Uniqueness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20955" marR="509905" indent="499109">
              <a:lnSpc>
                <a:spcPct val="121900"/>
              </a:lnSpc>
              <a:spcBef>
                <a:spcPts val="455"/>
              </a:spcBef>
            </a:pPr>
            <a:r>
              <a:rPr sz="2000" spc="110" dirty="0">
                <a:latin typeface="Tahoma"/>
                <a:cs typeface="Tahoma"/>
              </a:rPr>
              <a:t>No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Batch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Normalization: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Reduces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memory </a:t>
            </a:r>
            <a:r>
              <a:rPr sz="2000" spc="95" dirty="0">
                <a:latin typeface="Tahoma"/>
                <a:cs typeface="Tahoma"/>
              </a:rPr>
              <a:t>usage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(~40%).</a:t>
            </a:r>
            <a:endParaRPr sz="2000">
              <a:latin typeface="Tahoma"/>
              <a:cs typeface="Tahoma"/>
            </a:endParaRPr>
          </a:p>
          <a:p>
            <a:pPr marL="20955" marR="46355" indent="436880">
              <a:lnSpc>
                <a:spcPct val="121900"/>
              </a:lnSpc>
            </a:pPr>
            <a:r>
              <a:rPr sz="2000" spc="80" dirty="0">
                <a:latin typeface="Tahoma"/>
                <a:cs typeface="Tahoma"/>
              </a:rPr>
              <a:t>Residual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Scaling: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Stabilizes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training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deeper </a:t>
            </a:r>
            <a:r>
              <a:rPr sz="2000" spc="40" dirty="0">
                <a:latin typeface="Tahoma"/>
                <a:cs typeface="Tahoma"/>
              </a:rPr>
              <a:t>networks.</a:t>
            </a:r>
            <a:endParaRPr sz="2000">
              <a:latin typeface="Tahoma"/>
              <a:cs typeface="Tahoma"/>
            </a:endParaRPr>
          </a:p>
          <a:p>
            <a:pPr marL="20955" marR="569595" indent="436880">
              <a:lnSpc>
                <a:spcPct val="121900"/>
              </a:lnSpc>
            </a:pPr>
            <a:r>
              <a:rPr sz="2000" spc="60" dirty="0">
                <a:latin typeface="Tahoma"/>
                <a:cs typeface="Tahoma"/>
              </a:rPr>
              <a:t>Multi-</a:t>
            </a:r>
            <a:r>
              <a:rPr sz="2000" spc="95" dirty="0">
                <a:latin typeface="Tahoma"/>
                <a:cs typeface="Tahoma"/>
              </a:rPr>
              <a:t>Scale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Efficiency: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One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model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handles </a:t>
            </a:r>
            <a:r>
              <a:rPr sz="2000" spc="80" dirty="0">
                <a:latin typeface="Tahoma"/>
                <a:cs typeface="Tahoma"/>
              </a:rPr>
              <a:t>multiple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upscaling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factors.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390328" y="3873692"/>
            <a:ext cx="271780" cy="271780"/>
            <a:chOff x="11390328" y="3873692"/>
            <a:chExt cx="271780" cy="271780"/>
          </a:xfrm>
        </p:grpSpPr>
        <p:sp>
          <p:nvSpPr>
            <p:cNvPr id="13" name="object 13"/>
            <p:cNvSpPr/>
            <p:nvPr/>
          </p:nvSpPr>
          <p:spPr>
            <a:xfrm>
              <a:off x="11398814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98814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1391944" y="4663727"/>
            <a:ext cx="271780" cy="271780"/>
            <a:chOff x="11391944" y="4663727"/>
            <a:chExt cx="271780" cy="271780"/>
          </a:xfrm>
        </p:grpSpPr>
        <p:sp>
          <p:nvSpPr>
            <p:cNvPr id="16" name="object 16"/>
            <p:cNvSpPr/>
            <p:nvPr/>
          </p:nvSpPr>
          <p:spPr>
            <a:xfrm>
              <a:off x="11400430" y="4672213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00430" y="4672213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09111" y="6944799"/>
            <a:ext cx="6108700" cy="248221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6095365" algn="l"/>
              </a:tabLst>
            </a:pPr>
            <a:r>
              <a:rPr sz="4250" u="heavy" spc="15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Limitations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36195" marR="737870" indent="499109">
              <a:lnSpc>
                <a:spcPct val="121900"/>
              </a:lnSpc>
              <a:spcBef>
                <a:spcPts val="455"/>
              </a:spcBef>
            </a:pPr>
            <a:r>
              <a:rPr sz="2000" spc="114" dirty="0">
                <a:latin typeface="Tahoma"/>
                <a:cs typeface="Tahoma"/>
              </a:rPr>
              <a:t>High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GPU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Demand: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Requires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substantial </a:t>
            </a:r>
            <a:r>
              <a:rPr sz="2000" spc="65" dirty="0">
                <a:latin typeface="Tahoma"/>
                <a:cs typeface="Tahoma"/>
              </a:rPr>
              <a:t>memory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large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models.</a:t>
            </a:r>
            <a:endParaRPr sz="2000">
              <a:latin typeface="Tahoma"/>
              <a:cs typeface="Tahoma"/>
            </a:endParaRPr>
          </a:p>
          <a:p>
            <a:pPr marL="36195" marR="110489">
              <a:lnSpc>
                <a:spcPct val="121900"/>
              </a:lnSpc>
              <a:tabLst>
                <a:tab pos="488315" algn="l"/>
              </a:tabLst>
            </a:pPr>
            <a:r>
              <a:rPr sz="2000" spc="-50" dirty="0">
                <a:latin typeface="Tahoma"/>
                <a:cs typeface="Tahoma"/>
              </a:rPr>
              <a:t>-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65" dirty="0">
                <a:latin typeface="Tahoma"/>
                <a:cs typeface="Tahoma"/>
              </a:rPr>
              <a:t>.Limited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Generalization: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Optimized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bicubic </a:t>
            </a:r>
            <a:r>
              <a:rPr sz="2000" spc="70" dirty="0">
                <a:latin typeface="Tahoma"/>
                <a:cs typeface="Tahoma"/>
              </a:rPr>
              <a:t>degradation,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struggles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with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real-</a:t>
            </a:r>
            <a:r>
              <a:rPr sz="2000" spc="85" dirty="0">
                <a:latin typeface="Tahoma"/>
                <a:cs typeface="Tahoma"/>
              </a:rPr>
              <a:t>world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data.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46980" y="8021084"/>
            <a:ext cx="271780" cy="271780"/>
            <a:chOff x="2546980" y="8021084"/>
            <a:chExt cx="271780" cy="271780"/>
          </a:xfrm>
        </p:grpSpPr>
        <p:sp>
          <p:nvSpPr>
            <p:cNvPr id="20" name="object 20"/>
            <p:cNvSpPr/>
            <p:nvPr/>
          </p:nvSpPr>
          <p:spPr>
            <a:xfrm>
              <a:off x="2555466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55466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546980" y="8749282"/>
            <a:ext cx="271780" cy="271780"/>
            <a:chOff x="2546980" y="8749282"/>
            <a:chExt cx="271780" cy="271780"/>
          </a:xfrm>
        </p:grpSpPr>
        <p:sp>
          <p:nvSpPr>
            <p:cNvPr id="23" name="object 23"/>
            <p:cNvSpPr/>
            <p:nvPr/>
          </p:nvSpPr>
          <p:spPr>
            <a:xfrm>
              <a:off x="2555466" y="875776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55466" y="875776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368013" y="6944799"/>
            <a:ext cx="6178550" cy="322516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6080125" algn="l"/>
              </a:tabLst>
            </a:pPr>
            <a:r>
              <a:rPr sz="4250" u="heavy" spc="12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Results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20955" marR="5080" indent="374015">
              <a:lnSpc>
                <a:spcPct val="121900"/>
              </a:lnSpc>
              <a:spcBef>
                <a:spcPts val="455"/>
              </a:spcBef>
            </a:pPr>
            <a:r>
              <a:rPr sz="2000" dirty="0">
                <a:latin typeface="Tahoma"/>
                <a:cs typeface="Tahoma"/>
              </a:rPr>
              <a:t>x2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Upscaling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(DIV2K):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35.03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dB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(EDSR)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vs.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33.66 </a:t>
            </a:r>
            <a:r>
              <a:rPr sz="2000" spc="120" dirty="0">
                <a:latin typeface="Tahoma"/>
                <a:cs typeface="Tahoma"/>
              </a:rPr>
              <a:t>dB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(VDSR).</a:t>
            </a:r>
            <a:endParaRPr sz="2000">
              <a:latin typeface="Tahoma"/>
              <a:cs typeface="Tahoma"/>
            </a:endParaRPr>
          </a:p>
          <a:p>
            <a:pPr marL="20955" marR="164465" indent="436880">
              <a:lnSpc>
                <a:spcPct val="121900"/>
              </a:lnSpc>
            </a:pPr>
            <a:r>
              <a:rPr sz="2000" dirty="0">
                <a:latin typeface="Tahoma"/>
                <a:cs typeface="Tahoma"/>
              </a:rPr>
              <a:t>x4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Upscaling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(Set5):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32.62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dB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(EDSR+)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100" dirty="0">
                <a:latin typeface="Tahoma"/>
                <a:cs typeface="Tahoma"/>
              </a:rPr>
              <a:t>–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State- of-</a:t>
            </a:r>
            <a:r>
              <a:rPr sz="2000" dirty="0">
                <a:latin typeface="Tahoma"/>
                <a:cs typeface="Tahoma"/>
              </a:rPr>
              <a:t>the-art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performance.</a:t>
            </a:r>
            <a:endParaRPr sz="2000">
              <a:latin typeface="Tahoma"/>
              <a:cs typeface="Tahoma"/>
            </a:endParaRPr>
          </a:p>
          <a:p>
            <a:pPr marL="20955" marR="332105" indent="436880">
              <a:lnSpc>
                <a:spcPct val="121900"/>
              </a:lnSpc>
            </a:pPr>
            <a:r>
              <a:rPr sz="2000" spc="50" dirty="0">
                <a:latin typeface="Tahoma"/>
                <a:cs typeface="Tahoma"/>
              </a:rPr>
              <a:t>Efficiency: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MDSR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achieves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high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performance with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fewer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parameters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(8M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vs.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43M).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390328" y="8021084"/>
            <a:ext cx="271780" cy="271780"/>
            <a:chOff x="11390328" y="8021084"/>
            <a:chExt cx="271780" cy="271780"/>
          </a:xfrm>
        </p:grpSpPr>
        <p:sp>
          <p:nvSpPr>
            <p:cNvPr id="27" name="object 27"/>
            <p:cNvSpPr/>
            <p:nvPr/>
          </p:nvSpPr>
          <p:spPr>
            <a:xfrm>
              <a:off x="11398814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398814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5768" y="3234506"/>
            <a:ext cx="1257299" cy="155255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816" y="7514676"/>
            <a:ext cx="1562099" cy="1343009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9616195" y="7473546"/>
            <a:ext cx="1495425" cy="1485900"/>
          </a:xfrm>
          <a:custGeom>
            <a:avLst/>
            <a:gdLst/>
            <a:ahLst/>
            <a:cxnLst/>
            <a:rect l="l" t="t" r="r" b="b"/>
            <a:pathLst>
              <a:path w="1495425" h="1485900">
                <a:moveTo>
                  <a:pt x="696791" y="850899"/>
                </a:moveTo>
                <a:lnTo>
                  <a:pt x="641110" y="850899"/>
                </a:lnTo>
                <a:lnTo>
                  <a:pt x="632478" y="838199"/>
                </a:lnTo>
                <a:lnTo>
                  <a:pt x="629600" y="825499"/>
                </a:lnTo>
                <a:lnTo>
                  <a:pt x="632478" y="800099"/>
                </a:lnTo>
                <a:lnTo>
                  <a:pt x="641110" y="787399"/>
                </a:lnTo>
                <a:lnTo>
                  <a:pt x="1096095" y="342899"/>
                </a:lnTo>
                <a:lnTo>
                  <a:pt x="1098948" y="330199"/>
                </a:lnTo>
                <a:lnTo>
                  <a:pt x="1101801" y="330199"/>
                </a:lnTo>
                <a:lnTo>
                  <a:pt x="1101801" y="190499"/>
                </a:lnTo>
                <a:lnTo>
                  <a:pt x="1102562" y="177799"/>
                </a:lnTo>
                <a:lnTo>
                  <a:pt x="1104789" y="177799"/>
                </a:lnTo>
                <a:lnTo>
                  <a:pt x="1108400" y="165099"/>
                </a:lnTo>
                <a:lnTo>
                  <a:pt x="1113311" y="165099"/>
                </a:lnTo>
                <a:lnTo>
                  <a:pt x="1270711" y="0"/>
                </a:lnTo>
                <a:lnTo>
                  <a:pt x="1323624" y="0"/>
                </a:lnTo>
                <a:lnTo>
                  <a:pt x="1331285" y="12699"/>
                </a:lnTo>
                <a:lnTo>
                  <a:pt x="1336180" y="25399"/>
                </a:lnTo>
                <a:lnTo>
                  <a:pt x="1337901" y="38099"/>
                </a:lnTo>
                <a:lnTo>
                  <a:pt x="1337901" y="126999"/>
                </a:lnTo>
                <a:lnTo>
                  <a:pt x="1259201" y="126999"/>
                </a:lnTo>
                <a:lnTo>
                  <a:pt x="1180501" y="203199"/>
                </a:lnTo>
                <a:lnTo>
                  <a:pt x="1180501" y="304799"/>
                </a:lnTo>
                <a:lnTo>
                  <a:pt x="1399037" y="304799"/>
                </a:lnTo>
                <a:lnTo>
                  <a:pt x="1326391" y="380999"/>
                </a:lnTo>
                <a:lnTo>
                  <a:pt x="1155415" y="380999"/>
                </a:lnTo>
                <a:lnTo>
                  <a:pt x="1153743" y="393699"/>
                </a:lnTo>
                <a:lnTo>
                  <a:pt x="1151775" y="393699"/>
                </a:lnTo>
                <a:lnTo>
                  <a:pt x="696791" y="850899"/>
                </a:lnTo>
                <a:close/>
              </a:path>
              <a:path w="1495425" h="1485900">
                <a:moveTo>
                  <a:pt x="1399037" y="304799"/>
                </a:moveTo>
                <a:lnTo>
                  <a:pt x="1282221" y="304799"/>
                </a:lnTo>
                <a:lnTo>
                  <a:pt x="1360921" y="228599"/>
                </a:lnTo>
                <a:lnTo>
                  <a:pt x="1283231" y="228599"/>
                </a:lnTo>
                <a:lnTo>
                  <a:pt x="1270723" y="215899"/>
                </a:lnTo>
                <a:lnTo>
                  <a:pt x="1262292" y="203199"/>
                </a:lnTo>
                <a:lnTo>
                  <a:pt x="1259201" y="190499"/>
                </a:lnTo>
                <a:lnTo>
                  <a:pt x="1259201" y="126999"/>
                </a:lnTo>
                <a:lnTo>
                  <a:pt x="1337901" y="126999"/>
                </a:lnTo>
                <a:lnTo>
                  <a:pt x="1337901" y="152399"/>
                </a:lnTo>
                <a:lnTo>
                  <a:pt x="1477840" y="152399"/>
                </a:lnTo>
                <a:lnTo>
                  <a:pt x="1486331" y="165099"/>
                </a:lnTo>
                <a:lnTo>
                  <a:pt x="1492350" y="177799"/>
                </a:lnTo>
                <a:lnTo>
                  <a:pt x="1495121" y="190499"/>
                </a:lnTo>
                <a:lnTo>
                  <a:pt x="1494527" y="203199"/>
                </a:lnTo>
                <a:lnTo>
                  <a:pt x="1490704" y="203199"/>
                </a:lnTo>
                <a:lnTo>
                  <a:pt x="1483791" y="215899"/>
                </a:lnTo>
                <a:lnTo>
                  <a:pt x="1399037" y="304799"/>
                </a:lnTo>
                <a:close/>
              </a:path>
              <a:path w="1495425" h="1485900">
                <a:moveTo>
                  <a:pt x="763473" y="1485899"/>
                </a:moveTo>
                <a:lnTo>
                  <a:pt x="574428" y="1485899"/>
                </a:lnTo>
                <a:lnTo>
                  <a:pt x="483942" y="1460499"/>
                </a:lnTo>
                <a:lnTo>
                  <a:pt x="398404" y="1435099"/>
                </a:lnTo>
                <a:lnTo>
                  <a:pt x="357776" y="1409699"/>
                </a:lnTo>
                <a:lnTo>
                  <a:pt x="318726" y="1384299"/>
                </a:lnTo>
                <a:lnTo>
                  <a:pt x="281370" y="1358899"/>
                </a:lnTo>
                <a:lnTo>
                  <a:pt x="245821" y="1333499"/>
                </a:lnTo>
                <a:lnTo>
                  <a:pt x="212193" y="1308099"/>
                </a:lnTo>
                <a:lnTo>
                  <a:pt x="180600" y="1282699"/>
                </a:lnTo>
                <a:lnTo>
                  <a:pt x="151156" y="1244599"/>
                </a:lnTo>
                <a:lnTo>
                  <a:pt x="123976" y="1206499"/>
                </a:lnTo>
                <a:lnTo>
                  <a:pt x="99172" y="1168399"/>
                </a:lnTo>
                <a:lnTo>
                  <a:pt x="76860" y="1130299"/>
                </a:lnTo>
                <a:lnTo>
                  <a:pt x="57152" y="1092199"/>
                </a:lnTo>
                <a:lnTo>
                  <a:pt x="40164" y="1054099"/>
                </a:lnTo>
                <a:lnTo>
                  <a:pt x="26009" y="1003299"/>
                </a:lnTo>
                <a:lnTo>
                  <a:pt x="14801" y="965199"/>
                </a:lnTo>
                <a:lnTo>
                  <a:pt x="6654" y="914399"/>
                </a:lnTo>
                <a:lnTo>
                  <a:pt x="1682" y="863599"/>
                </a:lnTo>
                <a:lnTo>
                  <a:pt x="0" y="825499"/>
                </a:lnTo>
                <a:lnTo>
                  <a:pt x="1682" y="774699"/>
                </a:lnTo>
                <a:lnTo>
                  <a:pt x="6654" y="723899"/>
                </a:lnTo>
                <a:lnTo>
                  <a:pt x="14801" y="685799"/>
                </a:lnTo>
                <a:lnTo>
                  <a:pt x="26009" y="634999"/>
                </a:lnTo>
                <a:lnTo>
                  <a:pt x="40164" y="596899"/>
                </a:lnTo>
                <a:lnTo>
                  <a:pt x="57152" y="546099"/>
                </a:lnTo>
                <a:lnTo>
                  <a:pt x="76860" y="507999"/>
                </a:lnTo>
                <a:lnTo>
                  <a:pt x="99172" y="469899"/>
                </a:lnTo>
                <a:lnTo>
                  <a:pt x="123976" y="431799"/>
                </a:lnTo>
                <a:lnTo>
                  <a:pt x="151156" y="393699"/>
                </a:lnTo>
                <a:lnTo>
                  <a:pt x="180600" y="368299"/>
                </a:lnTo>
                <a:lnTo>
                  <a:pt x="212193" y="330199"/>
                </a:lnTo>
                <a:lnTo>
                  <a:pt x="245821" y="304799"/>
                </a:lnTo>
                <a:lnTo>
                  <a:pt x="281370" y="279399"/>
                </a:lnTo>
                <a:lnTo>
                  <a:pt x="318726" y="253999"/>
                </a:lnTo>
                <a:lnTo>
                  <a:pt x="357776" y="228599"/>
                </a:lnTo>
                <a:lnTo>
                  <a:pt x="398404" y="203199"/>
                </a:lnTo>
                <a:lnTo>
                  <a:pt x="483942" y="177799"/>
                </a:lnTo>
                <a:lnTo>
                  <a:pt x="574428" y="152399"/>
                </a:lnTo>
                <a:lnTo>
                  <a:pt x="763091" y="152399"/>
                </a:lnTo>
                <a:lnTo>
                  <a:pt x="899295" y="190499"/>
                </a:lnTo>
                <a:lnTo>
                  <a:pt x="942739" y="203199"/>
                </a:lnTo>
                <a:lnTo>
                  <a:pt x="984945" y="228599"/>
                </a:lnTo>
                <a:lnTo>
                  <a:pt x="620617" y="228599"/>
                </a:lnTo>
                <a:lnTo>
                  <a:pt x="573345" y="241299"/>
                </a:lnTo>
                <a:lnTo>
                  <a:pt x="527289" y="241299"/>
                </a:lnTo>
                <a:lnTo>
                  <a:pt x="482601" y="253999"/>
                </a:lnTo>
                <a:lnTo>
                  <a:pt x="439435" y="279399"/>
                </a:lnTo>
                <a:lnTo>
                  <a:pt x="397944" y="292099"/>
                </a:lnTo>
                <a:lnTo>
                  <a:pt x="358281" y="317499"/>
                </a:lnTo>
                <a:lnTo>
                  <a:pt x="320599" y="342899"/>
                </a:lnTo>
                <a:lnTo>
                  <a:pt x="285051" y="368299"/>
                </a:lnTo>
                <a:lnTo>
                  <a:pt x="251791" y="406399"/>
                </a:lnTo>
                <a:lnTo>
                  <a:pt x="220971" y="431799"/>
                </a:lnTo>
                <a:lnTo>
                  <a:pt x="192746" y="469899"/>
                </a:lnTo>
                <a:lnTo>
                  <a:pt x="167267" y="507999"/>
                </a:lnTo>
                <a:lnTo>
                  <a:pt x="144689" y="546099"/>
                </a:lnTo>
                <a:lnTo>
                  <a:pt x="125164" y="584199"/>
                </a:lnTo>
                <a:lnTo>
                  <a:pt x="108845" y="634999"/>
                </a:lnTo>
                <a:lnTo>
                  <a:pt x="95886" y="673099"/>
                </a:lnTo>
                <a:lnTo>
                  <a:pt x="86440" y="723899"/>
                </a:lnTo>
                <a:lnTo>
                  <a:pt x="80660" y="774699"/>
                </a:lnTo>
                <a:lnTo>
                  <a:pt x="78700" y="825499"/>
                </a:lnTo>
                <a:lnTo>
                  <a:pt x="80660" y="863599"/>
                </a:lnTo>
                <a:lnTo>
                  <a:pt x="86440" y="914399"/>
                </a:lnTo>
                <a:lnTo>
                  <a:pt x="95886" y="965199"/>
                </a:lnTo>
                <a:lnTo>
                  <a:pt x="108845" y="1003299"/>
                </a:lnTo>
                <a:lnTo>
                  <a:pt x="125164" y="1054099"/>
                </a:lnTo>
                <a:lnTo>
                  <a:pt x="144689" y="1092199"/>
                </a:lnTo>
                <a:lnTo>
                  <a:pt x="167267" y="1130299"/>
                </a:lnTo>
                <a:lnTo>
                  <a:pt x="192746" y="1168399"/>
                </a:lnTo>
                <a:lnTo>
                  <a:pt x="220971" y="1206499"/>
                </a:lnTo>
                <a:lnTo>
                  <a:pt x="251791" y="1231899"/>
                </a:lnTo>
                <a:lnTo>
                  <a:pt x="285051" y="1269999"/>
                </a:lnTo>
                <a:lnTo>
                  <a:pt x="320599" y="1295399"/>
                </a:lnTo>
                <a:lnTo>
                  <a:pt x="358281" y="1320799"/>
                </a:lnTo>
                <a:lnTo>
                  <a:pt x="397944" y="1346199"/>
                </a:lnTo>
                <a:lnTo>
                  <a:pt x="439435" y="1358899"/>
                </a:lnTo>
                <a:lnTo>
                  <a:pt x="482601" y="1384299"/>
                </a:lnTo>
                <a:lnTo>
                  <a:pt x="527289" y="1396999"/>
                </a:lnTo>
                <a:lnTo>
                  <a:pt x="573345" y="1396999"/>
                </a:lnTo>
                <a:lnTo>
                  <a:pt x="620617" y="1409699"/>
                </a:lnTo>
                <a:lnTo>
                  <a:pt x="980125" y="1409699"/>
                </a:lnTo>
                <a:lnTo>
                  <a:pt x="939497" y="1435099"/>
                </a:lnTo>
                <a:lnTo>
                  <a:pt x="853959" y="1460499"/>
                </a:lnTo>
                <a:lnTo>
                  <a:pt x="763473" y="1485899"/>
                </a:lnTo>
                <a:close/>
              </a:path>
              <a:path w="1495425" h="1485900">
                <a:moveTo>
                  <a:pt x="1013349" y="330199"/>
                </a:moveTo>
                <a:lnTo>
                  <a:pt x="998266" y="330199"/>
                </a:lnTo>
                <a:lnTo>
                  <a:pt x="983652" y="317499"/>
                </a:lnTo>
                <a:lnTo>
                  <a:pt x="942405" y="292099"/>
                </a:lnTo>
                <a:lnTo>
                  <a:pt x="899580" y="279399"/>
                </a:lnTo>
                <a:lnTo>
                  <a:pt x="855381" y="253999"/>
                </a:lnTo>
                <a:lnTo>
                  <a:pt x="810014" y="241299"/>
                </a:lnTo>
                <a:lnTo>
                  <a:pt x="763684" y="241299"/>
                </a:lnTo>
                <a:lnTo>
                  <a:pt x="716594" y="228599"/>
                </a:lnTo>
                <a:lnTo>
                  <a:pt x="984945" y="228599"/>
                </a:lnTo>
                <a:lnTo>
                  <a:pt x="1025757" y="253999"/>
                </a:lnTo>
                <a:lnTo>
                  <a:pt x="1037070" y="266699"/>
                </a:lnTo>
                <a:lnTo>
                  <a:pt x="1043145" y="279399"/>
                </a:lnTo>
                <a:lnTo>
                  <a:pt x="1043575" y="292099"/>
                </a:lnTo>
                <a:lnTo>
                  <a:pt x="1037955" y="304799"/>
                </a:lnTo>
                <a:lnTo>
                  <a:pt x="1027160" y="317499"/>
                </a:lnTo>
                <a:lnTo>
                  <a:pt x="1013349" y="330199"/>
                </a:lnTo>
                <a:close/>
              </a:path>
              <a:path w="1495425" h="1485900">
                <a:moveTo>
                  <a:pt x="684271" y="317499"/>
                </a:moveTo>
                <a:lnTo>
                  <a:pt x="653630" y="317499"/>
                </a:lnTo>
                <a:lnTo>
                  <a:pt x="668950" y="304799"/>
                </a:lnTo>
                <a:lnTo>
                  <a:pt x="684271" y="317499"/>
                </a:lnTo>
                <a:close/>
              </a:path>
              <a:path w="1495425" h="1485900">
                <a:moveTo>
                  <a:pt x="549031" y="1320799"/>
                </a:moveTo>
                <a:lnTo>
                  <a:pt x="538997" y="1320799"/>
                </a:lnTo>
                <a:lnTo>
                  <a:pt x="491919" y="1295399"/>
                </a:lnTo>
                <a:lnTo>
                  <a:pt x="447111" y="1282699"/>
                </a:lnTo>
                <a:lnTo>
                  <a:pt x="404768" y="1257299"/>
                </a:lnTo>
                <a:lnTo>
                  <a:pt x="365085" y="1231899"/>
                </a:lnTo>
                <a:lnTo>
                  <a:pt x="328255" y="1206499"/>
                </a:lnTo>
                <a:lnTo>
                  <a:pt x="294476" y="1168399"/>
                </a:lnTo>
                <a:lnTo>
                  <a:pt x="263940" y="1130299"/>
                </a:lnTo>
                <a:lnTo>
                  <a:pt x="236844" y="1092199"/>
                </a:lnTo>
                <a:lnTo>
                  <a:pt x="213381" y="1054099"/>
                </a:lnTo>
                <a:lnTo>
                  <a:pt x="193748" y="1003299"/>
                </a:lnTo>
                <a:lnTo>
                  <a:pt x="178138" y="965199"/>
                </a:lnTo>
                <a:lnTo>
                  <a:pt x="166747" y="914399"/>
                </a:lnTo>
                <a:lnTo>
                  <a:pt x="159769" y="863599"/>
                </a:lnTo>
                <a:lnTo>
                  <a:pt x="157400" y="825499"/>
                </a:lnTo>
                <a:lnTo>
                  <a:pt x="159782" y="774699"/>
                </a:lnTo>
                <a:lnTo>
                  <a:pt x="166799" y="723899"/>
                </a:lnTo>
                <a:lnTo>
                  <a:pt x="178254" y="673099"/>
                </a:lnTo>
                <a:lnTo>
                  <a:pt x="193951" y="634999"/>
                </a:lnTo>
                <a:lnTo>
                  <a:pt x="213693" y="584199"/>
                </a:lnTo>
                <a:lnTo>
                  <a:pt x="237285" y="546099"/>
                </a:lnTo>
                <a:lnTo>
                  <a:pt x="264530" y="507999"/>
                </a:lnTo>
                <a:lnTo>
                  <a:pt x="295233" y="469899"/>
                </a:lnTo>
                <a:lnTo>
                  <a:pt x="329196" y="431799"/>
                </a:lnTo>
                <a:lnTo>
                  <a:pt x="366225" y="406399"/>
                </a:lnTo>
                <a:lnTo>
                  <a:pt x="406122" y="380999"/>
                </a:lnTo>
                <a:lnTo>
                  <a:pt x="448691" y="355599"/>
                </a:lnTo>
                <a:lnTo>
                  <a:pt x="493737" y="342899"/>
                </a:lnTo>
                <a:lnTo>
                  <a:pt x="541063" y="330199"/>
                </a:lnTo>
                <a:lnTo>
                  <a:pt x="556669" y="317499"/>
                </a:lnTo>
                <a:lnTo>
                  <a:pt x="570883" y="330199"/>
                </a:lnTo>
                <a:lnTo>
                  <a:pt x="582164" y="342899"/>
                </a:lnTo>
                <a:lnTo>
                  <a:pt x="588971" y="355599"/>
                </a:lnTo>
                <a:lnTo>
                  <a:pt x="589788" y="368299"/>
                </a:lnTo>
                <a:lnTo>
                  <a:pt x="584729" y="380999"/>
                </a:lnTo>
                <a:lnTo>
                  <a:pt x="574709" y="393699"/>
                </a:lnTo>
                <a:lnTo>
                  <a:pt x="560639" y="406399"/>
                </a:lnTo>
                <a:lnTo>
                  <a:pt x="514121" y="419099"/>
                </a:lnTo>
                <a:lnTo>
                  <a:pt x="470265" y="431799"/>
                </a:lnTo>
                <a:lnTo>
                  <a:pt x="429333" y="457199"/>
                </a:lnTo>
                <a:lnTo>
                  <a:pt x="391591" y="482599"/>
                </a:lnTo>
                <a:lnTo>
                  <a:pt x="357301" y="520699"/>
                </a:lnTo>
                <a:lnTo>
                  <a:pt x="326728" y="558799"/>
                </a:lnTo>
                <a:lnTo>
                  <a:pt x="300135" y="596899"/>
                </a:lnTo>
                <a:lnTo>
                  <a:pt x="277786" y="634999"/>
                </a:lnTo>
                <a:lnTo>
                  <a:pt x="259944" y="673099"/>
                </a:lnTo>
                <a:lnTo>
                  <a:pt x="246873" y="723899"/>
                </a:lnTo>
                <a:lnTo>
                  <a:pt x="238837" y="774699"/>
                </a:lnTo>
                <a:lnTo>
                  <a:pt x="236100" y="825499"/>
                </a:lnTo>
                <a:lnTo>
                  <a:pt x="238823" y="863599"/>
                </a:lnTo>
                <a:lnTo>
                  <a:pt x="246817" y="914399"/>
                </a:lnTo>
                <a:lnTo>
                  <a:pt x="259821" y="965199"/>
                </a:lnTo>
                <a:lnTo>
                  <a:pt x="277571" y="1003299"/>
                </a:lnTo>
                <a:lnTo>
                  <a:pt x="299805" y="1041399"/>
                </a:lnTo>
                <a:lnTo>
                  <a:pt x="326261" y="1079499"/>
                </a:lnTo>
                <a:lnTo>
                  <a:pt x="356676" y="1117599"/>
                </a:lnTo>
                <a:lnTo>
                  <a:pt x="390789" y="1155699"/>
                </a:lnTo>
                <a:lnTo>
                  <a:pt x="428337" y="1181099"/>
                </a:lnTo>
                <a:lnTo>
                  <a:pt x="469058" y="1206499"/>
                </a:lnTo>
                <a:lnTo>
                  <a:pt x="512688" y="1219199"/>
                </a:lnTo>
                <a:lnTo>
                  <a:pt x="558967" y="1244599"/>
                </a:lnTo>
                <a:lnTo>
                  <a:pt x="573019" y="1244599"/>
                </a:lnTo>
                <a:lnTo>
                  <a:pt x="582995" y="1257299"/>
                </a:lnTo>
                <a:lnTo>
                  <a:pt x="587991" y="1269999"/>
                </a:lnTo>
                <a:lnTo>
                  <a:pt x="587102" y="1282699"/>
                </a:lnTo>
                <a:lnTo>
                  <a:pt x="581666" y="1295399"/>
                </a:lnTo>
                <a:lnTo>
                  <a:pt x="572899" y="1308099"/>
                </a:lnTo>
                <a:lnTo>
                  <a:pt x="561717" y="1308099"/>
                </a:lnTo>
                <a:lnTo>
                  <a:pt x="549031" y="1320799"/>
                </a:lnTo>
                <a:close/>
              </a:path>
              <a:path w="1495425" h="1485900">
                <a:moveTo>
                  <a:pt x="696778" y="380999"/>
                </a:moveTo>
                <a:lnTo>
                  <a:pt x="641123" y="380999"/>
                </a:lnTo>
                <a:lnTo>
                  <a:pt x="632692" y="368299"/>
                </a:lnTo>
                <a:lnTo>
                  <a:pt x="629600" y="342899"/>
                </a:lnTo>
                <a:lnTo>
                  <a:pt x="632692" y="330199"/>
                </a:lnTo>
                <a:lnTo>
                  <a:pt x="641123" y="317499"/>
                </a:lnTo>
                <a:lnTo>
                  <a:pt x="696778" y="317499"/>
                </a:lnTo>
                <a:lnTo>
                  <a:pt x="705209" y="330199"/>
                </a:lnTo>
                <a:lnTo>
                  <a:pt x="708300" y="342899"/>
                </a:lnTo>
                <a:lnTo>
                  <a:pt x="705209" y="368299"/>
                </a:lnTo>
                <a:lnTo>
                  <a:pt x="696778" y="380999"/>
                </a:lnTo>
                <a:close/>
              </a:path>
              <a:path w="1495425" h="1485900">
                <a:moveTo>
                  <a:pt x="917881" y="431799"/>
                </a:moveTo>
                <a:lnTo>
                  <a:pt x="850474" y="431799"/>
                </a:lnTo>
                <a:lnTo>
                  <a:pt x="829203" y="419099"/>
                </a:lnTo>
                <a:lnTo>
                  <a:pt x="807490" y="406399"/>
                </a:lnTo>
                <a:lnTo>
                  <a:pt x="785427" y="406399"/>
                </a:lnTo>
                <a:lnTo>
                  <a:pt x="771497" y="393699"/>
                </a:lnTo>
                <a:lnTo>
                  <a:pt x="761718" y="380999"/>
                </a:lnTo>
                <a:lnTo>
                  <a:pt x="756956" y="368299"/>
                </a:lnTo>
                <a:lnTo>
                  <a:pt x="758078" y="355599"/>
                </a:lnTo>
                <a:lnTo>
                  <a:pt x="765158" y="342899"/>
                </a:lnTo>
                <a:lnTo>
                  <a:pt x="776647" y="330199"/>
                </a:lnTo>
                <a:lnTo>
                  <a:pt x="832717" y="330199"/>
                </a:lnTo>
                <a:lnTo>
                  <a:pt x="883522" y="355599"/>
                </a:lnTo>
                <a:lnTo>
                  <a:pt x="920085" y="380999"/>
                </a:lnTo>
                <a:lnTo>
                  <a:pt x="928794" y="406399"/>
                </a:lnTo>
                <a:lnTo>
                  <a:pt x="924332" y="419099"/>
                </a:lnTo>
                <a:lnTo>
                  <a:pt x="917881" y="431799"/>
                </a:lnTo>
                <a:close/>
              </a:path>
              <a:path w="1495425" h="1485900">
                <a:moveTo>
                  <a:pt x="899888" y="444499"/>
                </a:moveTo>
                <a:lnTo>
                  <a:pt x="877112" y="444499"/>
                </a:lnTo>
                <a:lnTo>
                  <a:pt x="871210" y="431799"/>
                </a:lnTo>
                <a:lnTo>
                  <a:pt x="909539" y="431799"/>
                </a:lnTo>
                <a:lnTo>
                  <a:pt x="899888" y="444499"/>
                </a:lnTo>
                <a:close/>
              </a:path>
              <a:path w="1495425" h="1485900">
                <a:moveTo>
                  <a:pt x="1223897" y="457199"/>
                </a:moveTo>
                <a:lnTo>
                  <a:pt x="1180403" y="457199"/>
                </a:lnTo>
                <a:lnTo>
                  <a:pt x="1194974" y="444499"/>
                </a:lnTo>
                <a:lnTo>
                  <a:pt x="1210063" y="444499"/>
                </a:lnTo>
                <a:lnTo>
                  <a:pt x="1223897" y="457199"/>
                </a:lnTo>
                <a:close/>
              </a:path>
              <a:path w="1495425" h="1485900">
                <a:moveTo>
                  <a:pt x="980125" y="1409699"/>
                </a:moveTo>
                <a:lnTo>
                  <a:pt x="717284" y="1409699"/>
                </a:lnTo>
                <a:lnTo>
                  <a:pt x="764556" y="1396999"/>
                </a:lnTo>
                <a:lnTo>
                  <a:pt x="810612" y="1396999"/>
                </a:lnTo>
                <a:lnTo>
                  <a:pt x="855300" y="1384299"/>
                </a:lnTo>
                <a:lnTo>
                  <a:pt x="898466" y="1358899"/>
                </a:lnTo>
                <a:lnTo>
                  <a:pt x="939957" y="1346199"/>
                </a:lnTo>
                <a:lnTo>
                  <a:pt x="979620" y="1320799"/>
                </a:lnTo>
                <a:lnTo>
                  <a:pt x="1017302" y="1295399"/>
                </a:lnTo>
                <a:lnTo>
                  <a:pt x="1052850" y="1269999"/>
                </a:lnTo>
                <a:lnTo>
                  <a:pt x="1086110" y="1231899"/>
                </a:lnTo>
                <a:lnTo>
                  <a:pt x="1116930" y="1206499"/>
                </a:lnTo>
                <a:lnTo>
                  <a:pt x="1145155" y="1168399"/>
                </a:lnTo>
                <a:lnTo>
                  <a:pt x="1170634" y="1130299"/>
                </a:lnTo>
                <a:lnTo>
                  <a:pt x="1193212" y="1092199"/>
                </a:lnTo>
                <a:lnTo>
                  <a:pt x="1212737" y="1054099"/>
                </a:lnTo>
                <a:lnTo>
                  <a:pt x="1229056" y="1003299"/>
                </a:lnTo>
                <a:lnTo>
                  <a:pt x="1242015" y="965199"/>
                </a:lnTo>
                <a:lnTo>
                  <a:pt x="1251461" y="914399"/>
                </a:lnTo>
                <a:lnTo>
                  <a:pt x="1257240" y="863599"/>
                </a:lnTo>
                <a:lnTo>
                  <a:pt x="1259201" y="825499"/>
                </a:lnTo>
                <a:lnTo>
                  <a:pt x="1257284" y="774699"/>
                </a:lnTo>
                <a:lnTo>
                  <a:pt x="1251572" y="723899"/>
                </a:lnTo>
                <a:lnTo>
                  <a:pt x="1242126" y="673099"/>
                </a:lnTo>
                <a:lnTo>
                  <a:pt x="1229006" y="634999"/>
                </a:lnTo>
                <a:lnTo>
                  <a:pt x="1212272" y="584199"/>
                </a:lnTo>
                <a:lnTo>
                  <a:pt x="1191985" y="546099"/>
                </a:lnTo>
                <a:lnTo>
                  <a:pt x="1168204" y="507999"/>
                </a:lnTo>
                <a:lnTo>
                  <a:pt x="1162640" y="495299"/>
                </a:lnTo>
                <a:lnTo>
                  <a:pt x="1163089" y="469899"/>
                </a:lnTo>
                <a:lnTo>
                  <a:pt x="1169145" y="457199"/>
                </a:lnTo>
                <a:lnTo>
                  <a:pt x="1234706" y="457199"/>
                </a:lnTo>
                <a:lnTo>
                  <a:pt x="1258516" y="507999"/>
                </a:lnTo>
                <a:lnTo>
                  <a:pt x="1279300" y="546099"/>
                </a:lnTo>
                <a:lnTo>
                  <a:pt x="1297014" y="584199"/>
                </a:lnTo>
                <a:lnTo>
                  <a:pt x="1311610" y="634999"/>
                </a:lnTo>
                <a:lnTo>
                  <a:pt x="1323043" y="685799"/>
                </a:lnTo>
                <a:lnTo>
                  <a:pt x="1331267" y="723899"/>
                </a:lnTo>
                <a:lnTo>
                  <a:pt x="1336235" y="774699"/>
                </a:lnTo>
                <a:lnTo>
                  <a:pt x="1337901" y="825499"/>
                </a:lnTo>
                <a:lnTo>
                  <a:pt x="1336219" y="863599"/>
                </a:lnTo>
                <a:lnTo>
                  <a:pt x="1331247" y="914399"/>
                </a:lnTo>
                <a:lnTo>
                  <a:pt x="1323100" y="965199"/>
                </a:lnTo>
                <a:lnTo>
                  <a:pt x="1311892" y="1003299"/>
                </a:lnTo>
                <a:lnTo>
                  <a:pt x="1297737" y="1054099"/>
                </a:lnTo>
                <a:lnTo>
                  <a:pt x="1280749" y="1092199"/>
                </a:lnTo>
                <a:lnTo>
                  <a:pt x="1261041" y="1130299"/>
                </a:lnTo>
                <a:lnTo>
                  <a:pt x="1238729" y="1168399"/>
                </a:lnTo>
                <a:lnTo>
                  <a:pt x="1213925" y="1206499"/>
                </a:lnTo>
                <a:lnTo>
                  <a:pt x="1186745" y="1244599"/>
                </a:lnTo>
                <a:lnTo>
                  <a:pt x="1157301" y="1282699"/>
                </a:lnTo>
                <a:lnTo>
                  <a:pt x="1125708" y="1308099"/>
                </a:lnTo>
                <a:lnTo>
                  <a:pt x="1092080" y="1333499"/>
                </a:lnTo>
                <a:lnTo>
                  <a:pt x="1056531" y="1358899"/>
                </a:lnTo>
                <a:lnTo>
                  <a:pt x="1019175" y="1384299"/>
                </a:lnTo>
                <a:lnTo>
                  <a:pt x="980125" y="1409699"/>
                </a:lnTo>
                <a:close/>
              </a:path>
              <a:path w="1495425" h="1485900">
                <a:moveTo>
                  <a:pt x="716940" y="1168399"/>
                </a:moveTo>
                <a:lnTo>
                  <a:pt x="620961" y="1168399"/>
                </a:lnTo>
                <a:lnTo>
                  <a:pt x="574913" y="1155699"/>
                </a:lnTo>
                <a:lnTo>
                  <a:pt x="531233" y="1142999"/>
                </a:lnTo>
                <a:lnTo>
                  <a:pt x="490345" y="1130299"/>
                </a:lnTo>
                <a:lnTo>
                  <a:pt x="452675" y="1104899"/>
                </a:lnTo>
                <a:lnTo>
                  <a:pt x="418647" y="1066799"/>
                </a:lnTo>
                <a:lnTo>
                  <a:pt x="388688" y="1041399"/>
                </a:lnTo>
                <a:lnTo>
                  <a:pt x="363222" y="1003299"/>
                </a:lnTo>
                <a:lnTo>
                  <a:pt x="342676" y="952499"/>
                </a:lnTo>
                <a:lnTo>
                  <a:pt x="327473" y="914399"/>
                </a:lnTo>
                <a:lnTo>
                  <a:pt x="318039" y="863599"/>
                </a:lnTo>
                <a:lnTo>
                  <a:pt x="314800" y="825499"/>
                </a:lnTo>
                <a:lnTo>
                  <a:pt x="318039" y="774699"/>
                </a:lnTo>
                <a:lnTo>
                  <a:pt x="327473" y="723899"/>
                </a:lnTo>
                <a:lnTo>
                  <a:pt x="342676" y="685799"/>
                </a:lnTo>
                <a:lnTo>
                  <a:pt x="363222" y="634999"/>
                </a:lnTo>
                <a:lnTo>
                  <a:pt x="388688" y="609599"/>
                </a:lnTo>
                <a:lnTo>
                  <a:pt x="418647" y="571499"/>
                </a:lnTo>
                <a:lnTo>
                  <a:pt x="452675" y="533399"/>
                </a:lnTo>
                <a:lnTo>
                  <a:pt x="490345" y="507999"/>
                </a:lnTo>
                <a:lnTo>
                  <a:pt x="531233" y="495299"/>
                </a:lnTo>
                <a:lnTo>
                  <a:pt x="574913" y="482599"/>
                </a:lnTo>
                <a:lnTo>
                  <a:pt x="620961" y="469899"/>
                </a:lnTo>
                <a:lnTo>
                  <a:pt x="726303" y="469899"/>
                </a:lnTo>
                <a:lnTo>
                  <a:pt x="754694" y="482599"/>
                </a:lnTo>
                <a:lnTo>
                  <a:pt x="782770" y="482599"/>
                </a:lnTo>
                <a:lnTo>
                  <a:pt x="796269" y="495299"/>
                </a:lnTo>
                <a:lnTo>
                  <a:pt x="805397" y="507999"/>
                </a:lnTo>
                <a:lnTo>
                  <a:pt x="809359" y="520699"/>
                </a:lnTo>
                <a:lnTo>
                  <a:pt x="807364" y="533399"/>
                </a:lnTo>
                <a:lnTo>
                  <a:pt x="799516" y="546099"/>
                </a:lnTo>
                <a:lnTo>
                  <a:pt x="619500" y="546099"/>
                </a:lnTo>
                <a:lnTo>
                  <a:pt x="572932" y="558799"/>
                </a:lnTo>
                <a:lnTo>
                  <a:pt x="530030" y="584199"/>
                </a:lnTo>
                <a:lnTo>
                  <a:pt x="491578" y="609599"/>
                </a:lnTo>
                <a:lnTo>
                  <a:pt x="458360" y="647699"/>
                </a:lnTo>
                <a:lnTo>
                  <a:pt x="431160" y="685799"/>
                </a:lnTo>
                <a:lnTo>
                  <a:pt x="410760" y="723899"/>
                </a:lnTo>
                <a:lnTo>
                  <a:pt x="397946" y="774699"/>
                </a:lnTo>
                <a:lnTo>
                  <a:pt x="393500" y="825499"/>
                </a:lnTo>
                <a:lnTo>
                  <a:pt x="397946" y="863599"/>
                </a:lnTo>
                <a:lnTo>
                  <a:pt x="410760" y="914399"/>
                </a:lnTo>
                <a:lnTo>
                  <a:pt x="458360" y="1003299"/>
                </a:lnTo>
                <a:lnTo>
                  <a:pt x="491578" y="1028699"/>
                </a:lnTo>
                <a:lnTo>
                  <a:pt x="530030" y="1054099"/>
                </a:lnTo>
                <a:lnTo>
                  <a:pt x="572932" y="1079499"/>
                </a:lnTo>
                <a:lnTo>
                  <a:pt x="619500" y="1092199"/>
                </a:lnTo>
                <a:lnTo>
                  <a:pt x="896569" y="1092199"/>
                </a:lnTo>
                <a:lnTo>
                  <a:pt x="885226" y="1104899"/>
                </a:lnTo>
                <a:lnTo>
                  <a:pt x="847556" y="1130299"/>
                </a:lnTo>
                <a:lnTo>
                  <a:pt x="806668" y="1142999"/>
                </a:lnTo>
                <a:lnTo>
                  <a:pt x="762987" y="1155699"/>
                </a:lnTo>
                <a:lnTo>
                  <a:pt x="716940" y="1168399"/>
                </a:lnTo>
                <a:close/>
              </a:path>
              <a:path w="1495425" h="1485900">
                <a:moveTo>
                  <a:pt x="787517" y="558799"/>
                </a:moveTo>
                <a:lnTo>
                  <a:pt x="735589" y="558799"/>
                </a:lnTo>
                <a:lnTo>
                  <a:pt x="713477" y="546099"/>
                </a:lnTo>
                <a:lnTo>
                  <a:pt x="799516" y="546099"/>
                </a:lnTo>
                <a:lnTo>
                  <a:pt x="787517" y="558799"/>
                </a:lnTo>
                <a:close/>
              </a:path>
              <a:path w="1495425" h="1485900">
                <a:moveTo>
                  <a:pt x="798707" y="1320799"/>
                </a:moveTo>
                <a:lnTo>
                  <a:pt x="788771" y="1320799"/>
                </a:lnTo>
                <a:lnTo>
                  <a:pt x="776086" y="1308099"/>
                </a:lnTo>
                <a:lnTo>
                  <a:pt x="764903" y="1308099"/>
                </a:lnTo>
                <a:lnTo>
                  <a:pt x="756137" y="1295399"/>
                </a:lnTo>
                <a:lnTo>
                  <a:pt x="750700" y="1282699"/>
                </a:lnTo>
                <a:lnTo>
                  <a:pt x="749812" y="1269999"/>
                </a:lnTo>
                <a:lnTo>
                  <a:pt x="754807" y="1257299"/>
                </a:lnTo>
                <a:lnTo>
                  <a:pt x="764783" y="1244599"/>
                </a:lnTo>
                <a:lnTo>
                  <a:pt x="778835" y="1244599"/>
                </a:lnTo>
                <a:lnTo>
                  <a:pt x="825137" y="1219199"/>
                </a:lnTo>
                <a:lnTo>
                  <a:pt x="868786" y="1206499"/>
                </a:lnTo>
                <a:lnTo>
                  <a:pt x="909522" y="1181099"/>
                </a:lnTo>
                <a:lnTo>
                  <a:pt x="947082" y="1155699"/>
                </a:lnTo>
                <a:lnTo>
                  <a:pt x="981205" y="1117599"/>
                </a:lnTo>
                <a:lnTo>
                  <a:pt x="1011628" y="1079499"/>
                </a:lnTo>
                <a:lnTo>
                  <a:pt x="1038089" y="1041399"/>
                </a:lnTo>
                <a:lnTo>
                  <a:pt x="1060327" y="1003299"/>
                </a:lnTo>
                <a:lnTo>
                  <a:pt x="1078079" y="965199"/>
                </a:lnTo>
                <a:lnTo>
                  <a:pt x="1091083" y="914399"/>
                </a:lnTo>
                <a:lnTo>
                  <a:pt x="1099078" y="863599"/>
                </a:lnTo>
                <a:lnTo>
                  <a:pt x="1101801" y="825499"/>
                </a:lnTo>
                <a:lnTo>
                  <a:pt x="1098582" y="761999"/>
                </a:lnTo>
                <a:lnTo>
                  <a:pt x="1089037" y="711199"/>
                </a:lnTo>
                <a:lnTo>
                  <a:pt x="1073331" y="660399"/>
                </a:lnTo>
                <a:lnTo>
                  <a:pt x="1051630" y="622299"/>
                </a:lnTo>
                <a:lnTo>
                  <a:pt x="1047209" y="596899"/>
                </a:lnTo>
                <a:lnTo>
                  <a:pt x="1048801" y="584199"/>
                </a:lnTo>
                <a:lnTo>
                  <a:pt x="1055890" y="571499"/>
                </a:lnTo>
                <a:lnTo>
                  <a:pt x="1067960" y="558799"/>
                </a:lnTo>
                <a:lnTo>
                  <a:pt x="1097964" y="558799"/>
                </a:lnTo>
                <a:lnTo>
                  <a:pt x="1142234" y="622299"/>
                </a:lnTo>
                <a:lnTo>
                  <a:pt x="1158806" y="673099"/>
                </a:lnTo>
                <a:lnTo>
                  <a:pt x="1170783" y="723899"/>
                </a:lnTo>
                <a:lnTo>
                  <a:pt x="1178053" y="774699"/>
                </a:lnTo>
                <a:lnTo>
                  <a:pt x="1180501" y="825499"/>
                </a:lnTo>
                <a:lnTo>
                  <a:pt x="1178130" y="863599"/>
                </a:lnTo>
                <a:lnTo>
                  <a:pt x="1171148" y="914399"/>
                </a:lnTo>
                <a:lnTo>
                  <a:pt x="1159750" y="965199"/>
                </a:lnTo>
                <a:lnTo>
                  <a:pt x="1144131" y="1003299"/>
                </a:lnTo>
                <a:lnTo>
                  <a:pt x="1124486" y="1054099"/>
                </a:lnTo>
                <a:lnTo>
                  <a:pt x="1101011" y="1092199"/>
                </a:lnTo>
                <a:lnTo>
                  <a:pt x="1073899" y="1130299"/>
                </a:lnTo>
                <a:lnTo>
                  <a:pt x="1043347" y="1168399"/>
                </a:lnTo>
                <a:lnTo>
                  <a:pt x="1009550" y="1206499"/>
                </a:lnTo>
                <a:lnTo>
                  <a:pt x="972701" y="1231899"/>
                </a:lnTo>
                <a:lnTo>
                  <a:pt x="932998" y="1257299"/>
                </a:lnTo>
                <a:lnTo>
                  <a:pt x="890635" y="1282699"/>
                </a:lnTo>
                <a:lnTo>
                  <a:pt x="845806" y="1295399"/>
                </a:lnTo>
                <a:lnTo>
                  <a:pt x="798707" y="1320799"/>
                </a:lnTo>
                <a:close/>
              </a:path>
              <a:path w="1495425" h="1485900">
                <a:moveTo>
                  <a:pt x="719451" y="1015999"/>
                </a:moveTo>
                <a:lnTo>
                  <a:pt x="623886" y="1015999"/>
                </a:lnTo>
                <a:lnTo>
                  <a:pt x="582492" y="990599"/>
                </a:lnTo>
                <a:lnTo>
                  <a:pt x="545958" y="977899"/>
                </a:lnTo>
                <a:lnTo>
                  <a:pt x="515473" y="939799"/>
                </a:lnTo>
                <a:lnTo>
                  <a:pt x="492225" y="901699"/>
                </a:lnTo>
                <a:lnTo>
                  <a:pt x="477405" y="863599"/>
                </a:lnTo>
                <a:lnTo>
                  <a:pt x="472200" y="825499"/>
                </a:lnTo>
                <a:lnTo>
                  <a:pt x="478666" y="774699"/>
                </a:lnTo>
                <a:lnTo>
                  <a:pt x="497154" y="723899"/>
                </a:lnTo>
                <a:lnTo>
                  <a:pt x="526300" y="685799"/>
                </a:lnTo>
                <a:lnTo>
                  <a:pt x="564739" y="647699"/>
                </a:lnTo>
                <a:lnTo>
                  <a:pt x="611106" y="634999"/>
                </a:lnTo>
                <a:lnTo>
                  <a:pt x="641086" y="634999"/>
                </a:lnTo>
                <a:lnTo>
                  <a:pt x="652829" y="647699"/>
                </a:lnTo>
                <a:lnTo>
                  <a:pt x="660293" y="660399"/>
                </a:lnTo>
                <a:lnTo>
                  <a:pt x="661837" y="673099"/>
                </a:lnTo>
                <a:lnTo>
                  <a:pt x="657441" y="685799"/>
                </a:lnTo>
                <a:lnTo>
                  <a:pt x="647953" y="698499"/>
                </a:lnTo>
                <a:lnTo>
                  <a:pt x="634224" y="711199"/>
                </a:lnTo>
                <a:lnTo>
                  <a:pt x="600163" y="723899"/>
                </a:lnTo>
                <a:lnTo>
                  <a:pt x="573859" y="749299"/>
                </a:lnTo>
                <a:lnTo>
                  <a:pt x="556906" y="787399"/>
                </a:lnTo>
                <a:lnTo>
                  <a:pt x="550900" y="825499"/>
                </a:lnTo>
                <a:lnTo>
                  <a:pt x="560188" y="863599"/>
                </a:lnTo>
                <a:lnTo>
                  <a:pt x="585504" y="901699"/>
                </a:lnTo>
                <a:lnTo>
                  <a:pt x="623031" y="927099"/>
                </a:lnTo>
                <a:lnTo>
                  <a:pt x="668950" y="939799"/>
                </a:lnTo>
                <a:lnTo>
                  <a:pt x="825616" y="939799"/>
                </a:lnTo>
                <a:lnTo>
                  <a:pt x="804831" y="965199"/>
                </a:lnTo>
                <a:lnTo>
                  <a:pt x="765361" y="990599"/>
                </a:lnTo>
                <a:lnTo>
                  <a:pt x="719451" y="1015999"/>
                </a:lnTo>
                <a:close/>
              </a:path>
              <a:path w="1495425" h="1485900">
                <a:moveTo>
                  <a:pt x="896569" y="1092199"/>
                </a:moveTo>
                <a:lnTo>
                  <a:pt x="718401" y="1092199"/>
                </a:lnTo>
                <a:lnTo>
                  <a:pt x="764969" y="1079499"/>
                </a:lnTo>
                <a:lnTo>
                  <a:pt x="807871" y="1054099"/>
                </a:lnTo>
                <a:lnTo>
                  <a:pt x="846322" y="1028699"/>
                </a:lnTo>
                <a:lnTo>
                  <a:pt x="879541" y="1003299"/>
                </a:lnTo>
                <a:lnTo>
                  <a:pt x="927141" y="914399"/>
                </a:lnTo>
                <a:lnTo>
                  <a:pt x="939955" y="863599"/>
                </a:lnTo>
                <a:lnTo>
                  <a:pt x="944401" y="825499"/>
                </a:lnTo>
                <a:lnTo>
                  <a:pt x="943463" y="800099"/>
                </a:lnTo>
                <a:lnTo>
                  <a:pt x="940662" y="774699"/>
                </a:lnTo>
                <a:lnTo>
                  <a:pt x="936017" y="749299"/>
                </a:lnTo>
                <a:lnTo>
                  <a:pt x="929546" y="736599"/>
                </a:lnTo>
                <a:lnTo>
                  <a:pt x="927551" y="711199"/>
                </a:lnTo>
                <a:lnTo>
                  <a:pt x="931514" y="698499"/>
                </a:lnTo>
                <a:lnTo>
                  <a:pt x="940641" y="685799"/>
                </a:lnTo>
                <a:lnTo>
                  <a:pt x="984169" y="685799"/>
                </a:lnTo>
                <a:lnTo>
                  <a:pt x="1012352" y="736599"/>
                </a:lnTo>
                <a:lnTo>
                  <a:pt x="1021903" y="787399"/>
                </a:lnTo>
                <a:lnTo>
                  <a:pt x="1023101" y="825499"/>
                </a:lnTo>
                <a:lnTo>
                  <a:pt x="1019862" y="863599"/>
                </a:lnTo>
                <a:lnTo>
                  <a:pt x="1010428" y="914399"/>
                </a:lnTo>
                <a:lnTo>
                  <a:pt x="995225" y="952499"/>
                </a:lnTo>
                <a:lnTo>
                  <a:pt x="974678" y="1003299"/>
                </a:lnTo>
                <a:lnTo>
                  <a:pt x="949213" y="1041399"/>
                </a:lnTo>
                <a:lnTo>
                  <a:pt x="919254" y="1066799"/>
                </a:lnTo>
                <a:lnTo>
                  <a:pt x="896569" y="1092199"/>
                </a:lnTo>
                <a:close/>
              </a:path>
              <a:path w="1495425" h="1485900">
                <a:moveTo>
                  <a:pt x="825616" y="939799"/>
                </a:moveTo>
                <a:lnTo>
                  <a:pt x="668950" y="939799"/>
                </a:lnTo>
                <a:lnTo>
                  <a:pt x="706419" y="927099"/>
                </a:lnTo>
                <a:lnTo>
                  <a:pt x="739166" y="914399"/>
                </a:lnTo>
                <a:lnTo>
                  <a:pt x="765014" y="888999"/>
                </a:lnTo>
                <a:lnTo>
                  <a:pt x="781787" y="850899"/>
                </a:lnTo>
                <a:lnTo>
                  <a:pt x="789237" y="838199"/>
                </a:lnTo>
                <a:lnTo>
                  <a:pt x="800958" y="825499"/>
                </a:lnTo>
                <a:lnTo>
                  <a:pt x="830974" y="825499"/>
                </a:lnTo>
                <a:lnTo>
                  <a:pt x="844704" y="838199"/>
                </a:lnTo>
                <a:lnTo>
                  <a:pt x="854191" y="850899"/>
                </a:lnTo>
                <a:lnTo>
                  <a:pt x="858587" y="863599"/>
                </a:lnTo>
                <a:lnTo>
                  <a:pt x="857044" y="876299"/>
                </a:lnTo>
                <a:lnTo>
                  <a:pt x="836009" y="927099"/>
                </a:lnTo>
                <a:lnTo>
                  <a:pt x="825616" y="939799"/>
                </a:lnTo>
                <a:close/>
              </a:path>
              <a:path w="1495425" h="1485900">
                <a:moveTo>
                  <a:pt x="676455" y="863599"/>
                </a:moveTo>
                <a:lnTo>
                  <a:pt x="661446" y="863599"/>
                </a:lnTo>
                <a:lnTo>
                  <a:pt x="654145" y="850899"/>
                </a:lnTo>
                <a:lnTo>
                  <a:pt x="683756" y="850899"/>
                </a:lnTo>
                <a:lnTo>
                  <a:pt x="676455" y="863599"/>
                </a:lnTo>
                <a:close/>
              </a:path>
              <a:path w="1495425" h="1485900">
                <a:moveTo>
                  <a:pt x="684271" y="1333499"/>
                </a:moveTo>
                <a:lnTo>
                  <a:pt x="653630" y="1333499"/>
                </a:lnTo>
                <a:lnTo>
                  <a:pt x="641123" y="1320799"/>
                </a:lnTo>
                <a:lnTo>
                  <a:pt x="632692" y="1308099"/>
                </a:lnTo>
                <a:lnTo>
                  <a:pt x="629600" y="1295399"/>
                </a:lnTo>
                <a:lnTo>
                  <a:pt x="632692" y="1282699"/>
                </a:lnTo>
                <a:lnTo>
                  <a:pt x="641123" y="1269999"/>
                </a:lnTo>
                <a:lnTo>
                  <a:pt x="653630" y="1257299"/>
                </a:lnTo>
                <a:lnTo>
                  <a:pt x="684271" y="1257299"/>
                </a:lnTo>
                <a:lnTo>
                  <a:pt x="696778" y="1269999"/>
                </a:lnTo>
                <a:lnTo>
                  <a:pt x="705209" y="1282699"/>
                </a:lnTo>
                <a:lnTo>
                  <a:pt x="708300" y="1295399"/>
                </a:lnTo>
                <a:lnTo>
                  <a:pt x="705209" y="1308099"/>
                </a:lnTo>
                <a:lnTo>
                  <a:pt x="696778" y="1320799"/>
                </a:lnTo>
                <a:lnTo>
                  <a:pt x="684271" y="1333499"/>
                </a:lnTo>
                <a:close/>
              </a:path>
            </a:pathLst>
          </a:custGeom>
          <a:solidFill>
            <a:srgbClr val="955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7050" spc="75" dirty="0"/>
              <a:t>Enhanced</a:t>
            </a:r>
            <a:r>
              <a:rPr sz="7050" spc="-50" dirty="0"/>
              <a:t> </a:t>
            </a:r>
            <a:r>
              <a:rPr sz="7050" dirty="0"/>
              <a:t>Deep</a:t>
            </a:r>
            <a:r>
              <a:rPr sz="7050" spc="-50" dirty="0"/>
              <a:t> </a:t>
            </a:r>
            <a:r>
              <a:rPr sz="7050" spc="-130" dirty="0"/>
              <a:t>Residual</a:t>
            </a:r>
            <a:r>
              <a:rPr sz="7050" spc="-50" dirty="0"/>
              <a:t> </a:t>
            </a:r>
            <a:r>
              <a:rPr sz="7050" dirty="0"/>
              <a:t>Networks</a:t>
            </a:r>
            <a:r>
              <a:rPr sz="7050" spc="-50" dirty="0"/>
              <a:t> </a:t>
            </a:r>
            <a:r>
              <a:rPr sz="7050" spc="-25" dirty="0"/>
              <a:t>for </a:t>
            </a:r>
            <a:r>
              <a:rPr sz="7050" spc="-80" dirty="0"/>
              <a:t>SISR(EDSR</a:t>
            </a:r>
            <a:r>
              <a:rPr sz="7050" spc="-150" dirty="0"/>
              <a:t> </a:t>
            </a:r>
            <a:r>
              <a:rPr sz="7050" spc="-415" dirty="0"/>
              <a:t>&amp;</a:t>
            </a:r>
            <a:r>
              <a:rPr sz="7050" spc="-25" dirty="0"/>
              <a:t> </a:t>
            </a:r>
            <a:r>
              <a:rPr sz="7050" spc="-10" dirty="0"/>
              <a:t>MDSR)</a:t>
            </a:r>
            <a:endParaRPr sz="7050"/>
          </a:p>
        </p:txBody>
      </p:sp>
      <p:grpSp>
        <p:nvGrpSpPr>
          <p:cNvPr id="33" name="object 33"/>
          <p:cNvGrpSpPr/>
          <p:nvPr/>
        </p:nvGrpSpPr>
        <p:grpSpPr>
          <a:xfrm>
            <a:off x="11391944" y="5347256"/>
            <a:ext cx="271780" cy="271780"/>
            <a:chOff x="11391944" y="5347256"/>
            <a:chExt cx="271780" cy="271780"/>
          </a:xfrm>
        </p:grpSpPr>
        <p:sp>
          <p:nvSpPr>
            <p:cNvPr id="34" name="object 34"/>
            <p:cNvSpPr/>
            <p:nvPr/>
          </p:nvSpPr>
          <p:spPr>
            <a:xfrm>
              <a:off x="11400430" y="5355742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00430" y="5355742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1420534" y="8808809"/>
            <a:ext cx="271780" cy="271780"/>
            <a:chOff x="11420534" y="8808809"/>
            <a:chExt cx="271780" cy="271780"/>
          </a:xfrm>
        </p:grpSpPr>
        <p:sp>
          <p:nvSpPr>
            <p:cNvPr id="37" name="object 37"/>
            <p:cNvSpPr/>
            <p:nvPr/>
          </p:nvSpPr>
          <p:spPr>
            <a:xfrm>
              <a:off x="11429020" y="8817295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29020" y="8817295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1420534" y="9491744"/>
            <a:ext cx="271780" cy="271780"/>
            <a:chOff x="11420534" y="9491744"/>
            <a:chExt cx="271780" cy="271780"/>
          </a:xfrm>
        </p:grpSpPr>
        <p:sp>
          <p:nvSpPr>
            <p:cNvPr id="40" name="object 40"/>
            <p:cNvSpPr/>
            <p:nvPr/>
          </p:nvSpPr>
          <p:spPr>
            <a:xfrm>
              <a:off x="11429020" y="950023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429020" y="950023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2634" y="2042538"/>
            <a:ext cx="17190085" cy="412115"/>
          </a:xfrm>
          <a:custGeom>
            <a:avLst/>
            <a:gdLst/>
            <a:ahLst/>
            <a:cxnLst/>
            <a:rect l="l" t="t" r="r" b="b"/>
            <a:pathLst>
              <a:path w="17190085" h="412114">
                <a:moveTo>
                  <a:pt x="9231560" y="365964"/>
                </a:moveTo>
                <a:lnTo>
                  <a:pt x="7804883" y="365964"/>
                </a:lnTo>
                <a:lnTo>
                  <a:pt x="8056113" y="359614"/>
                </a:lnTo>
                <a:lnTo>
                  <a:pt x="8106606" y="359614"/>
                </a:lnTo>
                <a:lnTo>
                  <a:pt x="8207581" y="357074"/>
                </a:lnTo>
                <a:lnTo>
                  <a:pt x="8308545" y="357074"/>
                </a:lnTo>
                <a:lnTo>
                  <a:pt x="8359024" y="355804"/>
                </a:lnTo>
                <a:lnTo>
                  <a:pt x="8712349" y="354534"/>
                </a:lnTo>
                <a:lnTo>
                  <a:pt x="8863780" y="354534"/>
                </a:lnTo>
                <a:lnTo>
                  <a:pt x="8914261" y="353264"/>
                </a:lnTo>
                <a:lnTo>
                  <a:pt x="9015230" y="353264"/>
                </a:lnTo>
                <a:lnTo>
                  <a:pt x="9065719" y="351994"/>
                </a:lnTo>
                <a:lnTo>
                  <a:pt x="9116212" y="351994"/>
                </a:lnTo>
                <a:lnTo>
                  <a:pt x="10345413" y="330404"/>
                </a:lnTo>
                <a:lnTo>
                  <a:pt x="10447910" y="329134"/>
                </a:lnTo>
                <a:lnTo>
                  <a:pt x="10704150" y="322784"/>
                </a:lnTo>
                <a:lnTo>
                  <a:pt x="10755398" y="322784"/>
                </a:lnTo>
                <a:lnTo>
                  <a:pt x="11165382" y="312624"/>
                </a:lnTo>
                <a:lnTo>
                  <a:pt x="11216918" y="310084"/>
                </a:lnTo>
                <a:lnTo>
                  <a:pt x="11320009" y="307544"/>
                </a:lnTo>
                <a:lnTo>
                  <a:pt x="11371561" y="305004"/>
                </a:lnTo>
                <a:lnTo>
                  <a:pt x="11423118" y="303734"/>
                </a:lnTo>
                <a:lnTo>
                  <a:pt x="11474677" y="301194"/>
                </a:lnTo>
                <a:lnTo>
                  <a:pt x="11526239" y="299924"/>
                </a:lnTo>
                <a:lnTo>
                  <a:pt x="11835616" y="285954"/>
                </a:lnTo>
                <a:lnTo>
                  <a:pt x="11887172" y="284684"/>
                </a:lnTo>
                <a:lnTo>
                  <a:pt x="11938725" y="282144"/>
                </a:lnTo>
                <a:lnTo>
                  <a:pt x="11990273" y="280874"/>
                </a:lnTo>
                <a:lnTo>
                  <a:pt x="12041815" y="278334"/>
                </a:lnTo>
                <a:lnTo>
                  <a:pt x="12143169" y="274524"/>
                </a:lnTo>
                <a:lnTo>
                  <a:pt x="12192982" y="273254"/>
                </a:lnTo>
                <a:lnTo>
                  <a:pt x="12242789" y="270714"/>
                </a:lnTo>
                <a:lnTo>
                  <a:pt x="12292591" y="269444"/>
                </a:lnTo>
                <a:lnTo>
                  <a:pt x="12690825" y="249124"/>
                </a:lnTo>
                <a:lnTo>
                  <a:pt x="12740582" y="245314"/>
                </a:lnTo>
                <a:lnTo>
                  <a:pt x="12840079" y="240234"/>
                </a:lnTo>
                <a:lnTo>
                  <a:pt x="12889819" y="236424"/>
                </a:lnTo>
                <a:lnTo>
                  <a:pt x="12989286" y="231344"/>
                </a:lnTo>
                <a:lnTo>
                  <a:pt x="13039011" y="227534"/>
                </a:lnTo>
                <a:lnTo>
                  <a:pt x="13088731" y="224994"/>
                </a:lnTo>
                <a:lnTo>
                  <a:pt x="13286861" y="209754"/>
                </a:lnTo>
                <a:lnTo>
                  <a:pt x="13336293" y="204674"/>
                </a:lnTo>
                <a:lnTo>
                  <a:pt x="13385725" y="200864"/>
                </a:lnTo>
                <a:lnTo>
                  <a:pt x="13435169" y="195784"/>
                </a:lnTo>
                <a:lnTo>
                  <a:pt x="13484636" y="191974"/>
                </a:lnTo>
                <a:lnTo>
                  <a:pt x="13583689" y="186894"/>
                </a:lnTo>
                <a:lnTo>
                  <a:pt x="13682977" y="186894"/>
                </a:lnTo>
                <a:lnTo>
                  <a:pt x="13732739" y="188164"/>
                </a:lnTo>
                <a:lnTo>
                  <a:pt x="13732739" y="200864"/>
                </a:lnTo>
                <a:lnTo>
                  <a:pt x="13630171" y="205944"/>
                </a:lnTo>
                <a:lnTo>
                  <a:pt x="13578901" y="209754"/>
                </a:lnTo>
                <a:lnTo>
                  <a:pt x="13527639" y="212294"/>
                </a:lnTo>
                <a:lnTo>
                  <a:pt x="13476384" y="216104"/>
                </a:lnTo>
                <a:lnTo>
                  <a:pt x="13425135" y="218644"/>
                </a:lnTo>
                <a:lnTo>
                  <a:pt x="13373890" y="222454"/>
                </a:lnTo>
                <a:lnTo>
                  <a:pt x="13322648" y="224994"/>
                </a:lnTo>
                <a:lnTo>
                  <a:pt x="13117694" y="238964"/>
                </a:lnTo>
                <a:lnTo>
                  <a:pt x="13066452" y="241504"/>
                </a:lnTo>
                <a:lnTo>
                  <a:pt x="13015207" y="245314"/>
                </a:lnTo>
                <a:lnTo>
                  <a:pt x="12963958" y="247854"/>
                </a:lnTo>
                <a:lnTo>
                  <a:pt x="12912703" y="251664"/>
                </a:lnTo>
                <a:lnTo>
                  <a:pt x="12861441" y="254204"/>
                </a:lnTo>
                <a:lnTo>
                  <a:pt x="12810171" y="258014"/>
                </a:lnTo>
                <a:lnTo>
                  <a:pt x="12154780" y="291034"/>
                </a:lnTo>
                <a:lnTo>
                  <a:pt x="12054247" y="294844"/>
                </a:lnTo>
                <a:lnTo>
                  <a:pt x="11752585" y="310084"/>
                </a:lnTo>
                <a:lnTo>
                  <a:pt x="11702296" y="311354"/>
                </a:lnTo>
                <a:lnTo>
                  <a:pt x="11551408" y="318974"/>
                </a:lnTo>
                <a:lnTo>
                  <a:pt x="11501129" y="320244"/>
                </a:lnTo>
                <a:lnTo>
                  <a:pt x="11450848" y="322784"/>
                </a:lnTo>
                <a:lnTo>
                  <a:pt x="11350278" y="325324"/>
                </a:lnTo>
                <a:lnTo>
                  <a:pt x="11299991" y="327864"/>
                </a:lnTo>
                <a:lnTo>
                  <a:pt x="10294373" y="351994"/>
                </a:lnTo>
                <a:lnTo>
                  <a:pt x="10244122" y="354534"/>
                </a:lnTo>
                <a:lnTo>
                  <a:pt x="10143637" y="357074"/>
                </a:lnTo>
                <a:lnTo>
                  <a:pt x="10092967" y="359614"/>
                </a:lnTo>
                <a:lnTo>
                  <a:pt x="9940941" y="363424"/>
                </a:lnTo>
                <a:lnTo>
                  <a:pt x="9890263" y="363424"/>
                </a:lnTo>
                <a:lnTo>
                  <a:pt x="9839583" y="364694"/>
                </a:lnTo>
                <a:lnTo>
                  <a:pt x="9282208" y="364694"/>
                </a:lnTo>
                <a:lnTo>
                  <a:pt x="9231560" y="365964"/>
                </a:lnTo>
                <a:close/>
              </a:path>
              <a:path w="17190085" h="412114">
                <a:moveTo>
                  <a:pt x="81724" y="383744"/>
                </a:moveTo>
                <a:lnTo>
                  <a:pt x="53172" y="383744"/>
                </a:lnTo>
                <a:lnTo>
                  <a:pt x="25609" y="378664"/>
                </a:lnTo>
                <a:lnTo>
                  <a:pt x="5672" y="364694"/>
                </a:lnTo>
                <a:lnTo>
                  <a:pt x="0" y="335484"/>
                </a:lnTo>
                <a:lnTo>
                  <a:pt x="11045" y="308814"/>
                </a:lnTo>
                <a:lnTo>
                  <a:pt x="33565" y="297384"/>
                </a:lnTo>
                <a:lnTo>
                  <a:pt x="61805" y="296114"/>
                </a:lnTo>
                <a:lnTo>
                  <a:pt x="90009" y="301194"/>
                </a:lnTo>
                <a:lnTo>
                  <a:pt x="141346" y="308814"/>
                </a:lnTo>
                <a:lnTo>
                  <a:pt x="192755" y="312624"/>
                </a:lnTo>
                <a:lnTo>
                  <a:pt x="244218" y="313894"/>
                </a:lnTo>
                <a:lnTo>
                  <a:pt x="347235" y="313894"/>
                </a:lnTo>
                <a:lnTo>
                  <a:pt x="398845" y="315164"/>
                </a:lnTo>
                <a:lnTo>
                  <a:pt x="450456" y="315164"/>
                </a:lnTo>
                <a:lnTo>
                  <a:pt x="502066" y="316434"/>
                </a:lnTo>
                <a:lnTo>
                  <a:pt x="553676" y="316434"/>
                </a:lnTo>
                <a:lnTo>
                  <a:pt x="605285" y="317704"/>
                </a:lnTo>
                <a:lnTo>
                  <a:pt x="656894" y="317704"/>
                </a:lnTo>
                <a:lnTo>
                  <a:pt x="914921" y="320244"/>
                </a:lnTo>
                <a:lnTo>
                  <a:pt x="966522" y="321514"/>
                </a:lnTo>
                <a:lnTo>
                  <a:pt x="1018122" y="321514"/>
                </a:lnTo>
                <a:lnTo>
                  <a:pt x="1069719" y="322784"/>
                </a:lnTo>
                <a:lnTo>
                  <a:pt x="1121315" y="322784"/>
                </a:lnTo>
                <a:lnTo>
                  <a:pt x="1224499" y="325324"/>
                </a:lnTo>
                <a:lnTo>
                  <a:pt x="1276088" y="325324"/>
                </a:lnTo>
                <a:lnTo>
                  <a:pt x="1585560" y="332944"/>
                </a:lnTo>
                <a:lnTo>
                  <a:pt x="1637127" y="335484"/>
                </a:lnTo>
                <a:lnTo>
                  <a:pt x="1738486" y="338024"/>
                </a:lnTo>
                <a:lnTo>
                  <a:pt x="1789166" y="340564"/>
                </a:lnTo>
                <a:lnTo>
                  <a:pt x="2448029" y="357074"/>
                </a:lnTo>
                <a:lnTo>
                  <a:pt x="2498712" y="357074"/>
                </a:lnTo>
                <a:lnTo>
                  <a:pt x="2650764" y="360884"/>
                </a:lnTo>
                <a:lnTo>
                  <a:pt x="2701448" y="360884"/>
                </a:lnTo>
                <a:lnTo>
                  <a:pt x="2752133" y="362154"/>
                </a:lnTo>
                <a:lnTo>
                  <a:pt x="2802818" y="362154"/>
                </a:lnTo>
                <a:lnTo>
                  <a:pt x="2853503" y="363424"/>
                </a:lnTo>
                <a:lnTo>
                  <a:pt x="2904188" y="363424"/>
                </a:lnTo>
                <a:lnTo>
                  <a:pt x="2954873" y="364694"/>
                </a:lnTo>
                <a:lnTo>
                  <a:pt x="3005559" y="364694"/>
                </a:lnTo>
                <a:lnTo>
                  <a:pt x="3056245" y="365964"/>
                </a:lnTo>
                <a:lnTo>
                  <a:pt x="3106931" y="365964"/>
                </a:lnTo>
                <a:lnTo>
                  <a:pt x="3157617" y="367234"/>
                </a:lnTo>
                <a:lnTo>
                  <a:pt x="3258990" y="367234"/>
                </a:lnTo>
                <a:lnTo>
                  <a:pt x="3309676" y="368504"/>
                </a:lnTo>
                <a:lnTo>
                  <a:pt x="3411050" y="368504"/>
                </a:lnTo>
                <a:lnTo>
                  <a:pt x="3512425" y="369774"/>
                </a:lnTo>
                <a:lnTo>
                  <a:pt x="3816552" y="369774"/>
                </a:lnTo>
                <a:lnTo>
                  <a:pt x="6097631" y="371044"/>
                </a:lnTo>
                <a:lnTo>
                  <a:pt x="381581" y="372314"/>
                </a:lnTo>
                <a:lnTo>
                  <a:pt x="331599" y="373584"/>
                </a:lnTo>
                <a:lnTo>
                  <a:pt x="281637" y="376124"/>
                </a:lnTo>
                <a:lnTo>
                  <a:pt x="181720" y="379934"/>
                </a:lnTo>
                <a:lnTo>
                  <a:pt x="131739" y="382474"/>
                </a:lnTo>
                <a:lnTo>
                  <a:pt x="81724" y="383744"/>
                </a:lnTo>
                <a:close/>
              </a:path>
              <a:path w="17190085" h="412114">
                <a:moveTo>
                  <a:pt x="7532812" y="397714"/>
                </a:moveTo>
                <a:lnTo>
                  <a:pt x="2418603" y="397714"/>
                </a:lnTo>
                <a:lnTo>
                  <a:pt x="2367663" y="396444"/>
                </a:lnTo>
                <a:lnTo>
                  <a:pt x="2316722" y="396444"/>
                </a:lnTo>
                <a:lnTo>
                  <a:pt x="1450638" y="381204"/>
                </a:lnTo>
                <a:lnTo>
                  <a:pt x="1348737" y="378664"/>
                </a:lnTo>
                <a:lnTo>
                  <a:pt x="1297787" y="378664"/>
                </a:lnTo>
                <a:lnTo>
                  <a:pt x="1246836" y="377394"/>
                </a:lnTo>
                <a:lnTo>
                  <a:pt x="1195885" y="377394"/>
                </a:lnTo>
                <a:lnTo>
                  <a:pt x="1144933" y="376124"/>
                </a:lnTo>
                <a:lnTo>
                  <a:pt x="1093981" y="376124"/>
                </a:lnTo>
                <a:lnTo>
                  <a:pt x="1043029" y="374854"/>
                </a:lnTo>
                <a:lnTo>
                  <a:pt x="992077" y="374854"/>
                </a:lnTo>
                <a:lnTo>
                  <a:pt x="941125" y="373584"/>
                </a:lnTo>
                <a:lnTo>
                  <a:pt x="7052132" y="373584"/>
                </a:lnTo>
                <a:lnTo>
                  <a:pt x="7102316" y="372314"/>
                </a:lnTo>
                <a:lnTo>
                  <a:pt x="7303049" y="372314"/>
                </a:lnTo>
                <a:lnTo>
                  <a:pt x="7353233" y="371044"/>
                </a:lnTo>
                <a:lnTo>
                  <a:pt x="7453600" y="371044"/>
                </a:lnTo>
                <a:lnTo>
                  <a:pt x="7503783" y="369774"/>
                </a:lnTo>
                <a:lnTo>
                  <a:pt x="7553966" y="369774"/>
                </a:lnTo>
                <a:lnTo>
                  <a:pt x="7604150" y="368504"/>
                </a:lnTo>
                <a:lnTo>
                  <a:pt x="7654333" y="368504"/>
                </a:lnTo>
                <a:lnTo>
                  <a:pt x="7754700" y="365964"/>
                </a:lnTo>
                <a:lnTo>
                  <a:pt x="9180917" y="365964"/>
                </a:lnTo>
                <a:lnTo>
                  <a:pt x="9130281" y="367234"/>
                </a:lnTo>
                <a:lnTo>
                  <a:pt x="9079652" y="367234"/>
                </a:lnTo>
                <a:lnTo>
                  <a:pt x="9029030" y="368504"/>
                </a:lnTo>
                <a:lnTo>
                  <a:pt x="8978417" y="371044"/>
                </a:lnTo>
                <a:lnTo>
                  <a:pt x="8927811" y="372314"/>
                </a:lnTo>
                <a:lnTo>
                  <a:pt x="8727680" y="382474"/>
                </a:lnTo>
                <a:lnTo>
                  <a:pt x="8579262" y="386284"/>
                </a:lnTo>
                <a:lnTo>
                  <a:pt x="8529792" y="386284"/>
                </a:lnTo>
                <a:lnTo>
                  <a:pt x="8480324" y="387554"/>
                </a:lnTo>
                <a:lnTo>
                  <a:pt x="8035257" y="387554"/>
                </a:lnTo>
                <a:lnTo>
                  <a:pt x="7985827" y="388824"/>
                </a:lnTo>
                <a:lnTo>
                  <a:pt x="7936403" y="388824"/>
                </a:lnTo>
                <a:lnTo>
                  <a:pt x="7735197" y="393904"/>
                </a:lnTo>
                <a:lnTo>
                  <a:pt x="7684601" y="393904"/>
                </a:lnTo>
                <a:lnTo>
                  <a:pt x="7532812" y="397714"/>
                </a:lnTo>
                <a:close/>
              </a:path>
              <a:path w="17190085" h="412114">
                <a:moveTo>
                  <a:pt x="6600482" y="373584"/>
                </a:moveTo>
                <a:lnTo>
                  <a:pt x="839220" y="373584"/>
                </a:lnTo>
                <a:lnTo>
                  <a:pt x="788267" y="372314"/>
                </a:lnTo>
                <a:lnTo>
                  <a:pt x="6550298" y="372314"/>
                </a:lnTo>
                <a:lnTo>
                  <a:pt x="6600482" y="373584"/>
                </a:lnTo>
                <a:close/>
              </a:path>
              <a:path w="17190085" h="412114">
                <a:moveTo>
                  <a:pt x="7381020" y="400254"/>
                </a:moveTo>
                <a:lnTo>
                  <a:pt x="2622359" y="400254"/>
                </a:lnTo>
                <a:lnTo>
                  <a:pt x="2571421" y="398984"/>
                </a:lnTo>
                <a:lnTo>
                  <a:pt x="2520483" y="398984"/>
                </a:lnTo>
                <a:lnTo>
                  <a:pt x="2469543" y="397714"/>
                </a:lnTo>
                <a:lnTo>
                  <a:pt x="7482215" y="397714"/>
                </a:lnTo>
                <a:lnTo>
                  <a:pt x="7381020" y="400254"/>
                </a:lnTo>
                <a:close/>
              </a:path>
              <a:path w="17190085" h="412114">
                <a:moveTo>
                  <a:pt x="7279825" y="401524"/>
                </a:moveTo>
                <a:lnTo>
                  <a:pt x="2724232" y="401524"/>
                </a:lnTo>
                <a:lnTo>
                  <a:pt x="2673296" y="400254"/>
                </a:lnTo>
                <a:lnTo>
                  <a:pt x="7330422" y="400254"/>
                </a:lnTo>
                <a:lnTo>
                  <a:pt x="7279825" y="401524"/>
                </a:lnTo>
                <a:close/>
              </a:path>
              <a:path w="17190085" h="412114">
                <a:moveTo>
                  <a:pt x="7128030" y="404064"/>
                </a:moveTo>
                <a:lnTo>
                  <a:pt x="3231841" y="404064"/>
                </a:lnTo>
                <a:lnTo>
                  <a:pt x="3080053" y="402794"/>
                </a:lnTo>
                <a:lnTo>
                  <a:pt x="2927970" y="402794"/>
                </a:lnTo>
                <a:lnTo>
                  <a:pt x="2877037" y="401524"/>
                </a:lnTo>
                <a:lnTo>
                  <a:pt x="7229227" y="401524"/>
                </a:lnTo>
                <a:lnTo>
                  <a:pt x="7128030" y="404064"/>
                </a:lnTo>
                <a:close/>
              </a:path>
              <a:path w="17190085" h="412114">
                <a:moveTo>
                  <a:pt x="6369038" y="410414"/>
                </a:moveTo>
                <a:lnTo>
                  <a:pt x="4800407" y="410414"/>
                </a:lnTo>
                <a:lnTo>
                  <a:pt x="3434227" y="404064"/>
                </a:lnTo>
                <a:lnTo>
                  <a:pt x="7077432" y="404064"/>
                </a:lnTo>
                <a:lnTo>
                  <a:pt x="7026833" y="405334"/>
                </a:lnTo>
                <a:lnTo>
                  <a:pt x="6925635" y="405334"/>
                </a:lnTo>
                <a:lnTo>
                  <a:pt x="6875036" y="406604"/>
                </a:lnTo>
                <a:lnTo>
                  <a:pt x="6824437" y="406604"/>
                </a:lnTo>
                <a:lnTo>
                  <a:pt x="6773837" y="407874"/>
                </a:lnTo>
                <a:lnTo>
                  <a:pt x="6672638" y="407874"/>
                </a:lnTo>
                <a:lnTo>
                  <a:pt x="6571438" y="409144"/>
                </a:lnTo>
                <a:lnTo>
                  <a:pt x="6470238" y="409144"/>
                </a:lnTo>
                <a:lnTo>
                  <a:pt x="6369038" y="410414"/>
                </a:lnTo>
                <a:close/>
              </a:path>
              <a:path w="17190085" h="412114">
                <a:moveTo>
                  <a:pt x="6166635" y="411684"/>
                </a:moveTo>
                <a:lnTo>
                  <a:pt x="5154614" y="411684"/>
                </a:lnTo>
                <a:lnTo>
                  <a:pt x="5002811" y="410414"/>
                </a:lnTo>
                <a:lnTo>
                  <a:pt x="6267837" y="410414"/>
                </a:lnTo>
                <a:lnTo>
                  <a:pt x="6166635" y="411684"/>
                </a:lnTo>
                <a:close/>
              </a:path>
              <a:path w="17190085" h="412114">
                <a:moveTo>
                  <a:pt x="14839221" y="131484"/>
                </a:moveTo>
                <a:lnTo>
                  <a:pt x="14823916" y="131484"/>
                </a:lnTo>
                <a:lnTo>
                  <a:pt x="14811729" y="130919"/>
                </a:lnTo>
                <a:lnTo>
                  <a:pt x="14798018" y="130001"/>
                </a:lnTo>
                <a:lnTo>
                  <a:pt x="14784236" y="129224"/>
                </a:lnTo>
                <a:lnTo>
                  <a:pt x="14784236" y="116043"/>
                </a:lnTo>
                <a:lnTo>
                  <a:pt x="15599331" y="84323"/>
                </a:lnTo>
                <a:lnTo>
                  <a:pt x="17087588" y="6072"/>
                </a:lnTo>
                <a:lnTo>
                  <a:pt x="17118417" y="2453"/>
                </a:lnTo>
                <a:lnTo>
                  <a:pt x="17150906" y="0"/>
                </a:lnTo>
                <a:lnTo>
                  <a:pt x="17177251" y="7079"/>
                </a:lnTo>
                <a:lnTo>
                  <a:pt x="17189650" y="32059"/>
                </a:lnTo>
                <a:lnTo>
                  <a:pt x="17181153" y="58368"/>
                </a:lnTo>
                <a:lnTo>
                  <a:pt x="17156414" y="69673"/>
                </a:lnTo>
                <a:lnTo>
                  <a:pt x="17126410" y="71979"/>
                </a:lnTo>
                <a:lnTo>
                  <a:pt x="17093237" y="71979"/>
                </a:lnTo>
                <a:lnTo>
                  <a:pt x="14839221" y="131107"/>
                </a:lnTo>
                <a:lnTo>
                  <a:pt x="14839221" y="131484"/>
                </a:lnTo>
                <a:close/>
              </a:path>
              <a:path w="17190085" h="412114">
                <a:moveTo>
                  <a:pt x="17124190" y="72150"/>
                </a:moveTo>
                <a:lnTo>
                  <a:pt x="17093237" y="71979"/>
                </a:lnTo>
                <a:lnTo>
                  <a:pt x="17126410" y="71979"/>
                </a:lnTo>
                <a:lnTo>
                  <a:pt x="17124190" y="72150"/>
                </a:lnTo>
                <a:close/>
              </a:path>
              <a:path w="17190085" h="412114">
                <a:moveTo>
                  <a:pt x="14765202" y="133177"/>
                </a:moveTo>
                <a:lnTo>
                  <a:pt x="14496238" y="133177"/>
                </a:lnTo>
                <a:lnTo>
                  <a:pt x="14544375" y="132301"/>
                </a:lnTo>
                <a:lnTo>
                  <a:pt x="14592386" y="129606"/>
                </a:lnTo>
                <a:lnTo>
                  <a:pt x="14736198" y="118123"/>
                </a:lnTo>
                <a:lnTo>
                  <a:pt x="14784236" y="115666"/>
                </a:lnTo>
                <a:lnTo>
                  <a:pt x="14782353" y="115666"/>
                </a:lnTo>
                <a:lnTo>
                  <a:pt x="14780093" y="117173"/>
                </a:lnTo>
                <a:lnTo>
                  <a:pt x="14776327" y="123198"/>
                </a:lnTo>
                <a:lnTo>
                  <a:pt x="14778210" y="125835"/>
                </a:lnTo>
                <a:lnTo>
                  <a:pt x="14784236" y="128847"/>
                </a:lnTo>
                <a:lnTo>
                  <a:pt x="14765202" y="133177"/>
                </a:lnTo>
                <a:close/>
              </a:path>
              <a:path w="17190085" h="412114">
                <a:moveTo>
                  <a:pt x="14323264" y="165002"/>
                </a:moveTo>
                <a:lnTo>
                  <a:pt x="14323333" y="151792"/>
                </a:lnTo>
                <a:lnTo>
                  <a:pt x="14353281" y="139163"/>
                </a:lnTo>
                <a:lnTo>
                  <a:pt x="14384322" y="132472"/>
                </a:lnTo>
                <a:lnTo>
                  <a:pt x="14415999" y="130372"/>
                </a:lnTo>
                <a:lnTo>
                  <a:pt x="14496238" y="133177"/>
                </a:lnTo>
                <a:lnTo>
                  <a:pt x="14765202" y="133177"/>
                </a:lnTo>
                <a:lnTo>
                  <a:pt x="14733649" y="140354"/>
                </a:lnTo>
                <a:lnTo>
                  <a:pt x="14682644" y="146885"/>
                </a:lnTo>
                <a:lnTo>
                  <a:pt x="14631332" y="149770"/>
                </a:lnTo>
                <a:lnTo>
                  <a:pt x="14479356" y="149770"/>
                </a:lnTo>
                <a:lnTo>
                  <a:pt x="14425247" y="151457"/>
                </a:lnTo>
                <a:lnTo>
                  <a:pt x="14374074" y="156063"/>
                </a:lnTo>
                <a:lnTo>
                  <a:pt x="14323264" y="165002"/>
                </a:lnTo>
                <a:close/>
              </a:path>
              <a:path w="17190085" h="412114">
                <a:moveTo>
                  <a:pt x="14220661" y="171028"/>
                </a:moveTo>
                <a:lnTo>
                  <a:pt x="14009924" y="171028"/>
                </a:lnTo>
                <a:lnTo>
                  <a:pt x="14061433" y="157104"/>
                </a:lnTo>
                <a:lnTo>
                  <a:pt x="14113422" y="150147"/>
                </a:lnTo>
                <a:lnTo>
                  <a:pt x="14165747" y="148149"/>
                </a:lnTo>
                <a:lnTo>
                  <a:pt x="14218260" y="149101"/>
                </a:lnTo>
                <a:lnTo>
                  <a:pt x="14270814" y="150994"/>
                </a:lnTo>
                <a:lnTo>
                  <a:pt x="14321425" y="151792"/>
                </a:lnTo>
                <a:lnTo>
                  <a:pt x="14319122" y="153327"/>
                </a:lnTo>
                <a:lnTo>
                  <a:pt x="14315356" y="159353"/>
                </a:lnTo>
                <a:lnTo>
                  <a:pt x="14317239" y="161989"/>
                </a:lnTo>
                <a:lnTo>
                  <a:pt x="14323264" y="165002"/>
                </a:lnTo>
                <a:lnTo>
                  <a:pt x="14220661" y="171028"/>
                </a:lnTo>
                <a:close/>
              </a:path>
              <a:path w="17190085" h="412114">
                <a:moveTo>
                  <a:pt x="14579825" y="150341"/>
                </a:moveTo>
                <a:lnTo>
                  <a:pt x="14508983" y="149770"/>
                </a:lnTo>
                <a:lnTo>
                  <a:pt x="14631332" y="149770"/>
                </a:lnTo>
                <a:lnTo>
                  <a:pt x="14579825" y="150341"/>
                </a:lnTo>
                <a:close/>
              </a:path>
              <a:path w="17190085" h="412114">
                <a:moveTo>
                  <a:pt x="13735203" y="201773"/>
                </a:moveTo>
                <a:lnTo>
                  <a:pt x="13737258" y="200404"/>
                </a:lnTo>
                <a:lnTo>
                  <a:pt x="13741024" y="194378"/>
                </a:lnTo>
                <a:lnTo>
                  <a:pt x="13739141" y="191742"/>
                </a:lnTo>
                <a:lnTo>
                  <a:pt x="13733115" y="188729"/>
                </a:lnTo>
                <a:lnTo>
                  <a:pt x="13778570" y="174864"/>
                </a:lnTo>
                <a:lnTo>
                  <a:pt x="13824653" y="168043"/>
                </a:lnTo>
                <a:lnTo>
                  <a:pt x="13825201" y="168043"/>
                </a:lnTo>
                <a:lnTo>
                  <a:pt x="13870672" y="166320"/>
                </a:lnTo>
                <a:lnTo>
                  <a:pt x="13917069" y="167583"/>
                </a:lnTo>
                <a:lnTo>
                  <a:pt x="13963528" y="169828"/>
                </a:lnTo>
                <a:lnTo>
                  <a:pt x="14009924" y="171028"/>
                </a:lnTo>
                <a:lnTo>
                  <a:pt x="14220661" y="171028"/>
                </a:lnTo>
                <a:lnTo>
                  <a:pt x="13735203" y="201773"/>
                </a:lnTo>
                <a:close/>
              </a:path>
              <a:path w="17190085" h="412114">
                <a:moveTo>
                  <a:pt x="13734998" y="201910"/>
                </a:moveTo>
                <a:lnTo>
                  <a:pt x="13733115" y="201910"/>
                </a:lnTo>
                <a:lnTo>
                  <a:pt x="13735203" y="201773"/>
                </a:lnTo>
                <a:lnTo>
                  <a:pt x="13734998" y="201910"/>
                </a:lnTo>
                <a:close/>
              </a:path>
            </a:pathLst>
          </a:custGeom>
          <a:solidFill>
            <a:srgbClr val="F69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549" y="3306842"/>
            <a:ext cx="1438275" cy="1407160"/>
          </a:xfrm>
          <a:custGeom>
            <a:avLst/>
            <a:gdLst/>
            <a:ahLst/>
            <a:cxnLst/>
            <a:rect l="l" t="t" r="r" b="b"/>
            <a:pathLst>
              <a:path w="1438275" h="1407160">
                <a:moveTo>
                  <a:pt x="812527" y="525383"/>
                </a:moveTo>
                <a:lnTo>
                  <a:pt x="634545" y="525383"/>
                </a:lnTo>
                <a:lnTo>
                  <a:pt x="640843" y="522287"/>
                </a:lnTo>
                <a:lnTo>
                  <a:pt x="647313" y="519420"/>
                </a:lnTo>
                <a:lnTo>
                  <a:pt x="653897" y="516782"/>
                </a:lnTo>
                <a:lnTo>
                  <a:pt x="660538" y="514375"/>
                </a:lnTo>
                <a:lnTo>
                  <a:pt x="668183" y="463915"/>
                </a:lnTo>
                <a:lnTo>
                  <a:pt x="671667" y="453484"/>
                </a:lnTo>
                <a:lnTo>
                  <a:pt x="678390" y="445146"/>
                </a:lnTo>
                <a:lnTo>
                  <a:pt x="687579" y="439617"/>
                </a:lnTo>
                <a:lnTo>
                  <a:pt x="698459" y="437615"/>
                </a:lnTo>
                <a:lnTo>
                  <a:pt x="748613" y="437615"/>
                </a:lnTo>
                <a:lnTo>
                  <a:pt x="778887" y="463915"/>
                </a:lnTo>
                <a:lnTo>
                  <a:pt x="786532" y="514375"/>
                </a:lnTo>
                <a:lnTo>
                  <a:pt x="793174" y="516782"/>
                </a:lnTo>
                <a:lnTo>
                  <a:pt x="799759" y="519420"/>
                </a:lnTo>
                <a:lnTo>
                  <a:pt x="806229" y="522287"/>
                </a:lnTo>
                <a:lnTo>
                  <a:pt x="812527" y="525383"/>
                </a:lnTo>
                <a:close/>
              </a:path>
              <a:path w="1438275" h="1407160">
                <a:moveTo>
                  <a:pt x="572809" y="918007"/>
                </a:moveTo>
                <a:lnTo>
                  <a:pt x="517726" y="873397"/>
                </a:lnTo>
                <a:lnTo>
                  <a:pt x="508894" y="854092"/>
                </a:lnTo>
                <a:lnTo>
                  <a:pt x="510027" y="843509"/>
                </a:lnTo>
                <a:lnTo>
                  <a:pt x="514972" y="833642"/>
                </a:lnTo>
                <a:lnTo>
                  <a:pt x="545553" y="792357"/>
                </a:lnTo>
                <a:lnTo>
                  <a:pt x="542457" y="786059"/>
                </a:lnTo>
                <a:lnTo>
                  <a:pt x="539590" y="779589"/>
                </a:lnTo>
                <a:lnTo>
                  <a:pt x="536952" y="773005"/>
                </a:lnTo>
                <a:lnTo>
                  <a:pt x="534545" y="766363"/>
                </a:lnTo>
                <a:lnTo>
                  <a:pt x="484085" y="758717"/>
                </a:lnTo>
                <a:lnTo>
                  <a:pt x="473654" y="755234"/>
                </a:lnTo>
                <a:lnTo>
                  <a:pt x="465316" y="748511"/>
                </a:lnTo>
                <a:lnTo>
                  <a:pt x="459787" y="739323"/>
                </a:lnTo>
                <a:lnTo>
                  <a:pt x="457785" y="728443"/>
                </a:lnTo>
                <a:lnTo>
                  <a:pt x="457785" y="678289"/>
                </a:lnTo>
                <a:lnTo>
                  <a:pt x="484085" y="648015"/>
                </a:lnTo>
                <a:lnTo>
                  <a:pt x="534545" y="640368"/>
                </a:lnTo>
                <a:lnTo>
                  <a:pt x="536952" y="633726"/>
                </a:lnTo>
                <a:lnTo>
                  <a:pt x="539590" y="627142"/>
                </a:lnTo>
                <a:lnTo>
                  <a:pt x="542457" y="620672"/>
                </a:lnTo>
                <a:lnTo>
                  <a:pt x="545553" y="614374"/>
                </a:lnTo>
                <a:lnTo>
                  <a:pt x="514972" y="573089"/>
                </a:lnTo>
                <a:lnTo>
                  <a:pt x="510027" y="563222"/>
                </a:lnTo>
                <a:lnTo>
                  <a:pt x="508894" y="552638"/>
                </a:lnTo>
                <a:lnTo>
                  <a:pt x="511489" y="542341"/>
                </a:lnTo>
                <a:lnTo>
                  <a:pt x="517726" y="533334"/>
                </a:lnTo>
                <a:lnTo>
                  <a:pt x="553504" y="497554"/>
                </a:lnTo>
                <a:lnTo>
                  <a:pt x="562512" y="491319"/>
                </a:lnTo>
                <a:lnTo>
                  <a:pt x="572809" y="488724"/>
                </a:lnTo>
                <a:lnTo>
                  <a:pt x="583393" y="489857"/>
                </a:lnTo>
                <a:lnTo>
                  <a:pt x="593259" y="494802"/>
                </a:lnTo>
                <a:lnTo>
                  <a:pt x="634545" y="525383"/>
                </a:lnTo>
                <a:lnTo>
                  <a:pt x="921395" y="525383"/>
                </a:lnTo>
                <a:lnTo>
                  <a:pt x="929346" y="533334"/>
                </a:lnTo>
                <a:lnTo>
                  <a:pt x="935583" y="542341"/>
                </a:lnTo>
                <a:lnTo>
                  <a:pt x="938177" y="552638"/>
                </a:lnTo>
                <a:lnTo>
                  <a:pt x="937045" y="563222"/>
                </a:lnTo>
                <a:lnTo>
                  <a:pt x="932100" y="573089"/>
                </a:lnTo>
                <a:lnTo>
                  <a:pt x="919641" y="589908"/>
                </a:lnTo>
                <a:lnTo>
                  <a:pt x="723536" y="589908"/>
                </a:lnTo>
                <a:lnTo>
                  <a:pt x="679490" y="598863"/>
                </a:lnTo>
                <a:lnTo>
                  <a:pt x="643413" y="623242"/>
                </a:lnTo>
                <a:lnTo>
                  <a:pt x="619033" y="659319"/>
                </a:lnTo>
                <a:lnTo>
                  <a:pt x="610078" y="703366"/>
                </a:lnTo>
                <a:lnTo>
                  <a:pt x="619033" y="747412"/>
                </a:lnTo>
                <a:lnTo>
                  <a:pt x="643413" y="783487"/>
                </a:lnTo>
                <a:lnTo>
                  <a:pt x="679489" y="807866"/>
                </a:lnTo>
                <a:lnTo>
                  <a:pt x="723536" y="816820"/>
                </a:lnTo>
                <a:lnTo>
                  <a:pt x="919626" y="816820"/>
                </a:lnTo>
                <a:lnTo>
                  <a:pt x="947696" y="854743"/>
                </a:lnTo>
                <a:lnTo>
                  <a:pt x="921238" y="881349"/>
                </a:lnTo>
                <a:lnTo>
                  <a:pt x="634545" y="881349"/>
                </a:lnTo>
                <a:lnTo>
                  <a:pt x="593259" y="911930"/>
                </a:lnTo>
                <a:lnTo>
                  <a:pt x="583393" y="916875"/>
                </a:lnTo>
                <a:lnTo>
                  <a:pt x="572809" y="918007"/>
                </a:lnTo>
                <a:close/>
              </a:path>
              <a:path w="1438275" h="1407160">
                <a:moveTo>
                  <a:pt x="921395" y="525383"/>
                </a:moveTo>
                <a:lnTo>
                  <a:pt x="812527" y="525383"/>
                </a:lnTo>
                <a:lnTo>
                  <a:pt x="853811" y="494802"/>
                </a:lnTo>
                <a:lnTo>
                  <a:pt x="863678" y="489857"/>
                </a:lnTo>
                <a:lnTo>
                  <a:pt x="874262" y="488724"/>
                </a:lnTo>
                <a:lnTo>
                  <a:pt x="884560" y="491319"/>
                </a:lnTo>
                <a:lnTo>
                  <a:pt x="893566" y="497554"/>
                </a:lnTo>
                <a:lnTo>
                  <a:pt x="921395" y="525383"/>
                </a:lnTo>
                <a:close/>
              </a:path>
              <a:path w="1438275" h="1407160">
                <a:moveTo>
                  <a:pt x="919626" y="816820"/>
                </a:moveTo>
                <a:lnTo>
                  <a:pt x="723536" y="816820"/>
                </a:lnTo>
                <a:lnTo>
                  <a:pt x="767582" y="807866"/>
                </a:lnTo>
                <a:lnTo>
                  <a:pt x="803658" y="783487"/>
                </a:lnTo>
                <a:lnTo>
                  <a:pt x="828037" y="747412"/>
                </a:lnTo>
                <a:lnTo>
                  <a:pt x="836992" y="703366"/>
                </a:lnTo>
                <a:lnTo>
                  <a:pt x="828037" y="659319"/>
                </a:lnTo>
                <a:lnTo>
                  <a:pt x="803657" y="623242"/>
                </a:lnTo>
                <a:lnTo>
                  <a:pt x="767581" y="598863"/>
                </a:lnTo>
                <a:lnTo>
                  <a:pt x="723536" y="589908"/>
                </a:lnTo>
                <a:lnTo>
                  <a:pt x="919641" y="589908"/>
                </a:lnTo>
                <a:lnTo>
                  <a:pt x="901519" y="614374"/>
                </a:lnTo>
                <a:lnTo>
                  <a:pt x="904615" y="620672"/>
                </a:lnTo>
                <a:lnTo>
                  <a:pt x="907482" y="627142"/>
                </a:lnTo>
                <a:lnTo>
                  <a:pt x="910119" y="633726"/>
                </a:lnTo>
                <a:lnTo>
                  <a:pt x="912527" y="640368"/>
                </a:lnTo>
                <a:lnTo>
                  <a:pt x="962987" y="648015"/>
                </a:lnTo>
                <a:lnTo>
                  <a:pt x="973417" y="651498"/>
                </a:lnTo>
                <a:lnTo>
                  <a:pt x="981755" y="658220"/>
                </a:lnTo>
                <a:lnTo>
                  <a:pt x="987283" y="667409"/>
                </a:lnTo>
                <a:lnTo>
                  <a:pt x="989285" y="678289"/>
                </a:lnTo>
                <a:lnTo>
                  <a:pt x="989285" y="728443"/>
                </a:lnTo>
                <a:lnTo>
                  <a:pt x="962987" y="758717"/>
                </a:lnTo>
                <a:lnTo>
                  <a:pt x="912527" y="766363"/>
                </a:lnTo>
                <a:lnTo>
                  <a:pt x="910119" y="773005"/>
                </a:lnTo>
                <a:lnTo>
                  <a:pt x="907482" y="779589"/>
                </a:lnTo>
                <a:lnTo>
                  <a:pt x="904615" y="786059"/>
                </a:lnTo>
                <a:lnTo>
                  <a:pt x="901519" y="792357"/>
                </a:lnTo>
                <a:lnTo>
                  <a:pt x="919626" y="816820"/>
                </a:lnTo>
                <a:close/>
              </a:path>
              <a:path w="1438275" h="1407160">
                <a:moveTo>
                  <a:pt x="723536" y="770948"/>
                </a:moveTo>
                <a:lnTo>
                  <a:pt x="697236" y="765635"/>
                </a:lnTo>
                <a:lnTo>
                  <a:pt x="675753" y="751148"/>
                </a:lnTo>
                <a:lnTo>
                  <a:pt x="661264" y="729665"/>
                </a:lnTo>
                <a:lnTo>
                  <a:pt x="655951" y="703366"/>
                </a:lnTo>
                <a:lnTo>
                  <a:pt x="661264" y="677066"/>
                </a:lnTo>
                <a:lnTo>
                  <a:pt x="675753" y="655582"/>
                </a:lnTo>
                <a:lnTo>
                  <a:pt x="697236" y="641094"/>
                </a:lnTo>
                <a:lnTo>
                  <a:pt x="723536" y="635781"/>
                </a:lnTo>
                <a:lnTo>
                  <a:pt x="749835" y="641094"/>
                </a:lnTo>
                <a:lnTo>
                  <a:pt x="771319" y="655582"/>
                </a:lnTo>
                <a:lnTo>
                  <a:pt x="785807" y="677066"/>
                </a:lnTo>
                <a:lnTo>
                  <a:pt x="791121" y="703366"/>
                </a:lnTo>
                <a:lnTo>
                  <a:pt x="785807" y="729665"/>
                </a:lnTo>
                <a:lnTo>
                  <a:pt x="771319" y="751148"/>
                </a:lnTo>
                <a:lnTo>
                  <a:pt x="749835" y="765635"/>
                </a:lnTo>
                <a:lnTo>
                  <a:pt x="723536" y="770948"/>
                </a:lnTo>
                <a:close/>
              </a:path>
              <a:path w="1438275" h="1407160">
                <a:moveTo>
                  <a:pt x="748613" y="969117"/>
                </a:moveTo>
                <a:lnTo>
                  <a:pt x="698459" y="969117"/>
                </a:lnTo>
                <a:lnTo>
                  <a:pt x="687579" y="967114"/>
                </a:lnTo>
                <a:lnTo>
                  <a:pt x="678390" y="961586"/>
                </a:lnTo>
                <a:lnTo>
                  <a:pt x="671667" y="953247"/>
                </a:lnTo>
                <a:lnTo>
                  <a:pt x="668183" y="942816"/>
                </a:lnTo>
                <a:lnTo>
                  <a:pt x="660538" y="892357"/>
                </a:lnTo>
                <a:lnTo>
                  <a:pt x="653897" y="889949"/>
                </a:lnTo>
                <a:lnTo>
                  <a:pt x="647313" y="887311"/>
                </a:lnTo>
                <a:lnTo>
                  <a:pt x="640843" y="884444"/>
                </a:lnTo>
                <a:lnTo>
                  <a:pt x="634545" y="881349"/>
                </a:lnTo>
                <a:lnTo>
                  <a:pt x="812527" y="881349"/>
                </a:lnTo>
                <a:lnTo>
                  <a:pt x="806229" y="884444"/>
                </a:lnTo>
                <a:lnTo>
                  <a:pt x="799759" y="887311"/>
                </a:lnTo>
                <a:lnTo>
                  <a:pt x="793174" y="889949"/>
                </a:lnTo>
                <a:lnTo>
                  <a:pt x="786532" y="892357"/>
                </a:lnTo>
                <a:lnTo>
                  <a:pt x="778887" y="942816"/>
                </a:lnTo>
                <a:lnTo>
                  <a:pt x="775404" y="953247"/>
                </a:lnTo>
                <a:lnTo>
                  <a:pt x="768681" y="961586"/>
                </a:lnTo>
                <a:lnTo>
                  <a:pt x="759492" y="967114"/>
                </a:lnTo>
                <a:lnTo>
                  <a:pt x="748613" y="969117"/>
                </a:lnTo>
                <a:close/>
              </a:path>
              <a:path w="1438275" h="1407160">
                <a:moveTo>
                  <a:pt x="874262" y="918007"/>
                </a:moveTo>
                <a:lnTo>
                  <a:pt x="863678" y="916875"/>
                </a:lnTo>
                <a:lnTo>
                  <a:pt x="853811" y="911930"/>
                </a:lnTo>
                <a:lnTo>
                  <a:pt x="812527" y="881349"/>
                </a:lnTo>
                <a:lnTo>
                  <a:pt x="921238" y="881349"/>
                </a:lnTo>
                <a:lnTo>
                  <a:pt x="893566" y="909176"/>
                </a:lnTo>
                <a:lnTo>
                  <a:pt x="884560" y="915412"/>
                </a:lnTo>
                <a:lnTo>
                  <a:pt x="874262" y="918007"/>
                </a:lnTo>
                <a:close/>
              </a:path>
              <a:path w="1438275" h="1407160">
                <a:moveTo>
                  <a:pt x="549545" y="129969"/>
                </a:moveTo>
                <a:lnTo>
                  <a:pt x="484680" y="129969"/>
                </a:lnTo>
                <a:lnTo>
                  <a:pt x="462669" y="107959"/>
                </a:lnTo>
                <a:lnTo>
                  <a:pt x="457630" y="100372"/>
                </a:lnTo>
                <a:lnTo>
                  <a:pt x="455951" y="91743"/>
                </a:lnTo>
                <a:lnTo>
                  <a:pt x="457630" y="83114"/>
                </a:lnTo>
                <a:lnTo>
                  <a:pt x="462669" y="75526"/>
                </a:lnTo>
                <a:lnTo>
                  <a:pt x="470257" y="70487"/>
                </a:lnTo>
                <a:lnTo>
                  <a:pt x="478886" y="68807"/>
                </a:lnTo>
                <a:lnTo>
                  <a:pt x="487516" y="70487"/>
                </a:lnTo>
                <a:lnTo>
                  <a:pt x="495103" y="75526"/>
                </a:lnTo>
                <a:lnTo>
                  <a:pt x="549545" y="129969"/>
                </a:lnTo>
                <a:close/>
              </a:path>
              <a:path w="1438275" h="1407160">
                <a:moveTo>
                  <a:pt x="713749" y="175841"/>
                </a:moveTo>
                <a:lnTo>
                  <a:pt x="308856" y="175841"/>
                </a:lnTo>
                <a:lnTo>
                  <a:pt x="310078" y="168502"/>
                </a:lnTo>
                <a:lnTo>
                  <a:pt x="310690" y="160856"/>
                </a:lnTo>
                <a:lnTo>
                  <a:pt x="310690" y="144954"/>
                </a:lnTo>
                <a:lnTo>
                  <a:pt x="310078" y="137309"/>
                </a:lnTo>
                <a:lnTo>
                  <a:pt x="308856" y="129969"/>
                </a:lnTo>
                <a:lnTo>
                  <a:pt x="713749" y="129969"/>
                </a:lnTo>
                <a:lnTo>
                  <a:pt x="695401" y="152905"/>
                </a:lnTo>
                <a:lnTo>
                  <a:pt x="713749" y="175841"/>
                </a:lnTo>
                <a:close/>
              </a:path>
              <a:path w="1438275" h="1407160">
                <a:moveTo>
                  <a:pt x="484770" y="237003"/>
                </a:moveTo>
                <a:lnTo>
                  <a:pt x="473003" y="237003"/>
                </a:lnTo>
                <a:lnTo>
                  <a:pt x="467149" y="234763"/>
                </a:lnTo>
                <a:lnTo>
                  <a:pt x="462669" y="230284"/>
                </a:lnTo>
                <a:lnTo>
                  <a:pt x="457630" y="222697"/>
                </a:lnTo>
                <a:lnTo>
                  <a:pt x="455951" y="214067"/>
                </a:lnTo>
                <a:lnTo>
                  <a:pt x="457630" y="205438"/>
                </a:lnTo>
                <a:lnTo>
                  <a:pt x="462669" y="197850"/>
                </a:lnTo>
                <a:lnTo>
                  <a:pt x="484680" y="175841"/>
                </a:lnTo>
                <a:lnTo>
                  <a:pt x="549545" y="175841"/>
                </a:lnTo>
                <a:lnTo>
                  <a:pt x="490623" y="234763"/>
                </a:lnTo>
                <a:lnTo>
                  <a:pt x="484770" y="237003"/>
                </a:lnTo>
                <a:close/>
              </a:path>
              <a:path w="1438275" h="1407160">
                <a:moveTo>
                  <a:pt x="104895" y="990998"/>
                </a:moveTo>
                <a:lnTo>
                  <a:pt x="59023" y="990998"/>
                </a:lnTo>
                <a:lnTo>
                  <a:pt x="58857" y="987003"/>
                </a:lnTo>
                <a:lnTo>
                  <a:pt x="58396" y="982783"/>
                </a:lnTo>
                <a:lnTo>
                  <a:pt x="58396" y="978596"/>
                </a:lnTo>
                <a:lnTo>
                  <a:pt x="62090" y="931406"/>
                </a:lnTo>
                <a:lnTo>
                  <a:pt x="72977" y="886065"/>
                </a:lnTo>
                <a:lnTo>
                  <a:pt x="90763" y="843249"/>
                </a:lnTo>
                <a:lnTo>
                  <a:pt x="115154" y="803632"/>
                </a:lnTo>
                <a:lnTo>
                  <a:pt x="145857" y="767891"/>
                </a:lnTo>
                <a:lnTo>
                  <a:pt x="181599" y="737188"/>
                </a:lnTo>
                <a:lnTo>
                  <a:pt x="221215" y="712797"/>
                </a:lnTo>
                <a:lnTo>
                  <a:pt x="264031" y="695011"/>
                </a:lnTo>
                <a:lnTo>
                  <a:pt x="309372" y="684124"/>
                </a:lnTo>
                <a:lnTo>
                  <a:pt x="356562" y="680430"/>
                </a:lnTo>
                <a:lnTo>
                  <a:pt x="411913" y="680430"/>
                </a:lnTo>
                <a:lnTo>
                  <a:pt x="411913" y="726302"/>
                </a:lnTo>
                <a:lnTo>
                  <a:pt x="356562" y="726302"/>
                </a:lnTo>
                <a:lnTo>
                  <a:pt x="306857" y="731157"/>
                </a:lnTo>
                <a:lnTo>
                  <a:pt x="259848" y="745415"/>
                </a:lnTo>
                <a:lnTo>
                  <a:pt x="216624" y="768618"/>
                </a:lnTo>
                <a:lnTo>
                  <a:pt x="178273" y="800308"/>
                </a:lnTo>
                <a:lnTo>
                  <a:pt x="146583" y="838658"/>
                </a:lnTo>
                <a:lnTo>
                  <a:pt x="123380" y="881883"/>
                </a:lnTo>
                <a:lnTo>
                  <a:pt x="109122" y="928892"/>
                </a:lnTo>
                <a:lnTo>
                  <a:pt x="104267" y="978596"/>
                </a:lnTo>
                <a:lnTo>
                  <a:pt x="104267" y="982783"/>
                </a:lnTo>
                <a:lnTo>
                  <a:pt x="104556" y="985648"/>
                </a:lnTo>
                <a:lnTo>
                  <a:pt x="104681" y="986853"/>
                </a:lnTo>
                <a:lnTo>
                  <a:pt x="104895" y="990998"/>
                </a:lnTo>
                <a:close/>
              </a:path>
              <a:path w="1438275" h="1407160">
                <a:moveTo>
                  <a:pt x="163613" y="991208"/>
                </a:moveTo>
                <a:lnTo>
                  <a:pt x="104906" y="991208"/>
                </a:lnTo>
                <a:lnTo>
                  <a:pt x="126875" y="964530"/>
                </a:lnTo>
                <a:lnTo>
                  <a:pt x="133947" y="958749"/>
                </a:lnTo>
                <a:lnTo>
                  <a:pt x="142378" y="956243"/>
                </a:lnTo>
                <a:lnTo>
                  <a:pt x="151128" y="957096"/>
                </a:lnTo>
                <a:lnTo>
                  <a:pt x="159158" y="961394"/>
                </a:lnTo>
                <a:lnTo>
                  <a:pt x="164914" y="968467"/>
                </a:lnTo>
                <a:lnTo>
                  <a:pt x="167423" y="976898"/>
                </a:lnTo>
                <a:lnTo>
                  <a:pt x="166707" y="984357"/>
                </a:lnTo>
                <a:lnTo>
                  <a:pt x="166583" y="985648"/>
                </a:lnTo>
                <a:lnTo>
                  <a:pt x="163725" y="990998"/>
                </a:lnTo>
                <a:lnTo>
                  <a:pt x="163613" y="991208"/>
                </a:lnTo>
                <a:close/>
              </a:path>
              <a:path w="1438275" h="1407160">
                <a:moveTo>
                  <a:pt x="377357" y="1276763"/>
                </a:moveTo>
                <a:lnTo>
                  <a:pt x="356562" y="1276763"/>
                </a:lnTo>
                <a:lnTo>
                  <a:pt x="306483" y="1272558"/>
                </a:lnTo>
                <a:lnTo>
                  <a:pt x="259106" y="1260405"/>
                </a:lnTo>
                <a:lnTo>
                  <a:pt x="215113" y="1240994"/>
                </a:lnTo>
                <a:lnTo>
                  <a:pt x="175185" y="1215017"/>
                </a:lnTo>
                <a:lnTo>
                  <a:pt x="140004" y="1183163"/>
                </a:lnTo>
                <a:lnTo>
                  <a:pt x="110253" y="1146125"/>
                </a:lnTo>
                <a:lnTo>
                  <a:pt x="86612" y="1104592"/>
                </a:lnTo>
                <a:lnTo>
                  <a:pt x="69765" y="1059257"/>
                </a:lnTo>
                <a:lnTo>
                  <a:pt x="8253" y="1008610"/>
                </a:lnTo>
                <a:lnTo>
                  <a:pt x="2501" y="1001537"/>
                </a:lnTo>
                <a:lnTo>
                  <a:pt x="0" y="993107"/>
                </a:lnTo>
                <a:lnTo>
                  <a:pt x="586" y="987003"/>
                </a:lnTo>
                <a:lnTo>
                  <a:pt x="601" y="986853"/>
                </a:lnTo>
                <a:lnTo>
                  <a:pt x="717" y="985648"/>
                </a:lnTo>
                <a:lnTo>
                  <a:pt x="841" y="984357"/>
                </a:lnTo>
                <a:lnTo>
                  <a:pt x="5118" y="976327"/>
                </a:lnTo>
                <a:lnTo>
                  <a:pt x="12194" y="970558"/>
                </a:lnTo>
                <a:lnTo>
                  <a:pt x="20632" y="968050"/>
                </a:lnTo>
                <a:lnTo>
                  <a:pt x="29383" y="968897"/>
                </a:lnTo>
                <a:lnTo>
                  <a:pt x="37401" y="973191"/>
                </a:lnTo>
                <a:lnTo>
                  <a:pt x="59023" y="990998"/>
                </a:lnTo>
                <a:lnTo>
                  <a:pt x="104895" y="990998"/>
                </a:lnTo>
                <a:lnTo>
                  <a:pt x="104906" y="991208"/>
                </a:lnTo>
                <a:lnTo>
                  <a:pt x="163613" y="991208"/>
                </a:lnTo>
                <a:lnTo>
                  <a:pt x="162294" y="993678"/>
                </a:lnTo>
                <a:lnTo>
                  <a:pt x="115000" y="1051118"/>
                </a:lnTo>
                <a:lnTo>
                  <a:pt x="132237" y="1093783"/>
                </a:lnTo>
                <a:lnTo>
                  <a:pt x="156620" y="1132183"/>
                </a:lnTo>
                <a:lnTo>
                  <a:pt x="187316" y="1165482"/>
                </a:lnTo>
                <a:lnTo>
                  <a:pt x="223491" y="1192841"/>
                </a:lnTo>
                <a:lnTo>
                  <a:pt x="264313" y="1213421"/>
                </a:lnTo>
                <a:lnTo>
                  <a:pt x="308947" y="1226384"/>
                </a:lnTo>
                <a:lnTo>
                  <a:pt x="356562" y="1230891"/>
                </a:lnTo>
                <a:lnTo>
                  <a:pt x="377357" y="1230891"/>
                </a:lnTo>
                <a:lnTo>
                  <a:pt x="359009" y="1253827"/>
                </a:lnTo>
                <a:lnTo>
                  <a:pt x="377357" y="1276763"/>
                </a:lnTo>
                <a:close/>
              </a:path>
              <a:path w="1438275" h="1407160">
                <a:moveTo>
                  <a:pt x="1396321" y="1376151"/>
                </a:moveTo>
                <a:lnTo>
                  <a:pt x="1212834" y="1376151"/>
                </a:lnTo>
                <a:lnTo>
                  <a:pt x="1200930" y="1373747"/>
                </a:lnTo>
                <a:lnTo>
                  <a:pt x="1191210" y="1367193"/>
                </a:lnTo>
                <a:lnTo>
                  <a:pt x="1184656" y="1357473"/>
                </a:lnTo>
                <a:lnTo>
                  <a:pt x="1182253" y="1345570"/>
                </a:lnTo>
                <a:lnTo>
                  <a:pt x="1182253" y="1162083"/>
                </a:lnTo>
                <a:lnTo>
                  <a:pt x="1184656" y="1150179"/>
                </a:lnTo>
                <a:lnTo>
                  <a:pt x="1191210" y="1140459"/>
                </a:lnTo>
                <a:lnTo>
                  <a:pt x="1200930" y="1133905"/>
                </a:lnTo>
                <a:lnTo>
                  <a:pt x="1212834" y="1131502"/>
                </a:lnTo>
                <a:lnTo>
                  <a:pt x="1396321" y="1131502"/>
                </a:lnTo>
                <a:lnTo>
                  <a:pt x="1408225" y="1133905"/>
                </a:lnTo>
                <a:lnTo>
                  <a:pt x="1417945" y="1140459"/>
                </a:lnTo>
                <a:lnTo>
                  <a:pt x="1424499" y="1150179"/>
                </a:lnTo>
                <a:lnTo>
                  <a:pt x="1426902" y="1162083"/>
                </a:lnTo>
                <a:lnTo>
                  <a:pt x="1426902" y="1345570"/>
                </a:lnTo>
                <a:lnTo>
                  <a:pt x="1424499" y="1357473"/>
                </a:lnTo>
                <a:lnTo>
                  <a:pt x="1417945" y="1367193"/>
                </a:lnTo>
                <a:lnTo>
                  <a:pt x="1408225" y="1373747"/>
                </a:lnTo>
                <a:lnTo>
                  <a:pt x="1396321" y="1376151"/>
                </a:lnTo>
                <a:close/>
              </a:path>
              <a:path w="1438275" h="1407160">
                <a:moveTo>
                  <a:pt x="876441" y="305811"/>
                </a:moveTo>
                <a:lnTo>
                  <a:pt x="754117" y="152905"/>
                </a:lnTo>
                <a:lnTo>
                  <a:pt x="876441" y="0"/>
                </a:lnTo>
                <a:lnTo>
                  <a:pt x="998766" y="152905"/>
                </a:lnTo>
                <a:lnTo>
                  <a:pt x="876441" y="305811"/>
                </a:lnTo>
                <a:close/>
              </a:path>
              <a:path w="1438275" h="1407160">
                <a:moveTo>
                  <a:pt x="540049" y="1406733"/>
                </a:moveTo>
                <a:lnTo>
                  <a:pt x="417724" y="1253827"/>
                </a:lnTo>
                <a:lnTo>
                  <a:pt x="540049" y="1100921"/>
                </a:lnTo>
                <a:lnTo>
                  <a:pt x="662373" y="1253827"/>
                </a:lnTo>
                <a:lnTo>
                  <a:pt x="540049" y="1406733"/>
                </a:lnTo>
                <a:close/>
              </a:path>
              <a:path w="1438275" h="1407160">
                <a:moveTo>
                  <a:pt x="142494" y="275230"/>
                </a:moveTo>
                <a:lnTo>
                  <a:pt x="94879" y="265617"/>
                </a:lnTo>
                <a:lnTo>
                  <a:pt x="55996" y="239402"/>
                </a:lnTo>
                <a:lnTo>
                  <a:pt x="29782" y="200519"/>
                </a:lnTo>
                <a:lnTo>
                  <a:pt x="20169" y="152905"/>
                </a:lnTo>
                <a:lnTo>
                  <a:pt x="29782" y="105290"/>
                </a:lnTo>
                <a:lnTo>
                  <a:pt x="55997" y="66408"/>
                </a:lnTo>
                <a:lnTo>
                  <a:pt x="94879" y="40193"/>
                </a:lnTo>
                <a:lnTo>
                  <a:pt x="142494" y="30581"/>
                </a:lnTo>
                <a:lnTo>
                  <a:pt x="190107" y="40193"/>
                </a:lnTo>
                <a:lnTo>
                  <a:pt x="228989" y="66408"/>
                </a:lnTo>
                <a:lnTo>
                  <a:pt x="255204" y="105290"/>
                </a:lnTo>
                <a:lnTo>
                  <a:pt x="264818" y="152905"/>
                </a:lnTo>
                <a:lnTo>
                  <a:pt x="255205" y="200519"/>
                </a:lnTo>
                <a:lnTo>
                  <a:pt x="228990" y="239402"/>
                </a:lnTo>
                <a:lnTo>
                  <a:pt x="190108" y="265617"/>
                </a:lnTo>
                <a:lnTo>
                  <a:pt x="142494" y="275230"/>
                </a:lnTo>
                <a:close/>
              </a:path>
              <a:path w="1438275" h="1407160">
                <a:moveTo>
                  <a:pt x="977681" y="1230891"/>
                </a:moveTo>
                <a:lnTo>
                  <a:pt x="912816" y="1230891"/>
                </a:lnTo>
                <a:lnTo>
                  <a:pt x="890807" y="1208881"/>
                </a:lnTo>
                <a:lnTo>
                  <a:pt x="885767" y="1201294"/>
                </a:lnTo>
                <a:lnTo>
                  <a:pt x="884087" y="1192664"/>
                </a:lnTo>
                <a:lnTo>
                  <a:pt x="885767" y="1184035"/>
                </a:lnTo>
                <a:lnTo>
                  <a:pt x="890807" y="1176447"/>
                </a:lnTo>
                <a:lnTo>
                  <a:pt x="898394" y="1171408"/>
                </a:lnTo>
                <a:lnTo>
                  <a:pt x="907022" y="1169729"/>
                </a:lnTo>
                <a:lnTo>
                  <a:pt x="915651" y="1171408"/>
                </a:lnTo>
                <a:lnTo>
                  <a:pt x="923239" y="1176447"/>
                </a:lnTo>
                <a:lnTo>
                  <a:pt x="977681" y="1230891"/>
                </a:lnTo>
                <a:close/>
              </a:path>
              <a:path w="1438275" h="1407160">
                <a:moveTo>
                  <a:pt x="1136381" y="1276763"/>
                </a:moveTo>
                <a:lnTo>
                  <a:pt x="702741" y="1276763"/>
                </a:lnTo>
                <a:lnTo>
                  <a:pt x="721089" y="1253827"/>
                </a:lnTo>
                <a:lnTo>
                  <a:pt x="702741" y="1230891"/>
                </a:lnTo>
                <a:lnTo>
                  <a:pt x="1136381" y="1230891"/>
                </a:lnTo>
                <a:lnTo>
                  <a:pt x="1136381" y="1276763"/>
                </a:lnTo>
                <a:close/>
              </a:path>
              <a:path w="1438275" h="1407160">
                <a:moveTo>
                  <a:pt x="912905" y="1337925"/>
                </a:moveTo>
                <a:lnTo>
                  <a:pt x="901139" y="1337925"/>
                </a:lnTo>
                <a:lnTo>
                  <a:pt x="895285" y="1335685"/>
                </a:lnTo>
                <a:lnTo>
                  <a:pt x="890807" y="1331205"/>
                </a:lnTo>
                <a:lnTo>
                  <a:pt x="885767" y="1323617"/>
                </a:lnTo>
                <a:lnTo>
                  <a:pt x="884087" y="1314989"/>
                </a:lnTo>
                <a:lnTo>
                  <a:pt x="885767" y="1306360"/>
                </a:lnTo>
                <a:lnTo>
                  <a:pt x="890807" y="1298773"/>
                </a:lnTo>
                <a:lnTo>
                  <a:pt x="912816" y="1276763"/>
                </a:lnTo>
                <a:lnTo>
                  <a:pt x="977681" y="1276763"/>
                </a:lnTo>
                <a:lnTo>
                  <a:pt x="918759" y="1335685"/>
                </a:lnTo>
                <a:lnTo>
                  <a:pt x="912905" y="1337925"/>
                </a:lnTo>
                <a:close/>
              </a:path>
              <a:path w="1438275" h="1407160">
                <a:moveTo>
                  <a:pt x="1427320" y="380628"/>
                </a:moveTo>
                <a:lnTo>
                  <a:pt x="1338173" y="380628"/>
                </a:lnTo>
                <a:lnTo>
                  <a:pt x="1323883" y="332608"/>
                </a:lnTo>
                <a:lnTo>
                  <a:pt x="1300820" y="289090"/>
                </a:lnTo>
                <a:lnTo>
                  <a:pt x="1270031" y="251126"/>
                </a:lnTo>
                <a:lnTo>
                  <a:pt x="1232559" y="219766"/>
                </a:lnTo>
                <a:lnTo>
                  <a:pt x="1189452" y="196065"/>
                </a:lnTo>
                <a:lnTo>
                  <a:pt x="1141754" y="181072"/>
                </a:lnTo>
                <a:lnTo>
                  <a:pt x="1090510" y="175841"/>
                </a:lnTo>
                <a:lnTo>
                  <a:pt x="1039134" y="175841"/>
                </a:lnTo>
                <a:lnTo>
                  <a:pt x="1057482" y="152905"/>
                </a:lnTo>
                <a:lnTo>
                  <a:pt x="1039134" y="129969"/>
                </a:lnTo>
                <a:lnTo>
                  <a:pt x="1090510" y="129969"/>
                </a:lnTo>
                <a:lnTo>
                  <a:pt x="1137212" y="133616"/>
                </a:lnTo>
                <a:lnTo>
                  <a:pt x="1181623" y="144189"/>
                </a:lnTo>
                <a:lnTo>
                  <a:pt x="1223192" y="161129"/>
                </a:lnTo>
                <a:lnTo>
                  <a:pt x="1261364" y="183883"/>
                </a:lnTo>
                <a:lnTo>
                  <a:pt x="1295586" y="211893"/>
                </a:lnTo>
                <a:lnTo>
                  <a:pt x="1325306" y="244604"/>
                </a:lnTo>
                <a:lnTo>
                  <a:pt x="1349969" y="281460"/>
                </a:lnTo>
                <a:lnTo>
                  <a:pt x="1369024" y="321905"/>
                </a:lnTo>
                <a:lnTo>
                  <a:pt x="1381821" y="365062"/>
                </a:lnTo>
                <a:lnTo>
                  <a:pt x="1381916" y="365383"/>
                </a:lnTo>
                <a:lnTo>
                  <a:pt x="1436664" y="365383"/>
                </a:lnTo>
                <a:lnTo>
                  <a:pt x="1434338" y="370676"/>
                </a:lnTo>
                <a:lnTo>
                  <a:pt x="1427320" y="380628"/>
                </a:lnTo>
                <a:close/>
              </a:path>
              <a:path w="1438275" h="1407160">
                <a:moveTo>
                  <a:pt x="1436664" y="365383"/>
                </a:moveTo>
                <a:lnTo>
                  <a:pt x="1381916" y="365383"/>
                </a:lnTo>
                <a:lnTo>
                  <a:pt x="1396828" y="344217"/>
                </a:lnTo>
                <a:lnTo>
                  <a:pt x="1403434" y="337961"/>
                </a:lnTo>
                <a:lnTo>
                  <a:pt x="1411645" y="334824"/>
                </a:lnTo>
                <a:lnTo>
                  <a:pt x="1420443" y="335003"/>
                </a:lnTo>
                <a:lnTo>
                  <a:pt x="1428813" y="338692"/>
                </a:lnTo>
                <a:lnTo>
                  <a:pt x="1435058" y="345319"/>
                </a:lnTo>
                <a:lnTo>
                  <a:pt x="1438182" y="353541"/>
                </a:lnTo>
                <a:lnTo>
                  <a:pt x="1438060" y="359537"/>
                </a:lnTo>
                <a:lnTo>
                  <a:pt x="1438003" y="362335"/>
                </a:lnTo>
                <a:lnTo>
                  <a:pt x="1436664" y="365383"/>
                </a:lnTo>
                <a:close/>
              </a:path>
              <a:path w="1438275" h="1407160">
                <a:moveTo>
                  <a:pt x="1090510" y="726302"/>
                </a:moveTo>
                <a:lnTo>
                  <a:pt x="1035157" y="726302"/>
                </a:lnTo>
                <a:lnTo>
                  <a:pt x="1035157" y="680430"/>
                </a:lnTo>
                <a:lnTo>
                  <a:pt x="1090510" y="680430"/>
                </a:lnTo>
                <a:lnTo>
                  <a:pt x="1140214" y="675575"/>
                </a:lnTo>
                <a:lnTo>
                  <a:pt x="1187223" y="661317"/>
                </a:lnTo>
                <a:lnTo>
                  <a:pt x="1230447" y="638113"/>
                </a:lnTo>
                <a:lnTo>
                  <a:pt x="1268798" y="606422"/>
                </a:lnTo>
                <a:lnTo>
                  <a:pt x="1298849" y="570402"/>
                </a:lnTo>
                <a:lnTo>
                  <a:pt x="1321326" y="529985"/>
                </a:lnTo>
                <a:lnTo>
                  <a:pt x="1335900" y="486094"/>
                </a:lnTo>
                <a:lnTo>
                  <a:pt x="1342244" y="439652"/>
                </a:lnTo>
                <a:lnTo>
                  <a:pt x="1281820" y="397047"/>
                </a:lnTo>
                <a:lnTo>
                  <a:pt x="1275573" y="390420"/>
                </a:lnTo>
                <a:lnTo>
                  <a:pt x="1272451" y="382197"/>
                </a:lnTo>
                <a:lnTo>
                  <a:pt x="1272632" y="373403"/>
                </a:lnTo>
                <a:lnTo>
                  <a:pt x="1276296" y="365062"/>
                </a:lnTo>
                <a:lnTo>
                  <a:pt x="1282902" y="358806"/>
                </a:lnTo>
                <a:lnTo>
                  <a:pt x="1291112" y="355670"/>
                </a:lnTo>
                <a:lnTo>
                  <a:pt x="1299911" y="355848"/>
                </a:lnTo>
                <a:lnTo>
                  <a:pt x="1308281" y="359537"/>
                </a:lnTo>
                <a:lnTo>
                  <a:pt x="1338173" y="380628"/>
                </a:lnTo>
                <a:lnTo>
                  <a:pt x="1427320" y="380628"/>
                </a:lnTo>
                <a:lnTo>
                  <a:pt x="1388293" y="435978"/>
                </a:lnTo>
                <a:lnTo>
                  <a:pt x="1383697" y="481392"/>
                </a:lnTo>
                <a:lnTo>
                  <a:pt x="1372452" y="525000"/>
                </a:lnTo>
                <a:lnTo>
                  <a:pt x="1354798" y="566188"/>
                </a:lnTo>
                <a:lnTo>
                  <a:pt x="1330973" y="604340"/>
                </a:lnTo>
                <a:lnTo>
                  <a:pt x="1301214" y="638840"/>
                </a:lnTo>
                <a:lnTo>
                  <a:pt x="1265473" y="669543"/>
                </a:lnTo>
                <a:lnTo>
                  <a:pt x="1225857" y="693935"/>
                </a:lnTo>
                <a:lnTo>
                  <a:pt x="1183040" y="711721"/>
                </a:lnTo>
                <a:lnTo>
                  <a:pt x="1137700" y="722608"/>
                </a:lnTo>
                <a:lnTo>
                  <a:pt x="1090510" y="726302"/>
                </a:lnTo>
                <a:close/>
              </a:path>
            </a:pathLst>
          </a:custGeom>
          <a:solidFill>
            <a:srgbClr val="955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3007" y="2797416"/>
            <a:ext cx="6084570" cy="248221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2185"/>
              </a:spcBef>
              <a:tabLst>
                <a:tab pos="6071235" algn="l"/>
              </a:tabLst>
            </a:pPr>
            <a:r>
              <a:rPr sz="4250" u="heavy" spc="160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Architecture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386715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latin typeface="Tahoma"/>
                <a:cs typeface="Tahoma"/>
              </a:rPr>
              <a:t>Input: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Low-</a:t>
            </a:r>
            <a:r>
              <a:rPr sz="2000" spc="75" dirty="0">
                <a:latin typeface="Tahoma"/>
                <a:cs typeface="Tahoma"/>
              </a:rPr>
              <a:t>resolution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image.</a:t>
            </a:r>
            <a:endParaRPr sz="2000">
              <a:latin typeface="Tahoma"/>
              <a:cs typeface="Tahoma"/>
            </a:endParaRPr>
          </a:p>
          <a:p>
            <a:pPr marL="12700" marR="323215" indent="374015">
              <a:lnSpc>
                <a:spcPct val="121900"/>
              </a:lnSpc>
            </a:pPr>
            <a:r>
              <a:rPr sz="2000" spc="-35" dirty="0">
                <a:latin typeface="Tahoma"/>
                <a:cs typeface="Tahoma"/>
              </a:rPr>
              <a:t>RIR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Module: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Deep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Residual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Groups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(RG)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with </a:t>
            </a:r>
            <a:r>
              <a:rPr sz="2000" spc="110" dirty="0">
                <a:latin typeface="Tahoma"/>
                <a:cs typeface="Tahoma"/>
              </a:rPr>
              <a:t>Channel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Attention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(CA).</a:t>
            </a:r>
            <a:endParaRPr sz="2000">
              <a:latin typeface="Tahoma"/>
              <a:cs typeface="Tahoma"/>
            </a:endParaRPr>
          </a:p>
          <a:p>
            <a:pPr marL="386715">
              <a:lnSpc>
                <a:spcPct val="100000"/>
              </a:lnSpc>
              <a:spcBef>
                <a:spcPts val="525"/>
              </a:spcBef>
            </a:pPr>
            <a:r>
              <a:rPr sz="2000" dirty="0">
                <a:latin typeface="Tahoma"/>
                <a:cs typeface="Tahoma"/>
              </a:rPr>
              <a:t>Output: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High-resolution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image</a:t>
            </a:r>
            <a:r>
              <a:rPr sz="2000" spc="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via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PixelShuffle.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46980" y="3873692"/>
            <a:ext cx="271780" cy="271780"/>
            <a:chOff x="2546980" y="3873692"/>
            <a:chExt cx="271780" cy="271780"/>
          </a:xfrm>
        </p:grpSpPr>
        <p:sp>
          <p:nvSpPr>
            <p:cNvPr id="6" name="object 6"/>
            <p:cNvSpPr/>
            <p:nvPr/>
          </p:nvSpPr>
          <p:spPr>
            <a:xfrm>
              <a:off x="2555466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55466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46980" y="4261358"/>
            <a:ext cx="271780" cy="271780"/>
            <a:chOff x="2546980" y="4261358"/>
            <a:chExt cx="271780" cy="271780"/>
          </a:xfrm>
        </p:grpSpPr>
        <p:sp>
          <p:nvSpPr>
            <p:cNvPr id="9" name="object 9"/>
            <p:cNvSpPr/>
            <p:nvPr/>
          </p:nvSpPr>
          <p:spPr>
            <a:xfrm>
              <a:off x="2555466" y="4269844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5466" y="4269844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368013" y="2797416"/>
            <a:ext cx="6093460" cy="248221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6080125" algn="l"/>
              </a:tabLst>
            </a:pPr>
            <a:r>
              <a:rPr sz="4250" u="heavy" spc="-40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4250" u="heavy" spc="200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Uniqueness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20955" marR="960119" indent="436880">
              <a:lnSpc>
                <a:spcPct val="121900"/>
              </a:lnSpc>
              <a:spcBef>
                <a:spcPts val="455"/>
              </a:spcBef>
            </a:pPr>
            <a:r>
              <a:rPr sz="2000" dirty="0">
                <a:latin typeface="Tahoma"/>
                <a:cs typeface="Tahoma"/>
              </a:rPr>
              <a:t>400+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Layers: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Deeper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network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with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skip </a:t>
            </a:r>
            <a:r>
              <a:rPr sz="2000" spc="75" dirty="0">
                <a:latin typeface="Tahoma"/>
                <a:cs typeface="Tahoma"/>
              </a:rPr>
              <a:t>connections.</a:t>
            </a:r>
            <a:endParaRPr sz="2000">
              <a:latin typeface="Tahoma"/>
              <a:cs typeface="Tahoma"/>
            </a:endParaRPr>
          </a:p>
          <a:p>
            <a:pPr marL="20955" marR="689610" indent="436880">
              <a:lnSpc>
                <a:spcPct val="121900"/>
              </a:lnSpc>
            </a:pPr>
            <a:r>
              <a:rPr sz="2000" spc="110" dirty="0">
                <a:latin typeface="Tahoma"/>
                <a:cs typeface="Tahoma"/>
              </a:rPr>
              <a:t>Channel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Attention: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Focuses</a:t>
            </a:r>
            <a:r>
              <a:rPr sz="2000" spc="40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on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important </a:t>
            </a:r>
            <a:r>
              <a:rPr sz="2000" spc="45" dirty="0">
                <a:latin typeface="Tahoma"/>
                <a:cs typeface="Tahoma"/>
              </a:rPr>
              <a:t>features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better</a:t>
            </a:r>
            <a:r>
              <a:rPr sz="2000" spc="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texture.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390328" y="3873692"/>
            <a:ext cx="271780" cy="271780"/>
            <a:chOff x="11390328" y="3873692"/>
            <a:chExt cx="271780" cy="271780"/>
          </a:xfrm>
        </p:grpSpPr>
        <p:sp>
          <p:nvSpPr>
            <p:cNvPr id="13" name="object 13"/>
            <p:cNvSpPr/>
            <p:nvPr/>
          </p:nvSpPr>
          <p:spPr>
            <a:xfrm>
              <a:off x="11398814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98814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1391944" y="4663727"/>
            <a:ext cx="271780" cy="271780"/>
            <a:chOff x="11391944" y="4663727"/>
            <a:chExt cx="271780" cy="271780"/>
          </a:xfrm>
        </p:grpSpPr>
        <p:sp>
          <p:nvSpPr>
            <p:cNvPr id="16" name="object 16"/>
            <p:cNvSpPr/>
            <p:nvPr/>
          </p:nvSpPr>
          <p:spPr>
            <a:xfrm>
              <a:off x="11400430" y="4672213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00430" y="4672213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09111" y="6944799"/>
            <a:ext cx="6108700" cy="248221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6095365" algn="l"/>
              </a:tabLst>
            </a:pPr>
            <a:r>
              <a:rPr sz="4250" u="heavy" spc="15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Limitations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535940">
              <a:lnSpc>
                <a:spcPct val="100000"/>
              </a:lnSpc>
              <a:spcBef>
                <a:spcPts val="980"/>
              </a:spcBef>
            </a:pPr>
            <a:r>
              <a:rPr sz="2000" spc="114" dirty="0">
                <a:latin typeface="Tahoma"/>
                <a:cs typeface="Tahoma"/>
              </a:rPr>
              <a:t>High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GPU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Usage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due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deep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architecture.</a:t>
            </a:r>
            <a:endParaRPr sz="2000">
              <a:latin typeface="Tahoma"/>
              <a:cs typeface="Tahoma"/>
            </a:endParaRPr>
          </a:p>
          <a:p>
            <a:pPr marL="36195">
              <a:lnSpc>
                <a:spcPct val="100000"/>
              </a:lnSpc>
              <a:spcBef>
                <a:spcPts val="525"/>
              </a:spcBef>
              <a:tabLst>
                <a:tab pos="488315" algn="l"/>
              </a:tabLst>
            </a:pPr>
            <a:r>
              <a:rPr sz="2000" spc="-50" dirty="0">
                <a:latin typeface="Tahoma"/>
                <a:cs typeface="Tahoma"/>
              </a:rPr>
              <a:t>-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95" dirty="0">
                <a:latin typeface="Tahoma"/>
                <a:cs typeface="Tahoma"/>
              </a:rPr>
              <a:t>Slow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Inference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with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increased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model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depth.</a:t>
            </a:r>
            <a:endParaRPr sz="2000">
              <a:latin typeface="Tahoma"/>
              <a:cs typeface="Tahoma"/>
            </a:endParaRPr>
          </a:p>
          <a:p>
            <a:pPr marL="36195" marR="1243330" indent="499109">
              <a:lnSpc>
                <a:spcPct val="121900"/>
              </a:lnSpc>
            </a:pPr>
            <a:r>
              <a:rPr sz="2000" spc="110" dirty="0">
                <a:latin typeface="Tahoma"/>
                <a:cs typeface="Tahoma"/>
              </a:rPr>
              <a:t>Complex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Training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Process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requiring </a:t>
            </a:r>
            <a:r>
              <a:rPr sz="2000" spc="100" dirty="0">
                <a:latin typeface="Tahoma"/>
                <a:cs typeface="Tahoma"/>
              </a:rPr>
              <a:t>specialized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techniques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stability.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46980" y="8021084"/>
            <a:ext cx="271780" cy="271780"/>
            <a:chOff x="2546980" y="8021084"/>
            <a:chExt cx="271780" cy="271780"/>
          </a:xfrm>
        </p:grpSpPr>
        <p:sp>
          <p:nvSpPr>
            <p:cNvPr id="20" name="object 20"/>
            <p:cNvSpPr/>
            <p:nvPr/>
          </p:nvSpPr>
          <p:spPr>
            <a:xfrm>
              <a:off x="2555466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55466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546980" y="8408759"/>
            <a:ext cx="271780" cy="271780"/>
            <a:chOff x="2546980" y="8408759"/>
            <a:chExt cx="271780" cy="271780"/>
          </a:xfrm>
        </p:grpSpPr>
        <p:sp>
          <p:nvSpPr>
            <p:cNvPr id="23" name="object 23"/>
            <p:cNvSpPr/>
            <p:nvPr/>
          </p:nvSpPr>
          <p:spPr>
            <a:xfrm>
              <a:off x="2555466" y="8417245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55466" y="8417245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368013" y="6944799"/>
            <a:ext cx="6140450" cy="2853690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6080125" algn="l"/>
              </a:tabLst>
            </a:pPr>
            <a:r>
              <a:rPr sz="4250" u="heavy" spc="12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Results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20955" marR="786130" indent="374015">
              <a:lnSpc>
                <a:spcPct val="121900"/>
              </a:lnSpc>
              <a:spcBef>
                <a:spcPts val="455"/>
              </a:spcBef>
            </a:pPr>
            <a:r>
              <a:rPr sz="2000" dirty="0">
                <a:latin typeface="Tahoma"/>
                <a:cs typeface="Tahoma"/>
              </a:rPr>
              <a:t>x4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(Set5):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32.63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dB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0" dirty="0">
                <a:latin typeface="Tahoma"/>
                <a:cs typeface="Tahoma"/>
              </a:rPr>
              <a:t>–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Improved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fine-</a:t>
            </a:r>
            <a:r>
              <a:rPr sz="2000" spc="60" dirty="0">
                <a:latin typeface="Tahoma"/>
                <a:cs typeface="Tahoma"/>
              </a:rPr>
              <a:t>detail </a:t>
            </a:r>
            <a:r>
              <a:rPr sz="2000" spc="55" dirty="0">
                <a:latin typeface="Tahoma"/>
                <a:cs typeface="Tahoma"/>
              </a:rPr>
              <a:t>reconstruction.</a:t>
            </a:r>
            <a:endParaRPr sz="2000">
              <a:latin typeface="Tahoma"/>
              <a:cs typeface="Tahoma"/>
            </a:endParaRPr>
          </a:p>
          <a:p>
            <a:pPr marL="457834">
              <a:lnSpc>
                <a:spcPct val="100000"/>
              </a:lnSpc>
              <a:spcBef>
                <a:spcPts val="525"/>
              </a:spcBef>
            </a:pPr>
            <a:r>
              <a:rPr sz="2000" dirty="0">
                <a:latin typeface="Tahoma"/>
                <a:cs typeface="Tahoma"/>
              </a:rPr>
              <a:t>x2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(Set5):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38.27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dB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0" dirty="0">
                <a:latin typeface="Tahoma"/>
                <a:cs typeface="Tahoma"/>
              </a:rPr>
              <a:t>–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Outperforms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EDSR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&amp;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RDN.</a:t>
            </a:r>
            <a:endParaRPr sz="2000">
              <a:latin typeface="Tahoma"/>
              <a:cs typeface="Tahoma"/>
            </a:endParaRPr>
          </a:p>
          <a:p>
            <a:pPr marL="20955" marR="247650" indent="436880">
              <a:lnSpc>
                <a:spcPct val="121900"/>
              </a:lnSpc>
            </a:pPr>
            <a:r>
              <a:rPr sz="2000" spc="65" dirty="0">
                <a:latin typeface="Tahoma"/>
                <a:cs typeface="Tahoma"/>
              </a:rPr>
              <a:t>Sharper</a:t>
            </a:r>
            <a:r>
              <a:rPr sz="2000" spc="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Textures,</a:t>
            </a:r>
            <a:r>
              <a:rPr sz="2000" spc="60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Less</a:t>
            </a:r>
            <a:r>
              <a:rPr sz="2000" spc="6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Blurring,</a:t>
            </a:r>
            <a:r>
              <a:rPr sz="2000" spc="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better</a:t>
            </a:r>
            <a:r>
              <a:rPr sz="2000" spc="6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object </a:t>
            </a:r>
            <a:r>
              <a:rPr sz="2000" spc="90" dirty="0">
                <a:latin typeface="Tahoma"/>
                <a:cs typeface="Tahoma"/>
              </a:rPr>
              <a:t>recognition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(Top-</a:t>
            </a:r>
            <a:r>
              <a:rPr sz="2000" spc="65" dirty="0">
                <a:latin typeface="Tahoma"/>
                <a:cs typeface="Tahoma"/>
              </a:rPr>
              <a:t>1</a:t>
            </a:r>
            <a:r>
              <a:rPr sz="2000" spc="-10" dirty="0">
                <a:latin typeface="Tahoma"/>
                <a:cs typeface="Tahoma"/>
              </a:rPr>
              <a:t> error: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0.393).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390328" y="8021084"/>
            <a:ext cx="271780" cy="271780"/>
            <a:chOff x="11390328" y="8021084"/>
            <a:chExt cx="271780" cy="271780"/>
          </a:xfrm>
        </p:grpSpPr>
        <p:sp>
          <p:nvSpPr>
            <p:cNvPr id="27" name="object 27"/>
            <p:cNvSpPr/>
            <p:nvPr/>
          </p:nvSpPr>
          <p:spPr>
            <a:xfrm>
              <a:off x="11398814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398814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5768" y="3234506"/>
            <a:ext cx="1257299" cy="155255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816" y="7514676"/>
            <a:ext cx="1562099" cy="1343009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9616195" y="7473546"/>
            <a:ext cx="1495425" cy="1485900"/>
          </a:xfrm>
          <a:custGeom>
            <a:avLst/>
            <a:gdLst/>
            <a:ahLst/>
            <a:cxnLst/>
            <a:rect l="l" t="t" r="r" b="b"/>
            <a:pathLst>
              <a:path w="1495425" h="1485900">
                <a:moveTo>
                  <a:pt x="696791" y="850899"/>
                </a:moveTo>
                <a:lnTo>
                  <a:pt x="641110" y="850899"/>
                </a:lnTo>
                <a:lnTo>
                  <a:pt x="632478" y="838199"/>
                </a:lnTo>
                <a:lnTo>
                  <a:pt x="629600" y="825499"/>
                </a:lnTo>
                <a:lnTo>
                  <a:pt x="632478" y="800099"/>
                </a:lnTo>
                <a:lnTo>
                  <a:pt x="641110" y="787399"/>
                </a:lnTo>
                <a:lnTo>
                  <a:pt x="1096095" y="342899"/>
                </a:lnTo>
                <a:lnTo>
                  <a:pt x="1098948" y="330199"/>
                </a:lnTo>
                <a:lnTo>
                  <a:pt x="1101801" y="330199"/>
                </a:lnTo>
                <a:lnTo>
                  <a:pt x="1101801" y="190499"/>
                </a:lnTo>
                <a:lnTo>
                  <a:pt x="1102562" y="177799"/>
                </a:lnTo>
                <a:lnTo>
                  <a:pt x="1104789" y="177799"/>
                </a:lnTo>
                <a:lnTo>
                  <a:pt x="1108400" y="165099"/>
                </a:lnTo>
                <a:lnTo>
                  <a:pt x="1113311" y="165099"/>
                </a:lnTo>
                <a:lnTo>
                  <a:pt x="1270711" y="0"/>
                </a:lnTo>
                <a:lnTo>
                  <a:pt x="1323624" y="0"/>
                </a:lnTo>
                <a:lnTo>
                  <a:pt x="1331285" y="12699"/>
                </a:lnTo>
                <a:lnTo>
                  <a:pt x="1336180" y="25399"/>
                </a:lnTo>
                <a:lnTo>
                  <a:pt x="1337901" y="38099"/>
                </a:lnTo>
                <a:lnTo>
                  <a:pt x="1337901" y="126999"/>
                </a:lnTo>
                <a:lnTo>
                  <a:pt x="1259201" y="126999"/>
                </a:lnTo>
                <a:lnTo>
                  <a:pt x="1180501" y="203199"/>
                </a:lnTo>
                <a:lnTo>
                  <a:pt x="1180501" y="304799"/>
                </a:lnTo>
                <a:lnTo>
                  <a:pt x="1399037" y="304799"/>
                </a:lnTo>
                <a:lnTo>
                  <a:pt x="1326391" y="380999"/>
                </a:lnTo>
                <a:lnTo>
                  <a:pt x="1155415" y="380999"/>
                </a:lnTo>
                <a:lnTo>
                  <a:pt x="1153743" y="393699"/>
                </a:lnTo>
                <a:lnTo>
                  <a:pt x="1151775" y="393699"/>
                </a:lnTo>
                <a:lnTo>
                  <a:pt x="696791" y="850899"/>
                </a:lnTo>
                <a:close/>
              </a:path>
              <a:path w="1495425" h="1485900">
                <a:moveTo>
                  <a:pt x="1399037" y="304799"/>
                </a:moveTo>
                <a:lnTo>
                  <a:pt x="1282221" y="304799"/>
                </a:lnTo>
                <a:lnTo>
                  <a:pt x="1360921" y="228599"/>
                </a:lnTo>
                <a:lnTo>
                  <a:pt x="1283231" y="228599"/>
                </a:lnTo>
                <a:lnTo>
                  <a:pt x="1270723" y="215899"/>
                </a:lnTo>
                <a:lnTo>
                  <a:pt x="1262292" y="203199"/>
                </a:lnTo>
                <a:lnTo>
                  <a:pt x="1259201" y="190499"/>
                </a:lnTo>
                <a:lnTo>
                  <a:pt x="1259201" y="126999"/>
                </a:lnTo>
                <a:lnTo>
                  <a:pt x="1337901" y="126999"/>
                </a:lnTo>
                <a:lnTo>
                  <a:pt x="1337901" y="152399"/>
                </a:lnTo>
                <a:lnTo>
                  <a:pt x="1477840" y="152399"/>
                </a:lnTo>
                <a:lnTo>
                  <a:pt x="1486331" y="165099"/>
                </a:lnTo>
                <a:lnTo>
                  <a:pt x="1492350" y="177799"/>
                </a:lnTo>
                <a:lnTo>
                  <a:pt x="1495121" y="190499"/>
                </a:lnTo>
                <a:lnTo>
                  <a:pt x="1494527" y="203199"/>
                </a:lnTo>
                <a:lnTo>
                  <a:pt x="1490704" y="203199"/>
                </a:lnTo>
                <a:lnTo>
                  <a:pt x="1483791" y="215899"/>
                </a:lnTo>
                <a:lnTo>
                  <a:pt x="1399037" y="304799"/>
                </a:lnTo>
                <a:close/>
              </a:path>
              <a:path w="1495425" h="1485900">
                <a:moveTo>
                  <a:pt x="763473" y="1485899"/>
                </a:moveTo>
                <a:lnTo>
                  <a:pt x="574428" y="1485899"/>
                </a:lnTo>
                <a:lnTo>
                  <a:pt x="483942" y="1460499"/>
                </a:lnTo>
                <a:lnTo>
                  <a:pt x="398404" y="1435099"/>
                </a:lnTo>
                <a:lnTo>
                  <a:pt x="357776" y="1409699"/>
                </a:lnTo>
                <a:lnTo>
                  <a:pt x="318726" y="1384299"/>
                </a:lnTo>
                <a:lnTo>
                  <a:pt x="281370" y="1358899"/>
                </a:lnTo>
                <a:lnTo>
                  <a:pt x="245821" y="1333499"/>
                </a:lnTo>
                <a:lnTo>
                  <a:pt x="212193" y="1308099"/>
                </a:lnTo>
                <a:lnTo>
                  <a:pt x="180600" y="1282699"/>
                </a:lnTo>
                <a:lnTo>
                  <a:pt x="151156" y="1244599"/>
                </a:lnTo>
                <a:lnTo>
                  <a:pt x="123976" y="1206499"/>
                </a:lnTo>
                <a:lnTo>
                  <a:pt x="99172" y="1168399"/>
                </a:lnTo>
                <a:lnTo>
                  <a:pt x="76860" y="1130299"/>
                </a:lnTo>
                <a:lnTo>
                  <a:pt x="57152" y="1092199"/>
                </a:lnTo>
                <a:lnTo>
                  <a:pt x="40164" y="1054099"/>
                </a:lnTo>
                <a:lnTo>
                  <a:pt x="26009" y="1003299"/>
                </a:lnTo>
                <a:lnTo>
                  <a:pt x="14801" y="965199"/>
                </a:lnTo>
                <a:lnTo>
                  <a:pt x="6654" y="914399"/>
                </a:lnTo>
                <a:lnTo>
                  <a:pt x="1682" y="863599"/>
                </a:lnTo>
                <a:lnTo>
                  <a:pt x="0" y="825499"/>
                </a:lnTo>
                <a:lnTo>
                  <a:pt x="1682" y="774699"/>
                </a:lnTo>
                <a:lnTo>
                  <a:pt x="6654" y="723899"/>
                </a:lnTo>
                <a:lnTo>
                  <a:pt x="14801" y="685799"/>
                </a:lnTo>
                <a:lnTo>
                  <a:pt x="26009" y="634999"/>
                </a:lnTo>
                <a:lnTo>
                  <a:pt x="40164" y="596899"/>
                </a:lnTo>
                <a:lnTo>
                  <a:pt x="57152" y="546099"/>
                </a:lnTo>
                <a:lnTo>
                  <a:pt x="76860" y="507999"/>
                </a:lnTo>
                <a:lnTo>
                  <a:pt x="99172" y="469899"/>
                </a:lnTo>
                <a:lnTo>
                  <a:pt x="123976" y="431799"/>
                </a:lnTo>
                <a:lnTo>
                  <a:pt x="151156" y="393699"/>
                </a:lnTo>
                <a:lnTo>
                  <a:pt x="180600" y="368299"/>
                </a:lnTo>
                <a:lnTo>
                  <a:pt x="212193" y="330199"/>
                </a:lnTo>
                <a:lnTo>
                  <a:pt x="245821" y="304799"/>
                </a:lnTo>
                <a:lnTo>
                  <a:pt x="281370" y="279399"/>
                </a:lnTo>
                <a:lnTo>
                  <a:pt x="318726" y="253999"/>
                </a:lnTo>
                <a:lnTo>
                  <a:pt x="357776" y="228599"/>
                </a:lnTo>
                <a:lnTo>
                  <a:pt x="398404" y="203199"/>
                </a:lnTo>
                <a:lnTo>
                  <a:pt x="483942" y="177799"/>
                </a:lnTo>
                <a:lnTo>
                  <a:pt x="574428" y="152399"/>
                </a:lnTo>
                <a:lnTo>
                  <a:pt x="763091" y="152399"/>
                </a:lnTo>
                <a:lnTo>
                  <a:pt x="899295" y="190499"/>
                </a:lnTo>
                <a:lnTo>
                  <a:pt x="942739" y="203199"/>
                </a:lnTo>
                <a:lnTo>
                  <a:pt x="984945" y="228599"/>
                </a:lnTo>
                <a:lnTo>
                  <a:pt x="620617" y="228599"/>
                </a:lnTo>
                <a:lnTo>
                  <a:pt x="573345" y="241299"/>
                </a:lnTo>
                <a:lnTo>
                  <a:pt x="527289" y="241299"/>
                </a:lnTo>
                <a:lnTo>
                  <a:pt x="482601" y="253999"/>
                </a:lnTo>
                <a:lnTo>
                  <a:pt x="439435" y="279399"/>
                </a:lnTo>
                <a:lnTo>
                  <a:pt x="397944" y="292099"/>
                </a:lnTo>
                <a:lnTo>
                  <a:pt x="358281" y="317499"/>
                </a:lnTo>
                <a:lnTo>
                  <a:pt x="320599" y="342899"/>
                </a:lnTo>
                <a:lnTo>
                  <a:pt x="285051" y="368299"/>
                </a:lnTo>
                <a:lnTo>
                  <a:pt x="251791" y="406399"/>
                </a:lnTo>
                <a:lnTo>
                  <a:pt x="220971" y="431799"/>
                </a:lnTo>
                <a:lnTo>
                  <a:pt x="192746" y="469899"/>
                </a:lnTo>
                <a:lnTo>
                  <a:pt x="167267" y="507999"/>
                </a:lnTo>
                <a:lnTo>
                  <a:pt x="144689" y="546099"/>
                </a:lnTo>
                <a:lnTo>
                  <a:pt x="125164" y="584199"/>
                </a:lnTo>
                <a:lnTo>
                  <a:pt x="108845" y="634999"/>
                </a:lnTo>
                <a:lnTo>
                  <a:pt x="95886" y="673099"/>
                </a:lnTo>
                <a:lnTo>
                  <a:pt x="86440" y="723899"/>
                </a:lnTo>
                <a:lnTo>
                  <a:pt x="80660" y="774699"/>
                </a:lnTo>
                <a:lnTo>
                  <a:pt x="78700" y="825499"/>
                </a:lnTo>
                <a:lnTo>
                  <a:pt x="80660" y="863599"/>
                </a:lnTo>
                <a:lnTo>
                  <a:pt x="86440" y="914399"/>
                </a:lnTo>
                <a:lnTo>
                  <a:pt x="95886" y="965199"/>
                </a:lnTo>
                <a:lnTo>
                  <a:pt x="108845" y="1003299"/>
                </a:lnTo>
                <a:lnTo>
                  <a:pt x="125164" y="1054099"/>
                </a:lnTo>
                <a:lnTo>
                  <a:pt x="144689" y="1092199"/>
                </a:lnTo>
                <a:lnTo>
                  <a:pt x="167267" y="1130299"/>
                </a:lnTo>
                <a:lnTo>
                  <a:pt x="192746" y="1168399"/>
                </a:lnTo>
                <a:lnTo>
                  <a:pt x="220971" y="1206499"/>
                </a:lnTo>
                <a:lnTo>
                  <a:pt x="251791" y="1231899"/>
                </a:lnTo>
                <a:lnTo>
                  <a:pt x="285051" y="1269999"/>
                </a:lnTo>
                <a:lnTo>
                  <a:pt x="320599" y="1295399"/>
                </a:lnTo>
                <a:lnTo>
                  <a:pt x="358281" y="1320799"/>
                </a:lnTo>
                <a:lnTo>
                  <a:pt x="397944" y="1346199"/>
                </a:lnTo>
                <a:lnTo>
                  <a:pt x="439435" y="1358899"/>
                </a:lnTo>
                <a:lnTo>
                  <a:pt x="482601" y="1384299"/>
                </a:lnTo>
                <a:lnTo>
                  <a:pt x="527289" y="1396999"/>
                </a:lnTo>
                <a:lnTo>
                  <a:pt x="573345" y="1396999"/>
                </a:lnTo>
                <a:lnTo>
                  <a:pt x="620617" y="1409699"/>
                </a:lnTo>
                <a:lnTo>
                  <a:pt x="980125" y="1409699"/>
                </a:lnTo>
                <a:lnTo>
                  <a:pt x="939497" y="1435099"/>
                </a:lnTo>
                <a:lnTo>
                  <a:pt x="853959" y="1460499"/>
                </a:lnTo>
                <a:lnTo>
                  <a:pt x="763473" y="1485899"/>
                </a:lnTo>
                <a:close/>
              </a:path>
              <a:path w="1495425" h="1485900">
                <a:moveTo>
                  <a:pt x="1013349" y="330199"/>
                </a:moveTo>
                <a:lnTo>
                  <a:pt x="998266" y="330199"/>
                </a:lnTo>
                <a:lnTo>
                  <a:pt x="983652" y="317499"/>
                </a:lnTo>
                <a:lnTo>
                  <a:pt x="942405" y="292099"/>
                </a:lnTo>
                <a:lnTo>
                  <a:pt x="899580" y="279399"/>
                </a:lnTo>
                <a:lnTo>
                  <a:pt x="855381" y="253999"/>
                </a:lnTo>
                <a:lnTo>
                  <a:pt x="810014" y="241299"/>
                </a:lnTo>
                <a:lnTo>
                  <a:pt x="763684" y="241299"/>
                </a:lnTo>
                <a:lnTo>
                  <a:pt x="716594" y="228599"/>
                </a:lnTo>
                <a:lnTo>
                  <a:pt x="984945" y="228599"/>
                </a:lnTo>
                <a:lnTo>
                  <a:pt x="1025757" y="253999"/>
                </a:lnTo>
                <a:lnTo>
                  <a:pt x="1037070" y="266699"/>
                </a:lnTo>
                <a:lnTo>
                  <a:pt x="1043145" y="279399"/>
                </a:lnTo>
                <a:lnTo>
                  <a:pt x="1043575" y="292099"/>
                </a:lnTo>
                <a:lnTo>
                  <a:pt x="1037955" y="304799"/>
                </a:lnTo>
                <a:lnTo>
                  <a:pt x="1027160" y="317499"/>
                </a:lnTo>
                <a:lnTo>
                  <a:pt x="1013349" y="330199"/>
                </a:lnTo>
                <a:close/>
              </a:path>
              <a:path w="1495425" h="1485900">
                <a:moveTo>
                  <a:pt x="684271" y="317499"/>
                </a:moveTo>
                <a:lnTo>
                  <a:pt x="653630" y="317499"/>
                </a:lnTo>
                <a:lnTo>
                  <a:pt x="668950" y="304799"/>
                </a:lnTo>
                <a:lnTo>
                  <a:pt x="684271" y="317499"/>
                </a:lnTo>
                <a:close/>
              </a:path>
              <a:path w="1495425" h="1485900">
                <a:moveTo>
                  <a:pt x="549031" y="1320799"/>
                </a:moveTo>
                <a:lnTo>
                  <a:pt x="538997" y="1320799"/>
                </a:lnTo>
                <a:lnTo>
                  <a:pt x="491919" y="1295399"/>
                </a:lnTo>
                <a:lnTo>
                  <a:pt x="447111" y="1282699"/>
                </a:lnTo>
                <a:lnTo>
                  <a:pt x="404768" y="1257299"/>
                </a:lnTo>
                <a:lnTo>
                  <a:pt x="365085" y="1231899"/>
                </a:lnTo>
                <a:lnTo>
                  <a:pt x="328255" y="1206499"/>
                </a:lnTo>
                <a:lnTo>
                  <a:pt x="294476" y="1168399"/>
                </a:lnTo>
                <a:lnTo>
                  <a:pt x="263940" y="1130299"/>
                </a:lnTo>
                <a:lnTo>
                  <a:pt x="236844" y="1092199"/>
                </a:lnTo>
                <a:lnTo>
                  <a:pt x="213381" y="1054099"/>
                </a:lnTo>
                <a:lnTo>
                  <a:pt x="193748" y="1003299"/>
                </a:lnTo>
                <a:lnTo>
                  <a:pt x="178138" y="965199"/>
                </a:lnTo>
                <a:lnTo>
                  <a:pt x="166747" y="914399"/>
                </a:lnTo>
                <a:lnTo>
                  <a:pt x="159769" y="863599"/>
                </a:lnTo>
                <a:lnTo>
                  <a:pt x="157400" y="825499"/>
                </a:lnTo>
                <a:lnTo>
                  <a:pt x="159782" y="774699"/>
                </a:lnTo>
                <a:lnTo>
                  <a:pt x="166799" y="723899"/>
                </a:lnTo>
                <a:lnTo>
                  <a:pt x="178254" y="673099"/>
                </a:lnTo>
                <a:lnTo>
                  <a:pt x="193951" y="634999"/>
                </a:lnTo>
                <a:lnTo>
                  <a:pt x="213693" y="584199"/>
                </a:lnTo>
                <a:lnTo>
                  <a:pt x="237285" y="546099"/>
                </a:lnTo>
                <a:lnTo>
                  <a:pt x="264530" y="507999"/>
                </a:lnTo>
                <a:lnTo>
                  <a:pt x="295233" y="469899"/>
                </a:lnTo>
                <a:lnTo>
                  <a:pt x="329196" y="431799"/>
                </a:lnTo>
                <a:lnTo>
                  <a:pt x="366225" y="406399"/>
                </a:lnTo>
                <a:lnTo>
                  <a:pt x="406122" y="380999"/>
                </a:lnTo>
                <a:lnTo>
                  <a:pt x="448691" y="355599"/>
                </a:lnTo>
                <a:lnTo>
                  <a:pt x="493737" y="342899"/>
                </a:lnTo>
                <a:lnTo>
                  <a:pt x="541063" y="330199"/>
                </a:lnTo>
                <a:lnTo>
                  <a:pt x="556669" y="317499"/>
                </a:lnTo>
                <a:lnTo>
                  <a:pt x="570883" y="330199"/>
                </a:lnTo>
                <a:lnTo>
                  <a:pt x="582164" y="342899"/>
                </a:lnTo>
                <a:lnTo>
                  <a:pt x="588971" y="355599"/>
                </a:lnTo>
                <a:lnTo>
                  <a:pt x="589788" y="368299"/>
                </a:lnTo>
                <a:lnTo>
                  <a:pt x="584729" y="380999"/>
                </a:lnTo>
                <a:lnTo>
                  <a:pt x="574709" y="393699"/>
                </a:lnTo>
                <a:lnTo>
                  <a:pt x="560639" y="406399"/>
                </a:lnTo>
                <a:lnTo>
                  <a:pt x="514121" y="419099"/>
                </a:lnTo>
                <a:lnTo>
                  <a:pt x="470265" y="431799"/>
                </a:lnTo>
                <a:lnTo>
                  <a:pt x="429333" y="457199"/>
                </a:lnTo>
                <a:lnTo>
                  <a:pt x="391591" y="482599"/>
                </a:lnTo>
                <a:lnTo>
                  <a:pt x="357301" y="520699"/>
                </a:lnTo>
                <a:lnTo>
                  <a:pt x="326728" y="558799"/>
                </a:lnTo>
                <a:lnTo>
                  <a:pt x="300135" y="596899"/>
                </a:lnTo>
                <a:lnTo>
                  <a:pt x="277786" y="634999"/>
                </a:lnTo>
                <a:lnTo>
                  <a:pt x="259944" y="673099"/>
                </a:lnTo>
                <a:lnTo>
                  <a:pt x="246873" y="723899"/>
                </a:lnTo>
                <a:lnTo>
                  <a:pt x="238837" y="774699"/>
                </a:lnTo>
                <a:lnTo>
                  <a:pt x="236100" y="825499"/>
                </a:lnTo>
                <a:lnTo>
                  <a:pt x="238823" y="863599"/>
                </a:lnTo>
                <a:lnTo>
                  <a:pt x="246817" y="914399"/>
                </a:lnTo>
                <a:lnTo>
                  <a:pt x="259821" y="965199"/>
                </a:lnTo>
                <a:lnTo>
                  <a:pt x="277571" y="1003299"/>
                </a:lnTo>
                <a:lnTo>
                  <a:pt x="299805" y="1041399"/>
                </a:lnTo>
                <a:lnTo>
                  <a:pt x="326261" y="1079499"/>
                </a:lnTo>
                <a:lnTo>
                  <a:pt x="356676" y="1117599"/>
                </a:lnTo>
                <a:lnTo>
                  <a:pt x="390789" y="1155699"/>
                </a:lnTo>
                <a:lnTo>
                  <a:pt x="428337" y="1181099"/>
                </a:lnTo>
                <a:lnTo>
                  <a:pt x="469058" y="1206499"/>
                </a:lnTo>
                <a:lnTo>
                  <a:pt x="512688" y="1219199"/>
                </a:lnTo>
                <a:lnTo>
                  <a:pt x="558967" y="1244599"/>
                </a:lnTo>
                <a:lnTo>
                  <a:pt x="573019" y="1244599"/>
                </a:lnTo>
                <a:lnTo>
                  <a:pt x="582995" y="1257299"/>
                </a:lnTo>
                <a:lnTo>
                  <a:pt x="587991" y="1269999"/>
                </a:lnTo>
                <a:lnTo>
                  <a:pt x="587102" y="1282699"/>
                </a:lnTo>
                <a:lnTo>
                  <a:pt x="581666" y="1295399"/>
                </a:lnTo>
                <a:lnTo>
                  <a:pt x="572899" y="1308099"/>
                </a:lnTo>
                <a:lnTo>
                  <a:pt x="561717" y="1308099"/>
                </a:lnTo>
                <a:lnTo>
                  <a:pt x="549031" y="1320799"/>
                </a:lnTo>
                <a:close/>
              </a:path>
              <a:path w="1495425" h="1485900">
                <a:moveTo>
                  <a:pt x="696778" y="380999"/>
                </a:moveTo>
                <a:lnTo>
                  <a:pt x="641123" y="380999"/>
                </a:lnTo>
                <a:lnTo>
                  <a:pt x="632692" y="368299"/>
                </a:lnTo>
                <a:lnTo>
                  <a:pt x="629600" y="342899"/>
                </a:lnTo>
                <a:lnTo>
                  <a:pt x="632692" y="330199"/>
                </a:lnTo>
                <a:lnTo>
                  <a:pt x="641123" y="317499"/>
                </a:lnTo>
                <a:lnTo>
                  <a:pt x="696778" y="317499"/>
                </a:lnTo>
                <a:lnTo>
                  <a:pt x="705209" y="330199"/>
                </a:lnTo>
                <a:lnTo>
                  <a:pt x="708300" y="342899"/>
                </a:lnTo>
                <a:lnTo>
                  <a:pt x="705209" y="368299"/>
                </a:lnTo>
                <a:lnTo>
                  <a:pt x="696778" y="380999"/>
                </a:lnTo>
                <a:close/>
              </a:path>
              <a:path w="1495425" h="1485900">
                <a:moveTo>
                  <a:pt x="917881" y="431799"/>
                </a:moveTo>
                <a:lnTo>
                  <a:pt x="850474" y="431799"/>
                </a:lnTo>
                <a:lnTo>
                  <a:pt x="829203" y="419099"/>
                </a:lnTo>
                <a:lnTo>
                  <a:pt x="807490" y="406399"/>
                </a:lnTo>
                <a:lnTo>
                  <a:pt x="785427" y="406399"/>
                </a:lnTo>
                <a:lnTo>
                  <a:pt x="771497" y="393699"/>
                </a:lnTo>
                <a:lnTo>
                  <a:pt x="761718" y="380999"/>
                </a:lnTo>
                <a:lnTo>
                  <a:pt x="756956" y="368299"/>
                </a:lnTo>
                <a:lnTo>
                  <a:pt x="758078" y="355599"/>
                </a:lnTo>
                <a:lnTo>
                  <a:pt x="765158" y="342899"/>
                </a:lnTo>
                <a:lnTo>
                  <a:pt x="776647" y="330199"/>
                </a:lnTo>
                <a:lnTo>
                  <a:pt x="832717" y="330199"/>
                </a:lnTo>
                <a:lnTo>
                  <a:pt x="883522" y="355599"/>
                </a:lnTo>
                <a:lnTo>
                  <a:pt x="920085" y="380999"/>
                </a:lnTo>
                <a:lnTo>
                  <a:pt x="928794" y="406399"/>
                </a:lnTo>
                <a:lnTo>
                  <a:pt x="924332" y="419099"/>
                </a:lnTo>
                <a:lnTo>
                  <a:pt x="917881" y="431799"/>
                </a:lnTo>
                <a:close/>
              </a:path>
              <a:path w="1495425" h="1485900">
                <a:moveTo>
                  <a:pt x="899888" y="444499"/>
                </a:moveTo>
                <a:lnTo>
                  <a:pt x="877112" y="444499"/>
                </a:lnTo>
                <a:lnTo>
                  <a:pt x="871210" y="431799"/>
                </a:lnTo>
                <a:lnTo>
                  <a:pt x="909539" y="431799"/>
                </a:lnTo>
                <a:lnTo>
                  <a:pt x="899888" y="444499"/>
                </a:lnTo>
                <a:close/>
              </a:path>
              <a:path w="1495425" h="1485900">
                <a:moveTo>
                  <a:pt x="1223897" y="457199"/>
                </a:moveTo>
                <a:lnTo>
                  <a:pt x="1180403" y="457199"/>
                </a:lnTo>
                <a:lnTo>
                  <a:pt x="1194974" y="444499"/>
                </a:lnTo>
                <a:lnTo>
                  <a:pt x="1210063" y="444499"/>
                </a:lnTo>
                <a:lnTo>
                  <a:pt x="1223897" y="457199"/>
                </a:lnTo>
                <a:close/>
              </a:path>
              <a:path w="1495425" h="1485900">
                <a:moveTo>
                  <a:pt x="980125" y="1409699"/>
                </a:moveTo>
                <a:lnTo>
                  <a:pt x="717284" y="1409699"/>
                </a:lnTo>
                <a:lnTo>
                  <a:pt x="764556" y="1396999"/>
                </a:lnTo>
                <a:lnTo>
                  <a:pt x="810612" y="1396999"/>
                </a:lnTo>
                <a:lnTo>
                  <a:pt x="855300" y="1384299"/>
                </a:lnTo>
                <a:lnTo>
                  <a:pt x="898466" y="1358899"/>
                </a:lnTo>
                <a:lnTo>
                  <a:pt x="939957" y="1346199"/>
                </a:lnTo>
                <a:lnTo>
                  <a:pt x="979620" y="1320799"/>
                </a:lnTo>
                <a:lnTo>
                  <a:pt x="1017302" y="1295399"/>
                </a:lnTo>
                <a:lnTo>
                  <a:pt x="1052850" y="1269999"/>
                </a:lnTo>
                <a:lnTo>
                  <a:pt x="1086110" y="1231899"/>
                </a:lnTo>
                <a:lnTo>
                  <a:pt x="1116930" y="1206499"/>
                </a:lnTo>
                <a:lnTo>
                  <a:pt x="1145155" y="1168399"/>
                </a:lnTo>
                <a:lnTo>
                  <a:pt x="1170634" y="1130299"/>
                </a:lnTo>
                <a:lnTo>
                  <a:pt x="1193212" y="1092199"/>
                </a:lnTo>
                <a:lnTo>
                  <a:pt x="1212737" y="1054099"/>
                </a:lnTo>
                <a:lnTo>
                  <a:pt x="1229056" y="1003299"/>
                </a:lnTo>
                <a:lnTo>
                  <a:pt x="1242015" y="965199"/>
                </a:lnTo>
                <a:lnTo>
                  <a:pt x="1251461" y="914399"/>
                </a:lnTo>
                <a:lnTo>
                  <a:pt x="1257240" y="863599"/>
                </a:lnTo>
                <a:lnTo>
                  <a:pt x="1259201" y="825499"/>
                </a:lnTo>
                <a:lnTo>
                  <a:pt x="1257284" y="774699"/>
                </a:lnTo>
                <a:lnTo>
                  <a:pt x="1251572" y="723899"/>
                </a:lnTo>
                <a:lnTo>
                  <a:pt x="1242126" y="673099"/>
                </a:lnTo>
                <a:lnTo>
                  <a:pt x="1229006" y="634999"/>
                </a:lnTo>
                <a:lnTo>
                  <a:pt x="1212272" y="584199"/>
                </a:lnTo>
                <a:lnTo>
                  <a:pt x="1191985" y="546099"/>
                </a:lnTo>
                <a:lnTo>
                  <a:pt x="1168204" y="507999"/>
                </a:lnTo>
                <a:lnTo>
                  <a:pt x="1162640" y="495299"/>
                </a:lnTo>
                <a:lnTo>
                  <a:pt x="1163089" y="469899"/>
                </a:lnTo>
                <a:lnTo>
                  <a:pt x="1169145" y="457199"/>
                </a:lnTo>
                <a:lnTo>
                  <a:pt x="1234706" y="457199"/>
                </a:lnTo>
                <a:lnTo>
                  <a:pt x="1258516" y="507999"/>
                </a:lnTo>
                <a:lnTo>
                  <a:pt x="1279300" y="546099"/>
                </a:lnTo>
                <a:lnTo>
                  <a:pt x="1297014" y="584199"/>
                </a:lnTo>
                <a:lnTo>
                  <a:pt x="1311610" y="634999"/>
                </a:lnTo>
                <a:lnTo>
                  <a:pt x="1323043" y="685799"/>
                </a:lnTo>
                <a:lnTo>
                  <a:pt x="1331267" y="723899"/>
                </a:lnTo>
                <a:lnTo>
                  <a:pt x="1336235" y="774699"/>
                </a:lnTo>
                <a:lnTo>
                  <a:pt x="1337901" y="825499"/>
                </a:lnTo>
                <a:lnTo>
                  <a:pt x="1336219" y="863599"/>
                </a:lnTo>
                <a:lnTo>
                  <a:pt x="1331247" y="914399"/>
                </a:lnTo>
                <a:lnTo>
                  <a:pt x="1323100" y="965199"/>
                </a:lnTo>
                <a:lnTo>
                  <a:pt x="1311892" y="1003299"/>
                </a:lnTo>
                <a:lnTo>
                  <a:pt x="1297737" y="1054099"/>
                </a:lnTo>
                <a:lnTo>
                  <a:pt x="1280749" y="1092199"/>
                </a:lnTo>
                <a:lnTo>
                  <a:pt x="1261041" y="1130299"/>
                </a:lnTo>
                <a:lnTo>
                  <a:pt x="1238729" y="1168399"/>
                </a:lnTo>
                <a:lnTo>
                  <a:pt x="1213925" y="1206499"/>
                </a:lnTo>
                <a:lnTo>
                  <a:pt x="1186745" y="1244599"/>
                </a:lnTo>
                <a:lnTo>
                  <a:pt x="1157301" y="1282699"/>
                </a:lnTo>
                <a:lnTo>
                  <a:pt x="1125708" y="1308099"/>
                </a:lnTo>
                <a:lnTo>
                  <a:pt x="1092080" y="1333499"/>
                </a:lnTo>
                <a:lnTo>
                  <a:pt x="1056531" y="1358899"/>
                </a:lnTo>
                <a:lnTo>
                  <a:pt x="1019175" y="1384299"/>
                </a:lnTo>
                <a:lnTo>
                  <a:pt x="980125" y="1409699"/>
                </a:lnTo>
                <a:close/>
              </a:path>
              <a:path w="1495425" h="1485900">
                <a:moveTo>
                  <a:pt x="716940" y="1168399"/>
                </a:moveTo>
                <a:lnTo>
                  <a:pt x="620961" y="1168399"/>
                </a:lnTo>
                <a:lnTo>
                  <a:pt x="574913" y="1155699"/>
                </a:lnTo>
                <a:lnTo>
                  <a:pt x="531233" y="1142999"/>
                </a:lnTo>
                <a:lnTo>
                  <a:pt x="490345" y="1130299"/>
                </a:lnTo>
                <a:lnTo>
                  <a:pt x="452675" y="1104899"/>
                </a:lnTo>
                <a:lnTo>
                  <a:pt x="418647" y="1066799"/>
                </a:lnTo>
                <a:lnTo>
                  <a:pt x="388688" y="1041399"/>
                </a:lnTo>
                <a:lnTo>
                  <a:pt x="363222" y="1003299"/>
                </a:lnTo>
                <a:lnTo>
                  <a:pt x="342676" y="952499"/>
                </a:lnTo>
                <a:lnTo>
                  <a:pt x="327473" y="914399"/>
                </a:lnTo>
                <a:lnTo>
                  <a:pt x="318039" y="863599"/>
                </a:lnTo>
                <a:lnTo>
                  <a:pt x="314800" y="825499"/>
                </a:lnTo>
                <a:lnTo>
                  <a:pt x="318039" y="774699"/>
                </a:lnTo>
                <a:lnTo>
                  <a:pt x="327473" y="723899"/>
                </a:lnTo>
                <a:lnTo>
                  <a:pt x="342676" y="685799"/>
                </a:lnTo>
                <a:lnTo>
                  <a:pt x="363222" y="634999"/>
                </a:lnTo>
                <a:lnTo>
                  <a:pt x="388688" y="609599"/>
                </a:lnTo>
                <a:lnTo>
                  <a:pt x="418647" y="571499"/>
                </a:lnTo>
                <a:lnTo>
                  <a:pt x="452675" y="533399"/>
                </a:lnTo>
                <a:lnTo>
                  <a:pt x="490345" y="507999"/>
                </a:lnTo>
                <a:lnTo>
                  <a:pt x="531233" y="495299"/>
                </a:lnTo>
                <a:lnTo>
                  <a:pt x="574913" y="482599"/>
                </a:lnTo>
                <a:lnTo>
                  <a:pt x="620961" y="469899"/>
                </a:lnTo>
                <a:lnTo>
                  <a:pt x="726303" y="469899"/>
                </a:lnTo>
                <a:lnTo>
                  <a:pt x="754694" y="482599"/>
                </a:lnTo>
                <a:lnTo>
                  <a:pt x="782770" y="482599"/>
                </a:lnTo>
                <a:lnTo>
                  <a:pt x="796269" y="495299"/>
                </a:lnTo>
                <a:lnTo>
                  <a:pt x="805397" y="507999"/>
                </a:lnTo>
                <a:lnTo>
                  <a:pt x="809359" y="520699"/>
                </a:lnTo>
                <a:lnTo>
                  <a:pt x="807364" y="533399"/>
                </a:lnTo>
                <a:lnTo>
                  <a:pt x="799516" y="546099"/>
                </a:lnTo>
                <a:lnTo>
                  <a:pt x="619500" y="546099"/>
                </a:lnTo>
                <a:lnTo>
                  <a:pt x="572932" y="558799"/>
                </a:lnTo>
                <a:lnTo>
                  <a:pt x="530030" y="584199"/>
                </a:lnTo>
                <a:lnTo>
                  <a:pt x="491578" y="609599"/>
                </a:lnTo>
                <a:lnTo>
                  <a:pt x="458360" y="647699"/>
                </a:lnTo>
                <a:lnTo>
                  <a:pt x="431160" y="685799"/>
                </a:lnTo>
                <a:lnTo>
                  <a:pt x="410760" y="723899"/>
                </a:lnTo>
                <a:lnTo>
                  <a:pt x="397946" y="774699"/>
                </a:lnTo>
                <a:lnTo>
                  <a:pt x="393500" y="825499"/>
                </a:lnTo>
                <a:lnTo>
                  <a:pt x="397946" y="863599"/>
                </a:lnTo>
                <a:lnTo>
                  <a:pt x="410760" y="914399"/>
                </a:lnTo>
                <a:lnTo>
                  <a:pt x="458360" y="1003299"/>
                </a:lnTo>
                <a:lnTo>
                  <a:pt x="491578" y="1028699"/>
                </a:lnTo>
                <a:lnTo>
                  <a:pt x="530030" y="1054099"/>
                </a:lnTo>
                <a:lnTo>
                  <a:pt x="572932" y="1079499"/>
                </a:lnTo>
                <a:lnTo>
                  <a:pt x="619500" y="1092199"/>
                </a:lnTo>
                <a:lnTo>
                  <a:pt x="896569" y="1092199"/>
                </a:lnTo>
                <a:lnTo>
                  <a:pt x="885226" y="1104899"/>
                </a:lnTo>
                <a:lnTo>
                  <a:pt x="847556" y="1130299"/>
                </a:lnTo>
                <a:lnTo>
                  <a:pt x="806668" y="1142999"/>
                </a:lnTo>
                <a:lnTo>
                  <a:pt x="762987" y="1155699"/>
                </a:lnTo>
                <a:lnTo>
                  <a:pt x="716940" y="1168399"/>
                </a:lnTo>
                <a:close/>
              </a:path>
              <a:path w="1495425" h="1485900">
                <a:moveTo>
                  <a:pt x="787517" y="558799"/>
                </a:moveTo>
                <a:lnTo>
                  <a:pt x="735589" y="558799"/>
                </a:lnTo>
                <a:lnTo>
                  <a:pt x="713477" y="546099"/>
                </a:lnTo>
                <a:lnTo>
                  <a:pt x="799516" y="546099"/>
                </a:lnTo>
                <a:lnTo>
                  <a:pt x="787517" y="558799"/>
                </a:lnTo>
                <a:close/>
              </a:path>
              <a:path w="1495425" h="1485900">
                <a:moveTo>
                  <a:pt x="798707" y="1320799"/>
                </a:moveTo>
                <a:lnTo>
                  <a:pt x="788771" y="1320799"/>
                </a:lnTo>
                <a:lnTo>
                  <a:pt x="776086" y="1308099"/>
                </a:lnTo>
                <a:lnTo>
                  <a:pt x="764903" y="1308099"/>
                </a:lnTo>
                <a:lnTo>
                  <a:pt x="756137" y="1295399"/>
                </a:lnTo>
                <a:lnTo>
                  <a:pt x="750700" y="1282699"/>
                </a:lnTo>
                <a:lnTo>
                  <a:pt x="749812" y="1269999"/>
                </a:lnTo>
                <a:lnTo>
                  <a:pt x="754807" y="1257299"/>
                </a:lnTo>
                <a:lnTo>
                  <a:pt x="764783" y="1244599"/>
                </a:lnTo>
                <a:lnTo>
                  <a:pt x="778835" y="1244599"/>
                </a:lnTo>
                <a:lnTo>
                  <a:pt x="825137" y="1219199"/>
                </a:lnTo>
                <a:lnTo>
                  <a:pt x="868786" y="1206499"/>
                </a:lnTo>
                <a:lnTo>
                  <a:pt x="909522" y="1181099"/>
                </a:lnTo>
                <a:lnTo>
                  <a:pt x="947082" y="1155699"/>
                </a:lnTo>
                <a:lnTo>
                  <a:pt x="981205" y="1117599"/>
                </a:lnTo>
                <a:lnTo>
                  <a:pt x="1011628" y="1079499"/>
                </a:lnTo>
                <a:lnTo>
                  <a:pt x="1038089" y="1041399"/>
                </a:lnTo>
                <a:lnTo>
                  <a:pt x="1060327" y="1003299"/>
                </a:lnTo>
                <a:lnTo>
                  <a:pt x="1078079" y="965199"/>
                </a:lnTo>
                <a:lnTo>
                  <a:pt x="1091083" y="914399"/>
                </a:lnTo>
                <a:lnTo>
                  <a:pt x="1099078" y="863599"/>
                </a:lnTo>
                <a:lnTo>
                  <a:pt x="1101801" y="825499"/>
                </a:lnTo>
                <a:lnTo>
                  <a:pt x="1098582" y="761999"/>
                </a:lnTo>
                <a:lnTo>
                  <a:pt x="1089037" y="711199"/>
                </a:lnTo>
                <a:lnTo>
                  <a:pt x="1073331" y="660399"/>
                </a:lnTo>
                <a:lnTo>
                  <a:pt x="1051630" y="622299"/>
                </a:lnTo>
                <a:lnTo>
                  <a:pt x="1047209" y="596899"/>
                </a:lnTo>
                <a:lnTo>
                  <a:pt x="1048801" y="584199"/>
                </a:lnTo>
                <a:lnTo>
                  <a:pt x="1055890" y="571499"/>
                </a:lnTo>
                <a:lnTo>
                  <a:pt x="1067960" y="558799"/>
                </a:lnTo>
                <a:lnTo>
                  <a:pt x="1097964" y="558799"/>
                </a:lnTo>
                <a:lnTo>
                  <a:pt x="1142234" y="622299"/>
                </a:lnTo>
                <a:lnTo>
                  <a:pt x="1158806" y="673099"/>
                </a:lnTo>
                <a:lnTo>
                  <a:pt x="1170783" y="723899"/>
                </a:lnTo>
                <a:lnTo>
                  <a:pt x="1178053" y="774699"/>
                </a:lnTo>
                <a:lnTo>
                  <a:pt x="1180501" y="825499"/>
                </a:lnTo>
                <a:lnTo>
                  <a:pt x="1178130" y="863599"/>
                </a:lnTo>
                <a:lnTo>
                  <a:pt x="1171148" y="914399"/>
                </a:lnTo>
                <a:lnTo>
                  <a:pt x="1159750" y="965199"/>
                </a:lnTo>
                <a:lnTo>
                  <a:pt x="1144131" y="1003299"/>
                </a:lnTo>
                <a:lnTo>
                  <a:pt x="1124486" y="1054099"/>
                </a:lnTo>
                <a:lnTo>
                  <a:pt x="1101011" y="1092199"/>
                </a:lnTo>
                <a:lnTo>
                  <a:pt x="1073899" y="1130299"/>
                </a:lnTo>
                <a:lnTo>
                  <a:pt x="1043347" y="1168399"/>
                </a:lnTo>
                <a:lnTo>
                  <a:pt x="1009550" y="1206499"/>
                </a:lnTo>
                <a:lnTo>
                  <a:pt x="972701" y="1231899"/>
                </a:lnTo>
                <a:lnTo>
                  <a:pt x="932998" y="1257299"/>
                </a:lnTo>
                <a:lnTo>
                  <a:pt x="890635" y="1282699"/>
                </a:lnTo>
                <a:lnTo>
                  <a:pt x="845806" y="1295399"/>
                </a:lnTo>
                <a:lnTo>
                  <a:pt x="798707" y="1320799"/>
                </a:lnTo>
                <a:close/>
              </a:path>
              <a:path w="1495425" h="1485900">
                <a:moveTo>
                  <a:pt x="719451" y="1015999"/>
                </a:moveTo>
                <a:lnTo>
                  <a:pt x="623886" y="1015999"/>
                </a:lnTo>
                <a:lnTo>
                  <a:pt x="582492" y="990599"/>
                </a:lnTo>
                <a:lnTo>
                  <a:pt x="545958" y="977899"/>
                </a:lnTo>
                <a:lnTo>
                  <a:pt x="515473" y="939799"/>
                </a:lnTo>
                <a:lnTo>
                  <a:pt x="492225" y="901699"/>
                </a:lnTo>
                <a:lnTo>
                  <a:pt x="477405" y="863599"/>
                </a:lnTo>
                <a:lnTo>
                  <a:pt x="472200" y="825499"/>
                </a:lnTo>
                <a:lnTo>
                  <a:pt x="478666" y="774699"/>
                </a:lnTo>
                <a:lnTo>
                  <a:pt x="497154" y="723899"/>
                </a:lnTo>
                <a:lnTo>
                  <a:pt x="526300" y="685799"/>
                </a:lnTo>
                <a:lnTo>
                  <a:pt x="564739" y="647699"/>
                </a:lnTo>
                <a:lnTo>
                  <a:pt x="611106" y="634999"/>
                </a:lnTo>
                <a:lnTo>
                  <a:pt x="641086" y="634999"/>
                </a:lnTo>
                <a:lnTo>
                  <a:pt x="652829" y="647699"/>
                </a:lnTo>
                <a:lnTo>
                  <a:pt x="660293" y="660399"/>
                </a:lnTo>
                <a:lnTo>
                  <a:pt x="661837" y="673099"/>
                </a:lnTo>
                <a:lnTo>
                  <a:pt x="657441" y="685799"/>
                </a:lnTo>
                <a:lnTo>
                  <a:pt x="647953" y="698499"/>
                </a:lnTo>
                <a:lnTo>
                  <a:pt x="634224" y="711199"/>
                </a:lnTo>
                <a:lnTo>
                  <a:pt x="600163" y="723899"/>
                </a:lnTo>
                <a:lnTo>
                  <a:pt x="573859" y="749299"/>
                </a:lnTo>
                <a:lnTo>
                  <a:pt x="556906" y="787399"/>
                </a:lnTo>
                <a:lnTo>
                  <a:pt x="550900" y="825499"/>
                </a:lnTo>
                <a:lnTo>
                  <a:pt x="560188" y="863599"/>
                </a:lnTo>
                <a:lnTo>
                  <a:pt x="585504" y="901699"/>
                </a:lnTo>
                <a:lnTo>
                  <a:pt x="623031" y="927099"/>
                </a:lnTo>
                <a:lnTo>
                  <a:pt x="668950" y="939799"/>
                </a:lnTo>
                <a:lnTo>
                  <a:pt x="825616" y="939799"/>
                </a:lnTo>
                <a:lnTo>
                  <a:pt x="804831" y="965199"/>
                </a:lnTo>
                <a:lnTo>
                  <a:pt x="765361" y="990599"/>
                </a:lnTo>
                <a:lnTo>
                  <a:pt x="719451" y="1015999"/>
                </a:lnTo>
                <a:close/>
              </a:path>
              <a:path w="1495425" h="1485900">
                <a:moveTo>
                  <a:pt x="896569" y="1092199"/>
                </a:moveTo>
                <a:lnTo>
                  <a:pt x="718401" y="1092199"/>
                </a:lnTo>
                <a:lnTo>
                  <a:pt x="764969" y="1079499"/>
                </a:lnTo>
                <a:lnTo>
                  <a:pt x="807871" y="1054099"/>
                </a:lnTo>
                <a:lnTo>
                  <a:pt x="846322" y="1028699"/>
                </a:lnTo>
                <a:lnTo>
                  <a:pt x="879541" y="1003299"/>
                </a:lnTo>
                <a:lnTo>
                  <a:pt x="927141" y="914399"/>
                </a:lnTo>
                <a:lnTo>
                  <a:pt x="939955" y="863599"/>
                </a:lnTo>
                <a:lnTo>
                  <a:pt x="944401" y="825499"/>
                </a:lnTo>
                <a:lnTo>
                  <a:pt x="943463" y="800099"/>
                </a:lnTo>
                <a:lnTo>
                  <a:pt x="940662" y="774699"/>
                </a:lnTo>
                <a:lnTo>
                  <a:pt x="936017" y="749299"/>
                </a:lnTo>
                <a:lnTo>
                  <a:pt x="929546" y="736599"/>
                </a:lnTo>
                <a:lnTo>
                  <a:pt x="927551" y="711199"/>
                </a:lnTo>
                <a:lnTo>
                  <a:pt x="931514" y="698499"/>
                </a:lnTo>
                <a:lnTo>
                  <a:pt x="940641" y="685799"/>
                </a:lnTo>
                <a:lnTo>
                  <a:pt x="984169" y="685799"/>
                </a:lnTo>
                <a:lnTo>
                  <a:pt x="1012352" y="736599"/>
                </a:lnTo>
                <a:lnTo>
                  <a:pt x="1021903" y="787399"/>
                </a:lnTo>
                <a:lnTo>
                  <a:pt x="1023101" y="825499"/>
                </a:lnTo>
                <a:lnTo>
                  <a:pt x="1019862" y="863599"/>
                </a:lnTo>
                <a:lnTo>
                  <a:pt x="1010428" y="914399"/>
                </a:lnTo>
                <a:lnTo>
                  <a:pt x="995225" y="952499"/>
                </a:lnTo>
                <a:lnTo>
                  <a:pt x="974678" y="1003299"/>
                </a:lnTo>
                <a:lnTo>
                  <a:pt x="949213" y="1041399"/>
                </a:lnTo>
                <a:lnTo>
                  <a:pt x="919254" y="1066799"/>
                </a:lnTo>
                <a:lnTo>
                  <a:pt x="896569" y="1092199"/>
                </a:lnTo>
                <a:close/>
              </a:path>
              <a:path w="1495425" h="1485900">
                <a:moveTo>
                  <a:pt x="825616" y="939799"/>
                </a:moveTo>
                <a:lnTo>
                  <a:pt x="668950" y="939799"/>
                </a:lnTo>
                <a:lnTo>
                  <a:pt x="706419" y="927099"/>
                </a:lnTo>
                <a:lnTo>
                  <a:pt x="739166" y="914399"/>
                </a:lnTo>
                <a:lnTo>
                  <a:pt x="765014" y="888999"/>
                </a:lnTo>
                <a:lnTo>
                  <a:pt x="781787" y="850899"/>
                </a:lnTo>
                <a:lnTo>
                  <a:pt x="789237" y="838199"/>
                </a:lnTo>
                <a:lnTo>
                  <a:pt x="800958" y="825499"/>
                </a:lnTo>
                <a:lnTo>
                  <a:pt x="830974" y="825499"/>
                </a:lnTo>
                <a:lnTo>
                  <a:pt x="844704" y="838199"/>
                </a:lnTo>
                <a:lnTo>
                  <a:pt x="854191" y="850899"/>
                </a:lnTo>
                <a:lnTo>
                  <a:pt x="858587" y="863599"/>
                </a:lnTo>
                <a:lnTo>
                  <a:pt x="857044" y="876299"/>
                </a:lnTo>
                <a:lnTo>
                  <a:pt x="836009" y="927099"/>
                </a:lnTo>
                <a:lnTo>
                  <a:pt x="825616" y="939799"/>
                </a:lnTo>
                <a:close/>
              </a:path>
              <a:path w="1495425" h="1485900">
                <a:moveTo>
                  <a:pt x="676455" y="863599"/>
                </a:moveTo>
                <a:lnTo>
                  <a:pt x="661446" y="863599"/>
                </a:lnTo>
                <a:lnTo>
                  <a:pt x="654145" y="850899"/>
                </a:lnTo>
                <a:lnTo>
                  <a:pt x="683756" y="850899"/>
                </a:lnTo>
                <a:lnTo>
                  <a:pt x="676455" y="863599"/>
                </a:lnTo>
                <a:close/>
              </a:path>
              <a:path w="1495425" h="1485900">
                <a:moveTo>
                  <a:pt x="684271" y="1333499"/>
                </a:moveTo>
                <a:lnTo>
                  <a:pt x="653630" y="1333499"/>
                </a:lnTo>
                <a:lnTo>
                  <a:pt x="641123" y="1320799"/>
                </a:lnTo>
                <a:lnTo>
                  <a:pt x="632692" y="1308099"/>
                </a:lnTo>
                <a:lnTo>
                  <a:pt x="629600" y="1295399"/>
                </a:lnTo>
                <a:lnTo>
                  <a:pt x="632692" y="1282699"/>
                </a:lnTo>
                <a:lnTo>
                  <a:pt x="641123" y="1269999"/>
                </a:lnTo>
                <a:lnTo>
                  <a:pt x="653630" y="1257299"/>
                </a:lnTo>
                <a:lnTo>
                  <a:pt x="684271" y="1257299"/>
                </a:lnTo>
                <a:lnTo>
                  <a:pt x="696778" y="1269999"/>
                </a:lnTo>
                <a:lnTo>
                  <a:pt x="705209" y="1282699"/>
                </a:lnTo>
                <a:lnTo>
                  <a:pt x="708300" y="1295399"/>
                </a:lnTo>
                <a:lnTo>
                  <a:pt x="705209" y="1308099"/>
                </a:lnTo>
                <a:lnTo>
                  <a:pt x="696778" y="1320799"/>
                </a:lnTo>
                <a:lnTo>
                  <a:pt x="684271" y="1333499"/>
                </a:lnTo>
                <a:close/>
              </a:path>
            </a:pathLst>
          </a:custGeom>
          <a:solidFill>
            <a:srgbClr val="955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729" marR="5080" indent="-240665">
              <a:lnSpc>
                <a:spcPct val="100000"/>
              </a:lnSpc>
              <a:spcBef>
                <a:spcPts val="95"/>
              </a:spcBef>
            </a:pPr>
            <a:r>
              <a:rPr sz="7050" spc="75" dirty="0"/>
              <a:t>Image</a:t>
            </a:r>
            <a:r>
              <a:rPr sz="7050" spc="55" dirty="0"/>
              <a:t> </a:t>
            </a:r>
            <a:r>
              <a:rPr sz="7050" spc="-45" dirty="0"/>
              <a:t>Super-</a:t>
            </a:r>
            <a:r>
              <a:rPr sz="7050" dirty="0"/>
              <a:t>Resolution</a:t>
            </a:r>
            <a:r>
              <a:rPr sz="7050" spc="60" dirty="0"/>
              <a:t> </a:t>
            </a:r>
            <a:r>
              <a:rPr sz="7050" dirty="0"/>
              <a:t>Using</a:t>
            </a:r>
            <a:r>
              <a:rPr sz="7050" spc="55" dirty="0"/>
              <a:t> </a:t>
            </a:r>
            <a:r>
              <a:rPr sz="7050" dirty="0"/>
              <a:t>Very</a:t>
            </a:r>
            <a:r>
              <a:rPr sz="7050" spc="55" dirty="0"/>
              <a:t> </a:t>
            </a:r>
            <a:r>
              <a:rPr sz="7050" spc="-20" dirty="0"/>
              <a:t>Deep </a:t>
            </a:r>
            <a:r>
              <a:rPr sz="7050" spc="-130" dirty="0"/>
              <a:t>Residual</a:t>
            </a:r>
            <a:r>
              <a:rPr sz="7050" spc="100" dirty="0"/>
              <a:t> </a:t>
            </a:r>
            <a:r>
              <a:rPr sz="7050" dirty="0"/>
              <a:t>Channel</a:t>
            </a:r>
            <a:r>
              <a:rPr sz="7050" spc="100" dirty="0"/>
              <a:t> </a:t>
            </a:r>
            <a:r>
              <a:rPr sz="7050" spc="65" dirty="0"/>
              <a:t>Attention</a:t>
            </a:r>
            <a:r>
              <a:rPr sz="7050" spc="95" dirty="0"/>
              <a:t> </a:t>
            </a:r>
            <a:r>
              <a:rPr sz="7050" spc="-10" dirty="0"/>
              <a:t>Networks</a:t>
            </a:r>
            <a:endParaRPr sz="7050"/>
          </a:p>
        </p:txBody>
      </p:sp>
      <p:grpSp>
        <p:nvGrpSpPr>
          <p:cNvPr id="33" name="object 33"/>
          <p:cNvGrpSpPr/>
          <p:nvPr/>
        </p:nvGrpSpPr>
        <p:grpSpPr>
          <a:xfrm>
            <a:off x="11420534" y="8808809"/>
            <a:ext cx="271780" cy="271780"/>
            <a:chOff x="11420534" y="8808809"/>
            <a:chExt cx="271780" cy="271780"/>
          </a:xfrm>
        </p:grpSpPr>
        <p:sp>
          <p:nvSpPr>
            <p:cNvPr id="34" name="object 34"/>
            <p:cNvSpPr/>
            <p:nvPr/>
          </p:nvSpPr>
          <p:spPr>
            <a:xfrm>
              <a:off x="11429020" y="8817295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29020" y="8817295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546980" y="4981954"/>
            <a:ext cx="271780" cy="271780"/>
            <a:chOff x="2546980" y="4981954"/>
            <a:chExt cx="271780" cy="271780"/>
          </a:xfrm>
        </p:grpSpPr>
        <p:sp>
          <p:nvSpPr>
            <p:cNvPr id="37" name="object 37"/>
            <p:cNvSpPr/>
            <p:nvPr/>
          </p:nvSpPr>
          <p:spPr>
            <a:xfrm>
              <a:off x="2555466" y="499044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55466" y="499044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546980" y="8796404"/>
            <a:ext cx="271780" cy="271780"/>
            <a:chOff x="2546980" y="8796404"/>
            <a:chExt cx="271780" cy="271780"/>
          </a:xfrm>
        </p:grpSpPr>
        <p:sp>
          <p:nvSpPr>
            <p:cNvPr id="40" name="object 40"/>
            <p:cNvSpPr/>
            <p:nvPr/>
          </p:nvSpPr>
          <p:spPr>
            <a:xfrm>
              <a:off x="2555466" y="880489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55466" y="880489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1420534" y="9150277"/>
            <a:ext cx="271780" cy="271780"/>
            <a:chOff x="11420534" y="9150277"/>
            <a:chExt cx="271780" cy="271780"/>
          </a:xfrm>
        </p:grpSpPr>
        <p:sp>
          <p:nvSpPr>
            <p:cNvPr id="43" name="object 43"/>
            <p:cNvSpPr/>
            <p:nvPr/>
          </p:nvSpPr>
          <p:spPr>
            <a:xfrm>
              <a:off x="11429020" y="9158763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429020" y="9158763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6710" y="2362314"/>
            <a:ext cx="16268700" cy="389255"/>
          </a:xfrm>
          <a:custGeom>
            <a:avLst/>
            <a:gdLst/>
            <a:ahLst/>
            <a:cxnLst/>
            <a:rect l="l" t="t" r="r" b="b"/>
            <a:pathLst>
              <a:path w="16268700" h="389255">
                <a:moveTo>
                  <a:pt x="8802076" y="345892"/>
                </a:moveTo>
                <a:lnTo>
                  <a:pt x="7425769" y="345892"/>
                </a:lnTo>
                <a:lnTo>
                  <a:pt x="7676555" y="339542"/>
                </a:lnTo>
                <a:lnTo>
                  <a:pt x="7726511" y="339542"/>
                </a:lnTo>
                <a:lnTo>
                  <a:pt x="7776463" y="338272"/>
                </a:lnTo>
                <a:lnTo>
                  <a:pt x="7826412" y="338272"/>
                </a:lnTo>
                <a:lnTo>
                  <a:pt x="7876359" y="337002"/>
                </a:lnTo>
                <a:lnTo>
                  <a:pt x="8026189" y="337002"/>
                </a:lnTo>
                <a:lnTo>
                  <a:pt x="8076130" y="335732"/>
                </a:lnTo>
                <a:lnTo>
                  <a:pt x="8375783" y="335732"/>
                </a:lnTo>
                <a:lnTo>
                  <a:pt x="8425729" y="334462"/>
                </a:lnTo>
                <a:lnTo>
                  <a:pt x="8525631" y="334462"/>
                </a:lnTo>
                <a:lnTo>
                  <a:pt x="8575586" y="333192"/>
                </a:lnTo>
                <a:lnTo>
                  <a:pt x="8625545" y="333192"/>
                </a:lnTo>
                <a:lnTo>
                  <a:pt x="9646857" y="315412"/>
                </a:lnTo>
                <a:lnTo>
                  <a:pt x="9749104" y="312872"/>
                </a:lnTo>
                <a:lnTo>
                  <a:pt x="9851351" y="311602"/>
                </a:lnTo>
                <a:lnTo>
                  <a:pt x="9953598" y="309062"/>
                </a:lnTo>
                <a:lnTo>
                  <a:pt x="10004722" y="309062"/>
                </a:lnTo>
                <a:lnTo>
                  <a:pt x="10670377" y="292552"/>
                </a:lnTo>
                <a:lnTo>
                  <a:pt x="10722033" y="290012"/>
                </a:lnTo>
                <a:lnTo>
                  <a:pt x="10773694" y="288742"/>
                </a:lnTo>
                <a:lnTo>
                  <a:pt x="10825359" y="286202"/>
                </a:lnTo>
                <a:lnTo>
                  <a:pt x="10877026" y="284932"/>
                </a:lnTo>
                <a:lnTo>
                  <a:pt x="10980368" y="279852"/>
                </a:lnTo>
                <a:lnTo>
                  <a:pt x="11187049" y="272232"/>
                </a:lnTo>
                <a:lnTo>
                  <a:pt x="11290375" y="267152"/>
                </a:lnTo>
                <a:lnTo>
                  <a:pt x="11342031" y="265882"/>
                </a:lnTo>
                <a:lnTo>
                  <a:pt x="11393682" y="263342"/>
                </a:lnTo>
                <a:lnTo>
                  <a:pt x="11497437" y="259532"/>
                </a:lnTo>
                <a:lnTo>
                  <a:pt x="11549542" y="258262"/>
                </a:lnTo>
                <a:lnTo>
                  <a:pt x="12018219" y="235402"/>
                </a:lnTo>
                <a:lnTo>
                  <a:pt x="12070265" y="231592"/>
                </a:lnTo>
                <a:lnTo>
                  <a:pt x="12122305" y="229052"/>
                </a:lnTo>
                <a:lnTo>
                  <a:pt x="12174339" y="225242"/>
                </a:lnTo>
                <a:lnTo>
                  <a:pt x="12226367" y="222702"/>
                </a:lnTo>
                <a:lnTo>
                  <a:pt x="12278389" y="218892"/>
                </a:lnTo>
                <a:lnTo>
                  <a:pt x="12330405" y="216352"/>
                </a:lnTo>
                <a:lnTo>
                  <a:pt x="12434419" y="208732"/>
                </a:lnTo>
                <a:lnTo>
                  <a:pt x="12485527" y="206192"/>
                </a:lnTo>
                <a:lnTo>
                  <a:pt x="12536595" y="201112"/>
                </a:lnTo>
                <a:lnTo>
                  <a:pt x="12587640" y="197302"/>
                </a:lnTo>
                <a:lnTo>
                  <a:pt x="12689715" y="187142"/>
                </a:lnTo>
                <a:lnTo>
                  <a:pt x="12740775" y="183332"/>
                </a:lnTo>
                <a:lnTo>
                  <a:pt x="12843009" y="178252"/>
                </a:lnTo>
                <a:lnTo>
                  <a:pt x="12894212" y="176982"/>
                </a:lnTo>
                <a:lnTo>
                  <a:pt x="12945493" y="176982"/>
                </a:lnTo>
                <a:lnTo>
                  <a:pt x="12996866" y="178252"/>
                </a:lnTo>
                <a:lnTo>
                  <a:pt x="12996866" y="190952"/>
                </a:lnTo>
                <a:lnTo>
                  <a:pt x="12792544" y="201112"/>
                </a:lnTo>
                <a:lnTo>
                  <a:pt x="12741484" y="204922"/>
                </a:lnTo>
                <a:lnTo>
                  <a:pt x="12690429" y="207462"/>
                </a:lnTo>
                <a:lnTo>
                  <a:pt x="12639379" y="211272"/>
                </a:lnTo>
                <a:lnTo>
                  <a:pt x="12588332" y="213812"/>
                </a:lnTo>
                <a:lnTo>
                  <a:pt x="12333100" y="231592"/>
                </a:lnTo>
                <a:lnTo>
                  <a:pt x="12282045" y="234132"/>
                </a:lnTo>
                <a:lnTo>
                  <a:pt x="12230985" y="237942"/>
                </a:lnTo>
                <a:lnTo>
                  <a:pt x="12128843" y="243022"/>
                </a:lnTo>
                <a:lnTo>
                  <a:pt x="12077758" y="246832"/>
                </a:lnTo>
                <a:lnTo>
                  <a:pt x="11280720" y="286202"/>
                </a:lnTo>
                <a:lnTo>
                  <a:pt x="11181225" y="290012"/>
                </a:lnTo>
                <a:lnTo>
                  <a:pt x="11081716" y="295092"/>
                </a:lnTo>
                <a:lnTo>
                  <a:pt x="11031956" y="296362"/>
                </a:lnTo>
                <a:lnTo>
                  <a:pt x="10881178" y="303982"/>
                </a:lnTo>
                <a:lnTo>
                  <a:pt x="10829930" y="305252"/>
                </a:lnTo>
                <a:lnTo>
                  <a:pt x="10778679" y="307792"/>
                </a:lnTo>
                <a:lnTo>
                  <a:pt x="10061122" y="325572"/>
                </a:lnTo>
                <a:lnTo>
                  <a:pt x="10009879" y="325572"/>
                </a:lnTo>
                <a:lnTo>
                  <a:pt x="9907403" y="328112"/>
                </a:lnTo>
                <a:lnTo>
                  <a:pt x="9856171" y="330652"/>
                </a:lnTo>
                <a:lnTo>
                  <a:pt x="9702505" y="334462"/>
                </a:lnTo>
                <a:lnTo>
                  <a:pt x="9651293" y="337002"/>
                </a:lnTo>
                <a:lnTo>
                  <a:pt x="9550214" y="339542"/>
                </a:lnTo>
                <a:lnTo>
                  <a:pt x="9500338" y="342082"/>
                </a:lnTo>
                <a:lnTo>
                  <a:pt x="9450459" y="342082"/>
                </a:lnTo>
                <a:lnTo>
                  <a:pt x="9350697" y="344622"/>
                </a:lnTo>
                <a:lnTo>
                  <a:pt x="8851935" y="344622"/>
                </a:lnTo>
                <a:lnTo>
                  <a:pt x="8802076" y="345892"/>
                </a:lnTo>
                <a:close/>
              </a:path>
              <a:path w="16268700" h="389255">
                <a:moveTo>
                  <a:pt x="77345" y="362402"/>
                </a:moveTo>
                <a:lnTo>
                  <a:pt x="50323" y="362402"/>
                </a:lnTo>
                <a:lnTo>
                  <a:pt x="24237" y="358592"/>
                </a:lnTo>
                <a:lnTo>
                  <a:pt x="5368" y="344622"/>
                </a:lnTo>
                <a:lnTo>
                  <a:pt x="0" y="317952"/>
                </a:lnTo>
                <a:lnTo>
                  <a:pt x="10453" y="292552"/>
                </a:lnTo>
                <a:lnTo>
                  <a:pt x="31766" y="281122"/>
                </a:lnTo>
                <a:lnTo>
                  <a:pt x="58493" y="281122"/>
                </a:lnTo>
                <a:lnTo>
                  <a:pt x="85186" y="284932"/>
                </a:lnTo>
                <a:lnTo>
                  <a:pt x="133772" y="292552"/>
                </a:lnTo>
                <a:lnTo>
                  <a:pt x="182426" y="296362"/>
                </a:lnTo>
                <a:lnTo>
                  <a:pt x="279871" y="296362"/>
                </a:lnTo>
                <a:lnTo>
                  <a:pt x="328628" y="297632"/>
                </a:lnTo>
                <a:lnTo>
                  <a:pt x="379508" y="297632"/>
                </a:lnTo>
                <a:lnTo>
                  <a:pt x="430389" y="298902"/>
                </a:lnTo>
                <a:lnTo>
                  <a:pt x="481269" y="298902"/>
                </a:lnTo>
                <a:lnTo>
                  <a:pt x="532148" y="300172"/>
                </a:lnTo>
                <a:lnTo>
                  <a:pt x="583027" y="300172"/>
                </a:lnTo>
                <a:lnTo>
                  <a:pt x="633905" y="301442"/>
                </a:lnTo>
                <a:lnTo>
                  <a:pt x="939148" y="303982"/>
                </a:lnTo>
                <a:lnTo>
                  <a:pt x="990017" y="305252"/>
                </a:lnTo>
                <a:lnTo>
                  <a:pt x="1040883" y="305252"/>
                </a:lnTo>
                <a:lnTo>
                  <a:pt x="1091747" y="306522"/>
                </a:lnTo>
                <a:lnTo>
                  <a:pt x="1142609" y="306522"/>
                </a:lnTo>
                <a:lnTo>
                  <a:pt x="1549401" y="316682"/>
                </a:lnTo>
                <a:lnTo>
                  <a:pt x="1600186" y="319222"/>
                </a:lnTo>
                <a:lnTo>
                  <a:pt x="1752543" y="323032"/>
                </a:lnTo>
                <a:lnTo>
                  <a:pt x="1803330" y="325572"/>
                </a:lnTo>
                <a:lnTo>
                  <a:pt x="2260418" y="337002"/>
                </a:lnTo>
                <a:lnTo>
                  <a:pt x="2311207" y="337002"/>
                </a:lnTo>
                <a:lnTo>
                  <a:pt x="2463576" y="340812"/>
                </a:lnTo>
                <a:lnTo>
                  <a:pt x="2514365" y="340812"/>
                </a:lnTo>
                <a:lnTo>
                  <a:pt x="2565156" y="342082"/>
                </a:lnTo>
                <a:lnTo>
                  <a:pt x="2615946" y="342082"/>
                </a:lnTo>
                <a:lnTo>
                  <a:pt x="2666736" y="343352"/>
                </a:lnTo>
                <a:lnTo>
                  <a:pt x="2717527" y="343352"/>
                </a:lnTo>
                <a:lnTo>
                  <a:pt x="2768318" y="344622"/>
                </a:lnTo>
                <a:lnTo>
                  <a:pt x="2819109" y="344622"/>
                </a:lnTo>
                <a:lnTo>
                  <a:pt x="2869901" y="345892"/>
                </a:lnTo>
                <a:lnTo>
                  <a:pt x="2920692" y="345892"/>
                </a:lnTo>
                <a:lnTo>
                  <a:pt x="2971484" y="347162"/>
                </a:lnTo>
                <a:lnTo>
                  <a:pt x="3073068" y="347162"/>
                </a:lnTo>
                <a:lnTo>
                  <a:pt x="3123861" y="348432"/>
                </a:lnTo>
                <a:lnTo>
                  <a:pt x="3225446" y="348432"/>
                </a:lnTo>
                <a:lnTo>
                  <a:pt x="3276239" y="349702"/>
                </a:lnTo>
                <a:lnTo>
                  <a:pt x="3530207" y="349702"/>
                </a:lnTo>
                <a:lnTo>
                  <a:pt x="3631795" y="350972"/>
                </a:lnTo>
                <a:lnTo>
                  <a:pt x="5816041" y="350972"/>
                </a:lnTo>
                <a:lnTo>
                  <a:pt x="361134" y="352242"/>
                </a:lnTo>
                <a:lnTo>
                  <a:pt x="313830" y="353512"/>
                </a:lnTo>
                <a:lnTo>
                  <a:pt x="266546" y="356052"/>
                </a:lnTo>
                <a:lnTo>
                  <a:pt x="171983" y="359862"/>
                </a:lnTo>
                <a:lnTo>
                  <a:pt x="77345" y="362402"/>
                </a:lnTo>
                <a:close/>
              </a:path>
              <a:path w="16268700" h="389255">
                <a:moveTo>
                  <a:pt x="8602699" y="348432"/>
                </a:moveTo>
                <a:lnTo>
                  <a:pt x="7274905" y="348432"/>
                </a:lnTo>
                <a:lnTo>
                  <a:pt x="7375481" y="345892"/>
                </a:lnTo>
                <a:lnTo>
                  <a:pt x="8702375" y="345892"/>
                </a:lnTo>
                <a:lnTo>
                  <a:pt x="8602699" y="348432"/>
                </a:lnTo>
                <a:close/>
              </a:path>
              <a:path w="16268700" h="389255">
                <a:moveTo>
                  <a:pt x="7060229" y="377642"/>
                </a:moveTo>
                <a:lnTo>
                  <a:pt x="2406513" y="377642"/>
                </a:lnTo>
                <a:lnTo>
                  <a:pt x="2355291" y="376372"/>
                </a:lnTo>
                <a:lnTo>
                  <a:pt x="2304068" y="376372"/>
                </a:lnTo>
                <a:lnTo>
                  <a:pt x="2252844" y="375102"/>
                </a:lnTo>
                <a:lnTo>
                  <a:pt x="2201619" y="375102"/>
                </a:lnTo>
                <a:lnTo>
                  <a:pt x="1433179" y="361132"/>
                </a:lnTo>
                <a:lnTo>
                  <a:pt x="1330712" y="359862"/>
                </a:lnTo>
                <a:lnTo>
                  <a:pt x="1279479" y="358592"/>
                </a:lnTo>
                <a:lnTo>
                  <a:pt x="1228244" y="358592"/>
                </a:lnTo>
                <a:lnTo>
                  <a:pt x="1125775" y="356052"/>
                </a:lnTo>
                <a:lnTo>
                  <a:pt x="1074540" y="356052"/>
                </a:lnTo>
                <a:lnTo>
                  <a:pt x="1023305" y="354782"/>
                </a:lnTo>
                <a:lnTo>
                  <a:pt x="920833" y="354782"/>
                </a:lnTo>
                <a:lnTo>
                  <a:pt x="869597" y="353512"/>
                </a:lnTo>
                <a:lnTo>
                  <a:pt x="6721736" y="353512"/>
                </a:lnTo>
                <a:lnTo>
                  <a:pt x="6772024" y="352242"/>
                </a:lnTo>
                <a:lnTo>
                  <a:pt x="6922889" y="352242"/>
                </a:lnTo>
                <a:lnTo>
                  <a:pt x="6973177" y="350972"/>
                </a:lnTo>
                <a:lnTo>
                  <a:pt x="7073753" y="350972"/>
                </a:lnTo>
                <a:lnTo>
                  <a:pt x="7124041" y="349702"/>
                </a:lnTo>
                <a:lnTo>
                  <a:pt x="7174329" y="349702"/>
                </a:lnTo>
                <a:lnTo>
                  <a:pt x="7224617" y="348432"/>
                </a:lnTo>
                <a:lnTo>
                  <a:pt x="8552872" y="348432"/>
                </a:lnTo>
                <a:lnTo>
                  <a:pt x="8503053" y="350972"/>
                </a:lnTo>
                <a:lnTo>
                  <a:pt x="8453243" y="352242"/>
                </a:lnTo>
                <a:lnTo>
                  <a:pt x="8254802" y="362402"/>
                </a:lnTo>
                <a:lnTo>
                  <a:pt x="8106534" y="366212"/>
                </a:lnTo>
                <a:lnTo>
                  <a:pt x="7661869" y="366212"/>
                </a:lnTo>
                <a:lnTo>
                  <a:pt x="7612483" y="367482"/>
                </a:lnTo>
                <a:lnTo>
                  <a:pt x="7513727" y="367482"/>
                </a:lnTo>
                <a:lnTo>
                  <a:pt x="7262296" y="373832"/>
                </a:lnTo>
                <a:lnTo>
                  <a:pt x="7211779" y="373832"/>
                </a:lnTo>
                <a:lnTo>
                  <a:pt x="7060229" y="377642"/>
                </a:lnTo>
                <a:close/>
              </a:path>
              <a:path w="16268700" h="389255">
                <a:moveTo>
                  <a:pt x="6218855" y="353512"/>
                </a:moveTo>
                <a:lnTo>
                  <a:pt x="767125" y="353512"/>
                </a:lnTo>
                <a:lnTo>
                  <a:pt x="715889" y="352242"/>
                </a:lnTo>
                <a:lnTo>
                  <a:pt x="6118279" y="352242"/>
                </a:lnTo>
                <a:lnTo>
                  <a:pt x="6218855" y="353512"/>
                </a:lnTo>
                <a:close/>
              </a:path>
              <a:path w="16268700" h="389255">
                <a:moveTo>
                  <a:pt x="6908677" y="380182"/>
                </a:moveTo>
                <a:lnTo>
                  <a:pt x="2611396" y="380182"/>
                </a:lnTo>
                <a:lnTo>
                  <a:pt x="2560176" y="378912"/>
                </a:lnTo>
                <a:lnTo>
                  <a:pt x="2508956" y="378912"/>
                </a:lnTo>
                <a:lnTo>
                  <a:pt x="2457735" y="377642"/>
                </a:lnTo>
                <a:lnTo>
                  <a:pt x="7009712" y="377642"/>
                </a:lnTo>
                <a:lnTo>
                  <a:pt x="6908677" y="380182"/>
                </a:lnTo>
                <a:close/>
              </a:path>
              <a:path w="16268700" h="389255">
                <a:moveTo>
                  <a:pt x="6807642" y="381452"/>
                </a:moveTo>
                <a:lnTo>
                  <a:pt x="2816264" y="381452"/>
                </a:lnTo>
                <a:lnTo>
                  <a:pt x="2765049" y="380182"/>
                </a:lnTo>
                <a:lnTo>
                  <a:pt x="6858159" y="380182"/>
                </a:lnTo>
                <a:lnTo>
                  <a:pt x="6807642" y="381452"/>
                </a:lnTo>
                <a:close/>
              </a:path>
              <a:path w="16268700" h="389255">
                <a:moveTo>
                  <a:pt x="5898293" y="389072"/>
                </a:moveTo>
                <a:lnTo>
                  <a:pt x="4635271" y="389072"/>
                </a:lnTo>
                <a:lnTo>
                  <a:pt x="3069186" y="381452"/>
                </a:lnTo>
                <a:lnTo>
                  <a:pt x="6757123" y="381452"/>
                </a:lnTo>
                <a:lnTo>
                  <a:pt x="6706605" y="382722"/>
                </a:lnTo>
                <a:lnTo>
                  <a:pt x="6656087" y="382722"/>
                </a:lnTo>
                <a:lnTo>
                  <a:pt x="6605568" y="383992"/>
                </a:lnTo>
                <a:lnTo>
                  <a:pt x="6555049" y="383992"/>
                </a:lnTo>
                <a:lnTo>
                  <a:pt x="6504530" y="385262"/>
                </a:lnTo>
                <a:lnTo>
                  <a:pt x="6403492" y="385262"/>
                </a:lnTo>
                <a:lnTo>
                  <a:pt x="6352972" y="386532"/>
                </a:lnTo>
                <a:lnTo>
                  <a:pt x="6251933" y="386532"/>
                </a:lnTo>
                <a:lnTo>
                  <a:pt x="6201414" y="387802"/>
                </a:lnTo>
                <a:lnTo>
                  <a:pt x="5999333" y="387802"/>
                </a:lnTo>
                <a:lnTo>
                  <a:pt x="5898293" y="389072"/>
                </a:lnTo>
                <a:close/>
              </a:path>
              <a:path w="16268700" h="389255">
                <a:moveTo>
                  <a:pt x="14044057" y="124438"/>
                </a:moveTo>
                <a:lnTo>
                  <a:pt x="14029573" y="124438"/>
                </a:lnTo>
                <a:lnTo>
                  <a:pt x="14018038" y="123904"/>
                </a:lnTo>
                <a:lnTo>
                  <a:pt x="14005062" y="123035"/>
                </a:lnTo>
                <a:lnTo>
                  <a:pt x="13992019" y="122300"/>
                </a:lnTo>
                <a:lnTo>
                  <a:pt x="13992019" y="109825"/>
                </a:lnTo>
                <a:lnTo>
                  <a:pt x="14753291" y="80241"/>
                </a:lnTo>
                <a:lnTo>
                  <a:pt x="16171945" y="5747"/>
                </a:lnTo>
                <a:lnTo>
                  <a:pt x="16201122" y="2322"/>
                </a:lnTo>
                <a:lnTo>
                  <a:pt x="16231870" y="0"/>
                </a:lnTo>
                <a:lnTo>
                  <a:pt x="16256803" y="6699"/>
                </a:lnTo>
                <a:lnTo>
                  <a:pt x="16268538" y="30341"/>
                </a:lnTo>
                <a:lnTo>
                  <a:pt x="16260496" y="55241"/>
                </a:lnTo>
                <a:lnTo>
                  <a:pt x="16237083" y="65939"/>
                </a:lnTo>
                <a:lnTo>
                  <a:pt x="16208686" y="68122"/>
                </a:lnTo>
                <a:lnTo>
                  <a:pt x="16177291" y="68122"/>
                </a:lnTo>
                <a:lnTo>
                  <a:pt x="14044057" y="124082"/>
                </a:lnTo>
                <a:lnTo>
                  <a:pt x="14044057" y="124438"/>
                </a:lnTo>
                <a:close/>
              </a:path>
              <a:path w="16268700" h="389255">
                <a:moveTo>
                  <a:pt x="16206586" y="68284"/>
                </a:moveTo>
                <a:lnTo>
                  <a:pt x="16177291" y="68122"/>
                </a:lnTo>
                <a:lnTo>
                  <a:pt x="16208686" y="68122"/>
                </a:lnTo>
                <a:lnTo>
                  <a:pt x="16206586" y="68284"/>
                </a:lnTo>
                <a:close/>
              </a:path>
              <a:path w="16268700" h="389255">
                <a:moveTo>
                  <a:pt x="13973954" y="126052"/>
                </a:moveTo>
                <a:lnTo>
                  <a:pt x="13727056" y="126052"/>
                </a:lnTo>
                <a:lnTo>
                  <a:pt x="13782908" y="124438"/>
                </a:lnTo>
                <a:lnTo>
                  <a:pt x="13781348" y="124438"/>
                </a:lnTo>
                <a:lnTo>
                  <a:pt x="13833426" y="120939"/>
                </a:lnTo>
                <a:lnTo>
                  <a:pt x="13938987" y="112310"/>
                </a:lnTo>
                <a:lnTo>
                  <a:pt x="13992019" y="109468"/>
                </a:lnTo>
                <a:lnTo>
                  <a:pt x="13990237" y="109468"/>
                </a:lnTo>
                <a:lnTo>
                  <a:pt x="13988098" y="110894"/>
                </a:lnTo>
                <a:lnTo>
                  <a:pt x="13984583" y="116517"/>
                </a:lnTo>
                <a:lnTo>
                  <a:pt x="13986316" y="119092"/>
                </a:lnTo>
                <a:lnTo>
                  <a:pt x="13992019" y="121943"/>
                </a:lnTo>
                <a:lnTo>
                  <a:pt x="13973954" y="126052"/>
                </a:lnTo>
                <a:close/>
              </a:path>
              <a:path w="16268700" h="389255">
                <a:moveTo>
                  <a:pt x="13555748" y="156160"/>
                </a:moveTo>
                <a:lnTo>
                  <a:pt x="13555813" y="143658"/>
                </a:lnTo>
                <a:lnTo>
                  <a:pt x="13584157" y="131706"/>
                </a:lnTo>
                <a:lnTo>
                  <a:pt x="13613534" y="125374"/>
                </a:lnTo>
                <a:lnTo>
                  <a:pt x="13643514" y="123386"/>
                </a:lnTo>
                <a:lnTo>
                  <a:pt x="13727056" y="126052"/>
                </a:lnTo>
                <a:lnTo>
                  <a:pt x="13973954" y="126052"/>
                </a:lnTo>
                <a:lnTo>
                  <a:pt x="13944143" y="132833"/>
                </a:lnTo>
                <a:lnTo>
                  <a:pt x="13895871" y="139014"/>
                </a:lnTo>
                <a:lnTo>
                  <a:pt x="13847308" y="141745"/>
                </a:lnTo>
                <a:lnTo>
                  <a:pt x="13703476" y="141745"/>
                </a:lnTo>
                <a:lnTo>
                  <a:pt x="13652266" y="143341"/>
                </a:lnTo>
                <a:lnTo>
                  <a:pt x="13603836" y="147700"/>
                </a:lnTo>
                <a:lnTo>
                  <a:pt x="13555748" y="156160"/>
                </a:lnTo>
                <a:close/>
              </a:path>
              <a:path w="16268700" h="389255">
                <a:moveTo>
                  <a:pt x="13458643" y="161863"/>
                </a:moveTo>
                <a:lnTo>
                  <a:pt x="13259198" y="161863"/>
                </a:lnTo>
                <a:lnTo>
                  <a:pt x="13307947" y="148685"/>
                </a:lnTo>
                <a:lnTo>
                  <a:pt x="13357151" y="142101"/>
                </a:lnTo>
                <a:lnTo>
                  <a:pt x="13406671" y="140210"/>
                </a:lnTo>
                <a:lnTo>
                  <a:pt x="13456370" y="141111"/>
                </a:lnTo>
                <a:lnTo>
                  <a:pt x="13506109" y="142903"/>
                </a:lnTo>
                <a:lnTo>
                  <a:pt x="13554007" y="143658"/>
                </a:lnTo>
                <a:lnTo>
                  <a:pt x="13551828" y="145111"/>
                </a:lnTo>
                <a:lnTo>
                  <a:pt x="13548263" y="150814"/>
                </a:lnTo>
                <a:lnTo>
                  <a:pt x="13550045" y="153309"/>
                </a:lnTo>
                <a:lnTo>
                  <a:pt x="13555748" y="156160"/>
                </a:lnTo>
                <a:lnTo>
                  <a:pt x="13458643" y="161863"/>
                </a:lnTo>
                <a:close/>
              </a:path>
              <a:path w="16268700" h="389255">
                <a:moveTo>
                  <a:pt x="13798561" y="142285"/>
                </a:moveTo>
                <a:lnTo>
                  <a:pt x="13731515" y="141745"/>
                </a:lnTo>
                <a:lnTo>
                  <a:pt x="13847308" y="141745"/>
                </a:lnTo>
                <a:lnTo>
                  <a:pt x="13798561" y="142285"/>
                </a:lnTo>
                <a:close/>
              </a:path>
              <a:path w="16268700" h="389255">
                <a:moveTo>
                  <a:pt x="12999199" y="190961"/>
                </a:moveTo>
                <a:lnTo>
                  <a:pt x="13001143" y="189665"/>
                </a:lnTo>
                <a:lnTo>
                  <a:pt x="13004707" y="183962"/>
                </a:lnTo>
                <a:lnTo>
                  <a:pt x="13002925" y="181467"/>
                </a:lnTo>
                <a:lnTo>
                  <a:pt x="12997222" y="178616"/>
                </a:lnTo>
                <a:lnTo>
                  <a:pt x="13048899" y="163734"/>
                </a:lnTo>
                <a:lnTo>
                  <a:pt x="13101423" y="157906"/>
                </a:lnTo>
                <a:lnTo>
                  <a:pt x="13153741" y="157906"/>
                </a:lnTo>
                <a:lnTo>
                  <a:pt x="13206495" y="160321"/>
                </a:lnTo>
                <a:lnTo>
                  <a:pt x="13259198" y="161863"/>
                </a:lnTo>
                <a:lnTo>
                  <a:pt x="13458643" y="161863"/>
                </a:lnTo>
                <a:lnTo>
                  <a:pt x="12999199" y="190961"/>
                </a:lnTo>
                <a:close/>
              </a:path>
              <a:path w="16268700" h="389255">
                <a:moveTo>
                  <a:pt x="12999004" y="191091"/>
                </a:moveTo>
                <a:lnTo>
                  <a:pt x="12997222" y="191091"/>
                </a:lnTo>
                <a:lnTo>
                  <a:pt x="12999199" y="190961"/>
                </a:lnTo>
                <a:lnTo>
                  <a:pt x="12999004" y="191091"/>
                </a:lnTo>
                <a:close/>
              </a:path>
            </a:pathLst>
          </a:custGeom>
          <a:solidFill>
            <a:srgbClr val="F69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549" y="3306842"/>
            <a:ext cx="1438275" cy="1407160"/>
          </a:xfrm>
          <a:custGeom>
            <a:avLst/>
            <a:gdLst/>
            <a:ahLst/>
            <a:cxnLst/>
            <a:rect l="l" t="t" r="r" b="b"/>
            <a:pathLst>
              <a:path w="1438275" h="1407160">
                <a:moveTo>
                  <a:pt x="812527" y="525383"/>
                </a:moveTo>
                <a:lnTo>
                  <a:pt x="634545" y="525383"/>
                </a:lnTo>
                <a:lnTo>
                  <a:pt x="640843" y="522287"/>
                </a:lnTo>
                <a:lnTo>
                  <a:pt x="647313" y="519420"/>
                </a:lnTo>
                <a:lnTo>
                  <a:pt x="653897" y="516782"/>
                </a:lnTo>
                <a:lnTo>
                  <a:pt x="660538" y="514375"/>
                </a:lnTo>
                <a:lnTo>
                  <a:pt x="668183" y="463915"/>
                </a:lnTo>
                <a:lnTo>
                  <a:pt x="671667" y="453484"/>
                </a:lnTo>
                <a:lnTo>
                  <a:pt x="678390" y="445146"/>
                </a:lnTo>
                <a:lnTo>
                  <a:pt x="687579" y="439617"/>
                </a:lnTo>
                <a:lnTo>
                  <a:pt x="698459" y="437615"/>
                </a:lnTo>
                <a:lnTo>
                  <a:pt x="748613" y="437615"/>
                </a:lnTo>
                <a:lnTo>
                  <a:pt x="778887" y="463915"/>
                </a:lnTo>
                <a:lnTo>
                  <a:pt x="786532" y="514375"/>
                </a:lnTo>
                <a:lnTo>
                  <a:pt x="793174" y="516782"/>
                </a:lnTo>
                <a:lnTo>
                  <a:pt x="799759" y="519420"/>
                </a:lnTo>
                <a:lnTo>
                  <a:pt x="806229" y="522287"/>
                </a:lnTo>
                <a:lnTo>
                  <a:pt x="812527" y="525383"/>
                </a:lnTo>
                <a:close/>
              </a:path>
              <a:path w="1438275" h="1407160">
                <a:moveTo>
                  <a:pt x="572809" y="918007"/>
                </a:moveTo>
                <a:lnTo>
                  <a:pt x="517726" y="873397"/>
                </a:lnTo>
                <a:lnTo>
                  <a:pt x="508894" y="854092"/>
                </a:lnTo>
                <a:lnTo>
                  <a:pt x="510027" y="843509"/>
                </a:lnTo>
                <a:lnTo>
                  <a:pt x="514972" y="833642"/>
                </a:lnTo>
                <a:lnTo>
                  <a:pt x="545553" y="792357"/>
                </a:lnTo>
                <a:lnTo>
                  <a:pt x="542457" y="786059"/>
                </a:lnTo>
                <a:lnTo>
                  <a:pt x="539590" y="779589"/>
                </a:lnTo>
                <a:lnTo>
                  <a:pt x="536952" y="773005"/>
                </a:lnTo>
                <a:lnTo>
                  <a:pt x="534545" y="766363"/>
                </a:lnTo>
                <a:lnTo>
                  <a:pt x="484085" y="758717"/>
                </a:lnTo>
                <a:lnTo>
                  <a:pt x="473654" y="755234"/>
                </a:lnTo>
                <a:lnTo>
                  <a:pt x="465316" y="748511"/>
                </a:lnTo>
                <a:lnTo>
                  <a:pt x="459787" y="739323"/>
                </a:lnTo>
                <a:lnTo>
                  <a:pt x="457785" y="728443"/>
                </a:lnTo>
                <a:lnTo>
                  <a:pt x="457785" y="678289"/>
                </a:lnTo>
                <a:lnTo>
                  <a:pt x="484085" y="648015"/>
                </a:lnTo>
                <a:lnTo>
                  <a:pt x="534545" y="640368"/>
                </a:lnTo>
                <a:lnTo>
                  <a:pt x="536952" y="633726"/>
                </a:lnTo>
                <a:lnTo>
                  <a:pt x="539590" y="627142"/>
                </a:lnTo>
                <a:lnTo>
                  <a:pt x="542457" y="620672"/>
                </a:lnTo>
                <a:lnTo>
                  <a:pt x="545553" y="614374"/>
                </a:lnTo>
                <a:lnTo>
                  <a:pt x="514972" y="573089"/>
                </a:lnTo>
                <a:lnTo>
                  <a:pt x="510027" y="563222"/>
                </a:lnTo>
                <a:lnTo>
                  <a:pt x="508894" y="552638"/>
                </a:lnTo>
                <a:lnTo>
                  <a:pt x="511489" y="542341"/>
                </a:lnTo>
                <a:lnTo>
                  <a:pt x="517726" y="533334"/>
                </a:lnTo>
                <a:lnTo>
                  <a:pt x="553504" y="497554"/>
                </a:lnTo>
                <a:lnTo>
                  <a:pt x="562512" y="491319"/>
                </a:lnTo>
                <a:lnTo>
                  <a:pt x="572809" y="488724"/>
                </a:lnTo>
                <a:lnTo>
                  <a:pt x="583393" y="489857"/>
                </a:lnTo>
                <a:lnTo>
                  <a:pt x="593259" y="494802"/>
                </a:lnTo>
                <a:lnTo>
                  <a:pt x="634545" y="525383"/>
                </a:lnTo>
                <a:lnTo>
                  <a:pt x="921395" y="525383"/>
                </a:lnTo>
                <a:lnTo>
                  <a:pt x="929346" y="533334"/>
                </a:lnTo>
                <a:lnTo>
                  <a:pt x="935583" y="542341"/>
                </a:lnTo>
                <a:lnTo>
                  <a:pt x="938177" y="552638"/>
                </a:lnTo>
                <a:lnTo>
                  <a:pt x="937045" y="563222"/>
                </a:lnTo>
                <a:lnTo>
                  <a:pt x="932100" y="573089"/>
                </a:lnTo>
                <a:lnTo>
                  <a:pt x="919641" y="589908"/>
                </a:lnTo>
                <a:lnTo>
                  <a:pt x="723536" y="589908"/>
                </a:lnTo>
                <a:lnTo>
                  <a:pt x="679490" y="598863"/>
                </a:lnTo>
                <a:lnTo>
                  <a:pt x="643413" y="623242"/>
                </a:lnTo>
                <a:lnTo>
                  <a:pt x="619033" y="659319"/>
                </a:lnTo>
                <a:lnTo>
                  <a:pt x="610078" y="703366"/>
                </a:lnTo>
                <a:lnTo>
                  <a:pt x="619033" y="747412"/>
                </a:lnTo>
                <a:lnTo>
                  <a:pt x="643413" y="783487"/>
                </a:lnTo>
                <a:lnTo>
                  <a:pt x="679489" y="807866"/>
                </a:lnTo>
                <a:lnTo>
                  <a:pt x="723536" y="816820"/>
                </a:lnTo>
                <a:lnTo>
                  <a:pt x="919626" y="816820"/>
                </a:lnTo>
                <a:lnTo>
                  <a:pt x="947696" y="854743"/>
                </a:lnTo>
                <a:lnTo>
                  <a:pt x="921238" y="881349"/>
                </a:lnTo>
                <a:lnTo>
                  <a:pt x="634545" y="881349"/>
                </a:lnTo>
                <a:lnTo>
                  <a:pt x="593259" y="911930"/>
                </a:lnTo>
                <a:lnTo>
                  <a:pt x="583393" y="916875"/>
                </a:lnTo>
                <a:lnTo>
                  <a:pt x="572809" y="918007"/>
                </a:lnTo>
                <a:close/>
              </a:path>
              <a:path w="1438275" h="1407160">
                <a:moveTo>
                  <a:pt x="921395" y="525383"/>
                </a:moveTo>
                <a:lnTo>
                  <a:pt x="812527" y="525383"/>
                </a:lnTo>
                <a:lnTo>
                  <a:pt x="853811" y="494802"/>
                </a:lnTo>
                <a:lnTo>
                  <a:pt x="863678" y="489857"/>
                </a:lnTo>
                <a:lnTo>
                  <a:pt x="874262" y="488724"/>
                </a:lnTo>
                <a:lnTo>
                  <a:pt x="884560" y="491319"/>
                </a:lnTo>
                <a:lnTo>
                  <a:pt x="893566" y="497554"/>
                </a:lnTo>
                <a:lnTo>
                  <a:pt x="921395" y="525383"/>
                </a:lnTo>
                <a:close/>
              </a:path>
              <a:path w="1438275" h="1407160">
                <a:moveTo>
                  <a:pt x="919626" y="816820"/>
                </a:moveTo>
                <a:lnTo>
                  <a:pt x="723536" y="816820"/>
                </a:lnTo>
                <a:lnTo>
                  <a:pt x="767582" y="807866"/>
                </a:lnTo>
                <a:lnTo>
                  <a:pt x="803658" y="783487"/>
                </a:lnTo>
                <a:lnTo>
                  <a:pt x="828037" y="747412"/>
                </a:lnTo>
                <a:lnTo>
                  <a:pt x="836992" y="703366"/>
                </a:lnTo>
                <a:lnTo>
                  <a:pt x="828037" y="659319"/>
                </a:lnTo>
                <a:lnTo>
                  <a:pt x="803657" y="623242"/>
                </a:lnTo>
                <a:lnTo>
                  <a:pt x="767581" y="598863"/>
                </a:lnTo>
                <a:lnTo>
                  <a:pt x="723536" y="589908"/>
                </a:lnTo>
                <a:lnTo>
                  <a:pt x="919641" y="589908"/>
                </a:lnTo>
                <a:lnTo>
                  <a:pt x="901519" y="614374"/>
                </a:lnTo>
                <a:lnTo>
                  <a:pt x="904615" y="620672"/>
                </a:lnTo>
                <a:lnTo>
                  <a:pt x="907482" y="627142"/>
                </a:lnTo>
                <a:lnTo>
                  <a:pt x="910119" y="633726"/>
                </a:lnTo>
                <a:lnTo>
                  <a:pt x="912527" y="640368"/>
                </a:lnTo>
                <a:lnTo>
                  <a:pt x="962987" y="648015"/>
                </a:lnTo>
                <a:lnTo>
                  <a:pt x="973417" y="651498"/>
                </a:lnTo>
                <a:lnTo>
                  <a:pt x="981755" y="658220"/>
                </a:lnTo>
                <a:lnTo>
                  <a:pt x="987283" y="667409"/>
                </a:lnTo>
                <a:lnTo>
                  <a:pt x="989285" y="678289"/>
                </a:lnTo>
                <a:lnTo>
                  <a:pt x="989285" y="728443"/>
                </a:lnTo>
                <a:lnTo>
                  <a:pt x="962987" y="758717"/>
                </a:lnTo>
                <a:lnTo>
                  <a:pt x="912527" y="766363"/>
                </a:lnTo>
                <a:lnTo>
                  <a:pt x="910119" y="773005"/>
                </a:lnTo>
                <a:lnTo>
                  <a:pt x="907482" y="779589"/>
                </a:lnTo>
                <a:lnTo>
                  <a:pt x="904615" y="786059"/>
                </a:lnTo>
                <a:lnTo>
                  <a:pt x="901519" y="792357"/>
                </a:lnTo>
                <a:lnTo>
                  <a:pt x="919626" y="816820"/>
                </a:lnTo>
                <a:close/>
              </a:path>
              <a:path w="1438275" h="1407160">
                <a:moveTo>
                  <a:pt x="723536" y="770948"/>
                </a:moveTo>
                <a:lnTo>
                  <a:pt x="697236" y="765635"/>
                </a:lnTo>
                <a:lnTo>
                  <a:pt x="675753" y="751148"/>
                </a:lnTo>
                <a:lnTo>
                  <a:pt x="661264" y="729665"/>
                </a:lnTo>
                <a:lnTo>
                  <a:pt x="655951" y="703366"/>
                </a:lnTo>
                <a:lnTo>
                  <a:pt x="661264" y="677066"/>
                </a:lnTo>
                <a:lnTo>
                  <a:pt x="675753" y="655582"/>
                </a:lnTo>
                <a:lnTo>
                  <a:pt x="697236" y="641094"/>
                </a:lnTo>
                <a:lnTo>
                  <a:pt x="723536" y="635781"/>
                </a:lnTo>
                <a:lnTo>
                  <a:pt x="749835" y="641094"/>
                </a:lnTo>
                <a:lnTo>
                  <a:pt x="771319" y="655582"/>
                </a:lnTo>
                <a:lnTo>
                  <a:pt x="785807" y="677066"/>
                </a:lnTo>
                <a:lnTo>
                  <a:pt x="791121" y="703366"/>
                </a:lnTo>
                <a:lnTo>
                  <a:pt x="785807" y="729665"/>
                </a:lnTo>
                <a:lnTo>
                  <a:pt x="771319" y="751148"/>
                </a:lnTo>
                <a:lnTo>
                  <a:pt x="749835" y="765635"/>
                </a:lnTo>
                <a:lnTo>
                  <a:pt x="723536" y="770948"/>
                </a:lnTo>
                <a:close/>
              </a:path>
              <a:path w="1438275" h="1407160">
                <a:moveTo>
                  <a:pt x="748613" y="969117"/>
                </a:moveTo>
                <a:lnTo>
                  <a:pt x="698459" y="969117"/>
                </a:lnTo>
                <a:lnTo>
                  <a:pt x="687579" y="967114"/>
                </a:lnTo>
                <a:lnTo>
                  <a:pt x="678390" y="961586"/>
                </a:lnTo>
                <a:lnTo>
                  <a:pt x="671667" y="953247"/>
                </a:lnTo>
                <a:lnTo>
                  <a:pt x="668183" y="942816"/>
                </a:lnTo>
                <a:lnTo>
                  <a:pt x="660538" y="892357"/>
                </a:lnTo>
                <a:lnTo>
                  <a:pt x="653897" y="889949"/>
                </a:lnTo>
                <a:lnTo>
                  <a:pt x="647313" y="887311"/>
                </a:lnTo>
                <a:lnTo>
                  <a:pt x="640843" y="884444"/>
                </a:lnTo>
                <a:lnTo>
                  <a:pt x="634545" y="881349"/>
                </a:lnTo>
                <a:lnTo>
                  <a:pt x="812527" y="881349"/>
                </a:lnTo>
                <a:lnTo>
                  <a:pt x="806229" y="884444"/>
                </a:lnTo>
                <a:lnTo>
                  <a:pt x="799759" y="887311"/>
                </a:lnTo>
                <a:lnTo>
                  <a:pt x="793174" y="889949"/>
                </a:lnTo>
                <a:lnTo>
                  <a:pt x="786532" y="892357"/>
                </a:lnTo>
                <a:lnTo>
                  <a:pt x="778887" y="942816"/>
                </a:lnTo>
                <a:lnTo>
                  <a:pt x="775404" y="953247"/>
                </a:lnTo>
                <a:lnTo>
                  <a:pt x="768681" y="961586"/>
                </a:lnTo>
                <a:lnTo>
                  <a:pt x="759492" y="967114"/>
                </a:lnTo>
                <a:lnTo>
                  <a:pt x="748613" y="969117"/>
                </a:lnTo>
                <a:close/>
              </a:path>
              <a:path w="1438275" h="1407160">
                <a:moveTo>
                  <a:pt x="874262" y="918007"/>
                </a:moveTo>
                <a:lnTo>
                  <a:pt x="863678" y="916875"/>
                </a:lnTo>
                <a:lnTo>
                  <a:pt x="853811" y="911930"/>
                </a:lnTo>
                <a:lnTo>
                  <a:pt x="812527" y="881349"/>
                </a:lnTo>
                <a:lnTo>
                  <a:pt x="921238" y="881349"/>
                </a:lnTo>
                <a:lnTo>
                  <a:pt x="893566" y="909176"/>
                </a:lnTo>
                <a:lnTo>
                  <a:pt x="884560" y="915412"/>
                </a:lnTo>
                <a:lnTo>
                  <a:pt x="874262" y="918007"/>
                </a:lnTo>
                <a:close/>
              </a:path>
              <a:path w="1438275" h="1407160">
                <a:moveTo>
                  <a:pt x="549545" y="129969"/>
                </a:moveTo>
                <a:lnTo>
                  <a:pt x="484680" y="129969"/>
                </a:lnTo>
                <a:lnTo>
                  <a:pt x="462669" y="107959"/>
                </a:lnTo>
                <a:lnTo>
                  <a:pt x="457630" y="100372"/>
                </a:lnTo>
                <a:lnTo>
                  <a:pt x="455951" y="91743"/>
                </a:lnTo>
                <a:lnTo>
                  <a:pt x="457630" y="83114"/>
                </a:lnTo>
                <a:lnTo>
                  <a:pt x="462669" y="75526"/>
                </a:lnTo>
                <a:lnTo>
                  <a:pt x="470257" y="70487"/>
                </a:lnTo>
                <a:lnTo>
                  <a:pt x="478886" y="68807"/>
                </a:lnTo>
                <a:lnTo>
                  <a:pt x="487516" y="70487"/>
                </a:lnTo>
                <a:lnTo>
                  <a:pt x="495103" y="75526"/>
                </a:lnTo>
                <a:lnTo>
                  <a:pt x="549545" y="129969"/>
                </a:lnTo>
                <a:close/>
              </a:path>
              <a:path w="1438275" h="1407160">
                <a:moveTo>
                  <a:pt x="713749" y="175841"/>
                </a:moveTo>
                <a:lnTo>
                  <a:pt x="308856" y="175841"/>
                </a:lnTo>
                <a:lnTo>
                  <a:pt x="310078" y="168502"/>
                </a:lnTo>
                <a:lnTo>
                  <a:pt x="310690" y="160856"/>
                </a:lnTo>
                <a:lnTo>
                  <a:pt x="310690" y="144954"/>
                </a:lnTo>
                <a:lnTo>
                  <a:pt x="310078" y="137309"/>
                </a:lnTo>
                <a:lnTo>
                  <a:pt x="308856" y="129969"/>
                </a:lnTo>
                <a:lnTo>
                  <a:pt x="713749" y="129969"/>
                </a:lnTo>
                <a:lnTo>
                  <a:pt x="695401" y="152905"/>
                </a:lnTo>
                <a:lnTo>
                  <a:pt x="713749" y="175841"/>
                </a:lnTo>
                <a:close/>
              </a:path>
              <a:path w="1438275" h="1407160">
                <a:moveTo>
                  <a:pt x="484770" y="237003"/>
                </a:moveTo>
                <a:lnTo>
                  <a:pt x="473003" y="237003"/>
                </a:lnTo>
                <a:lnTo>
                  <a:pt x="467149" y="234763"/>
                </a:lnTo>
                <a:lnTo>
                  <a:pt x="462669" y="230284"/>
                </a:lnTo>
                <a:lnTo>
                  <a:pt x="457630" y="222697"/>
                </a:lnTo>
                <a:lnTo>
                  <a:pt x="455951" y="214067"/>
                </a:lnTo>
                <a:lnTo>
                  <a:pt x="457630" y="205438"/>
                </a:lnTo>
                <a:lnTo>
                  <a:pt x="462669" y="197850"/>
                </a:lnTo>
                <a:lnTo>
                  <a:pt x="484680" y="175841"/>
                </a:lnTo>
                <a:lnTo>
                  <a:pt x="549545" y="175841"/>
                </a:lnTo>
                <a:lnTo>
                  <a:pt x="490623" y="234763"/>
                </a:lnTo>
                <a:lnTo>
                  <a:pt x="484770" y="237003"/>
                </a:lnTo>
                <a:close/>
              </a:path>
              <a:path w="1438275" h="1407160">
                <a:moveTo>
                  <a:pt x="104895" y="990998"/>
                </a:moveTo>
                <a:lnTo>
                  <a:pt x="59023" y="990998"/>
                </a:lnTo>
                <a:lnTo>
                  <a:pt x="58857" y="987003"/>
                </a:lnTo>
                <a:lnTo>
                  <a:pt x="58396" y="982783"/>
                </a:lnTo>
                <a:lnTo>
                  <a:pt x="58396" y="978596"/>
                </a:lnTo>
                <a:lnTo>
                  <a:pt x="62090" y="931406"/>
                </a:lnTo>
                <a:lnTo>
                  <a:pt x="72977" y="886065"/>
                </a:lnTo>
                <a:lnTo>
                  <a:pt x="90763" y="843249"/>
                </a:lnTo>
                <a:lnTo>
                  <a:pt x="115154" y="803632"/>
                </a:lnTo>
                <a:lnTo>
                  <a:pt x="145857" y="767891"/>
                </a:lnTo>
                <a:lnTo>
                  <a:pt x="181599" y="737188"/>
                </a:lnTo>
                <a:lnTo>
                  <a:pt x="221215" y="712797"/>
                </a:lnTo>
                <a:lnTo>
                  <a:pt x="264031" y="695011"/>
                </a:lnTo>
                <a:lnTo>
                  <a:pt x="309372" y="684124"/>
                </a:lnTo>
                <a:lnTo>
                  <a:pt x="356562" y="680430"/>
                </a:lnTo>
                <a:lnTo>
                  <a:pt x="411913" y="680430"/>
                </a:lnTo>
                <a:lnTo>
                  <a:pt x="411913" y="726302"/>
                </a:lnTo>
                <a:lnTo>
                  <a:pt x="356562" y="726302"/>
                </a:lnTo>
                <a:lnTo>
                  <a:pt x="306857" y="731157"/>
                </a:lnTo>
                <a:lnTo>
                  <a:pt x="259848" y="745415"/>
                </a:lnTo>
                <a:lnTo>
                  <a:pt x="216624" y="768618"/>
                </a:lnTo>
                <a:lnTo>
                  <a:pt x="178273" y="800308"/>
                </a:lnTo>
                <a:lnTo>
                  <a:pt x="146583" y="838658"/>
                </a:lnTo>
                <a:lnTo>
                  <a:pt x="123380" y="881883"/>
                </a:lnTo>
                <a:lnTo>
                  <a:pt x="109122" y="928892"/>
                </a:lnTo>
                <a:lnTo>
                  <a:pt x="104267" y="978596"/>
                </a:lnTo>
                <a:lnTo>
                  <a:pt x="104267" y="982783"/>
                </a:lnTo>
                <a:lnTo>
                  <a:pt x="104556" y="985648"/>
                </a:lnTo>
                <a:lnTo>
                  <a:pt x="104681" y="986853"/>
                </a:lnTo>
                <a:lnTo>
                  <a:pt x="104895" y="990998"/>
                </a:lnTo>
                <a:close/>
              </a:path>
              <a:path w="1438275" h="1407160">
                <a:moveTo>
                  <a:pt x="163613" y="991208"/>
                </a:moveTo>
                <a:lnTo>
                  <a:pt x="104906" y="991208"/>
                </a:lnTo>
                <a:lnTo>
                  <a:pt x="126875" y="964530"/>
                </a:lnTo>
                <a:lnTo>
                  <a:pt x="133947" y="958749"/>
                </a:lnTo>
                <a:lnTo>
                  <a:pt x="142378" y="956243"/>
                </a:lnTo>
                <a:lnTo>
                  <a:pt x="151128" y="957096"/>
                </a:lnTo>
                <a:lnTo>
                  <a:pt x="159158" y="961394"/>
                </a:lnTo>
                <a:lnTo>
                  <a:pt x="164914" y="968467"/>
                </a:lnTo>
                <a:lnTo>
                  <a:pt x="167423" y="976898"/>
                </a:lnTo>
                <a:lnTo>
                  <a:pt x="166707" y="984357"/>
                </a:lnTo>
                <a:lnTo>
                  <a:pt x="166583" y="985648"/>
                </a:lnTo>
                <a:lnTo>
                  <a:pt x="163725" y="990998"/>
                </a:lnTo>
                <a:lnTo>
                  <a:pt x="163613" y="991208"/>
                </a:lnTo>
                <a:close/>
              </a:path>
              <a:path w="1438275" h="1407160">
                <a:moveTo>
                  <a:pt x="377357" y="1276763"/>
                </a:moveTo>
                <a:lnTo>
                  <a:pt x="356562" y="1276763"/>
                </a:lnTo>
                <a:lnTo>
                  <a:pt x="306483" y="1272558"/>
                </a:lnTo>
                <a:lnTo>
                  <a:pt x="259106" y="1260405"/>
                </a:lnTo>
                <a:lnTo>
                  <a:pt x="215113" y="1240994"/>
                </a:lnTo>
                <a:lnTo>
                  <a:pt x="175185" y="1215017"/>
                </a:lnTo>
                <a:lnTo>
                  <a:pt x="140004" y="1183163"/>
                </a:lnTo>
                <a:lnTo>
                  <a:pt x="110253" y="1146125"/>
                </a:lnTo>
                <a:lnTo>
                  <a:pt x="86612" y="1104592"/>
                </a:lnTo>
                <a:lnTo>
                  <a:pt x="69765" y="1059257"/>
                </a:lnTo>
                <a:lnTo>
                  <a:pt x="8253" y="1008610"/>
                </a:lnTo>
                <a:lnTo>
                  <a:pt x="2501" y="1001537"/>
                </a:lnTo>
                <a:lnTo>
                  <a:pt x="0" y="993107"/>
                </a:lnTo>
                <a:lnTo>
                  <a:pt x="586" y="987003"/>
                </a:lnTo>
                <a:lnTo>
                  <a:pt x="601" y="986853"/>
                </a:lnTo>
                <a:lnTo>
                  <a:pt x="717" y="985648"/>
                </a:lnTo>
                <a:lnTo>
                  <a:pt x="841" y="984357"/>
                </a:lnTo>
                <a:lnTo>
                  <a:pt x="5118" y="976327"/>
                </a:lnTo>
                <a:lnTo>
                  <a:pt x="12194" y="970558"/>
                </a:lnTo>
                <a:lnTo>
                  <a:pt x="20632" y="968050"/>
                </a:lnTo>
                <a:lnTo>
                  <a:pt x="29383" y="968897"/>
                </a:lnTo>
                <a:lnTo>
                  <a:pt x="37401" y="973191"/>
                </a:lnTo>
                <a:lnTo>
                  <a:pt x="59023" y="990998"/>
                </a:lnTo>
                <a:lnTo>
                  <a:pt x="104895" y="990998"/>
                </a:lnTo>
                <a:lnTo>
                  <a:pt x="104906" y="991208"/>
                </a:lnTo>
                <a:lnTo>
                  <a:pt x="163613" y="991208"/>
                </a:lnTo>
                <a:lnTo>
                  <a:pt x="162294" y="993678"/>
                </a:lnTo>
                <a:lnTo>
                  <a:pt x="115000" y="1051118"/>
                </a:lnTo>
                <a:lnTo>
                  <a:pt x="132237" y="1093783"/>
                </a:lnTo>
                <a:lnTo>
                  <a:pt x="156620" y="1132183"/>
                </a:lnTo>
                <a:lnTo>
                  <a:pt x="187316" y="1165482"/>
                </a:lnTo>
                <a:lnTo>
                  <a:pt x="223491" y="1192841"/>
                </a:lnTo>
                <a:lnTo>
                  <a:pt x="264313" y="1213421"/>
                </a:lnTo>
                <a:lnTo>
                  <a:pt x="308947" y="1226384"/>
                </a:lnTo>
                <a:lnTo>
                  <a:pt x="356562" y="1230891"/>
                </a:lnTo>
                <a:lnTo>
                  <a:pt x="377357" y="1230891"/>
                </a:lnTo>
                <a:lnTo>
                  <a:pt x="359009" y="1253827"/>
                </a:lnTo>
                <a:lnTo>
                  <a:pt x="377357" y="1276763"/>
                </a:lnTo>
                <a:close/>
              </a:path>
              <a:path w="1438275" h="1407160">
                <a:moveTo>
                  <a:pt x="1396321" y="1376151"/>
                </a:moveTo>
                <a:lnTo>
                  <a:pt x="1212834" y="1376151"/>
                </a:lnTo>
                <a:lnTo>
                  <a:pt x="1200930" y="1373747"/>
                </a:lnTo>
                <a:lnTo>
                  <a:pt x="1191210" y="1367193"/>
                </a:lnTo>
                <a:lnTo>
                  <a:pt x="1184656" y="1357473"/>
                </a:lnTo>
                <a:lnTo>
                  <a:pt x="1182253" y="1345570"/>
                </a:lnTo>
                <a:lnTo>
                  <a:pt x="1182253" y="1162083"/>
                </a:lnTo>
                <a:lnTo>
                  <a:pt x="1184656" y="1150179"/>
                </a:lnTo>
                <a:lnTo>
                  <a:pt x="1191210" y="1140459"/>
                </a:lnTo>
                <a:lnTo>
                  <a:pt x="1200930" y="1133905"/>
                </a:lnTo>
                <a:lnTo>
                  <a:pt x="1212834" y="1131502"/>
                </a:lnTo>
                <a:lnTo>
                  <a:pt x="1396321" y="1131502"/>
                </a:lnTo>
                <a:lnTo>
                  <a:pt x="1408225" y="1133905"/>
                </a:lnTo>
                <a:lnTo>
                  <a:pt x="1417945" y="1140459"/>
                </a:lnTo>
                <a:lnTo>
                  <a:pt x="1424499" y="1150179"/>
                </a:lnTo>
                <a:lnTo>
                  <a:pt x="1426902" y="1162083"/>
                </a:lnTo>
                <a:lnTo>
                  <a:pt x="1426902" y="1345570"/>
                </a:lnTo>
                <a:lnTo>
                  <a:pt x="1424499" y="1357473"/>
                </a:lnTo>
                <a:lnTo>
                  <a:pt x="1417945" y="1367193"/>
                </a:lnTo>
                <a:lnTo>
                  <a:pt x="1408225" y="1373747"/>
                </a:lnTo>
                <a:lnTo>
                  <a:pt x="1396321" y="1376151"/>
                </a:lnTo>
                <a:close/>
              </a:path>
              <a:path w="1438275" h="1407160">
                <a:moveTo>
                  <a:pt x="876441" y="305811"/>
                </a:moveTo>
                <a:lnTo>
                  <a:pt x="754117" y="152905"/>
                </a:lnTo>
                <a:lnTo>
                  <a:pt x="876441" y="0"/>
                </a:lnTo>
                <a:lnTo>
                  <a:pt x="998766" y="152905"/>
                </a:lnTo>
                <a:lnTo>
                  <a:pt x="876441" y="305811"/>
                </a:lnTo>
                <a:close/>
              </a:path>
              <a:path w="1438275" h="1407160">
                <a:moveTo>
                  <a:pt x="540049" y="1406733"/>
                </a:moveTo>
                <a:lnTo>
                  <a:pt x="417724" y="1253827"/>
                </a:lnTo>
                <a:lnTo>
                  <a:pt x="540049" y="1100921"/>
                </a:lnTo>
                <a:lnTo>
                  <a:pt x="662373" y="1253827"/>
                </a:lnTo>
                <a:lnTo>
                  <a:pt x="540049" y="1406733"/>
                </a:lnTo>
                <a:close/>
              </a:path>
              <a:path w="1438275" h="1407160">
                <a:moveTo>
                  <a:pt x="142494" y="275230"/>
                </a:moveTo>
                <a:lnTo>
                  <a:pt x="94879" y="265617"/>
                </a:lnTo>
                <a:lnTo>
                  <a:pt x="55996" y="239402"/>
                </a:lnTo>
                <a:lnTo>
                  <a:pt x="29782" y="200519"/>
                </a:lnTo>
                <a:lnTo>
                  <a:pt x="20169" y="152905"/>
                </a:lnTo>
                <a:lnTo>
                  <a:pt x="29782" y="105290"/>
                </a:lnTo>
                <a:lnTo>
                  <a:pt x="55997" y="66408"/>
                </a:lnTo>
                <a:lnTo>
                  <a:pt x="94879" y="40193"/>
                </a:lnTo>
                <a:lnTo>
                  <a:pt x="142494" y="30581"/>
                </a:lnTo>
                <a:lnTo>
                  <a:pt x="190107" y="40193"/>
                </a:lnTo>
                <a:lnTo>
                  <a:pt x="228989" y="66408"/>
                </a:lnTo>
                <a:lnTo>
                  <a:pt x="255204" y="105290"/>
                </a:lnTo>
                <a:lnTo>
                  <a:pt x="264818" y="152905"/>
                </a:lnTo>
                <a:lnTo>
                  <a:pt x="255205" y="200519"/>
                </a:lnTo>
                <a:lnTo>
                  <a:pt x="228990" y="239402"/>
                </a:lnTo>
                <a:lnTo>
                  <a:pt x="190108" y="265617"/>
                </a:lnTo>
                <a:lnTo>
                  <a:pt x="142494" y="275230"/>
                </a:lnTo>
                <a:close/>
              </a:path>
              <a:path w="1438275" h="1407160">
                <a:moveTo>
                  <a:pt x="977681" y="1230891"/>
                </a:moveTo>
                <a:lnTo>
                  <a:pt x="912816" y="1230891"/>
                </a:lnTo>
                <a:lnTo>
                  <a:pt x="890807" y="1208881"/>
                </a:lnTo>
                <a:lnTo>
                  <a:pt x="885767" y="1201294"/>
                </a:lnTo>
                <a:lnTo>
                  <a:pt x="884087" y="1192664"/>
                </a:lnTo>
                <a:lnTo>
                  <a:pt x="885767" y="1184035"/>
                </a:lnTo>
                <a:lnTo>
                  <a:pt x="890807" y="1176447"/>
                </a:lnTo>
                <a:lnTo>
                  <a:pt x="898394" y="1171408"/>
                </a:lnTo>
                <a:lnTo>
                  <a:pt x="907022" y="1169729"/>
                </a:lnTo>
                <a:lnTo>
                  <a:pt x="915651" y="1171408"/>
                </a:lnTo>
                <a:lnTo>
                  <a:pt x="923239" y="1176447"/>
                </a:lnTo>
                <a:lnTo>
                  <a:pt x="977681" y="1230891"/>
                </a:lnTo>
                <a:close/>
              </a:path>
              <a:path w="1438275" h="1407160">
                <a:moveTo>
                  <a:pt x="1136381" y="1276763"/>
                </a:moveTo>
                <a:lnTo>
                  <a:pt x="702741" y="1276763"/>
                </a:lnTo>
                <a:lnTo>
                  <a:pt x="721089" y="1253827"/>
                </a:lnTo>
                <a:lnTo>
                  <a:pt x="702741" y="1230891"/>
                </a:lnTo>
                <a:lnTo>
                  <a:pt x="1136381" y="1230891"/>
                </a:lnTo>
                <a:lnTo>
                  <a:pt x="1136381" y="1276763"/>
                </a:lnTo>
                <a:close/>
              </a:path>
              <a:path w="1438275" h="1407160">
                <a:moveTo>
                  <a:pt x="912905" y="1337925"/>
                </a:moveTo>
                <a:lnTo>
                  <a:pt x="901139" y="1337925"/>
                </a:lnTo>
                <a:lnTo>
                  <a:pt x="895285" y="1335685"/>
                </a:lnTo>
                <a:lnTo>
                  <a:pt x="890807" y="1331205"/>
                </a:lnTo>
                <a:lnTo>
                  <a:pt x="885767" y="1323617"/>
                </a:lnTo>
                <a:lnTo>
                  <a:pt x="884087" y="1314989"/>
                </a:lnTo>
                <a:lnTo>
                  <a:pt x="885767" y="1306360"/>
                </a:lnTo>
                <a:lnTo>
                  <a:pt x="890807" y="1298773"/>
                </a:lnTo>
                <a:lnTo>
                  <a:pt x="912816" y="1276763"/>
                </a:lnTo>
                <a:lnTo>
                  <a:pt x="977681" y="1276763"/>
                </a:lnTo>
                <a:lnTo>
                  <a:pt x="918759" y="1335685"/>
                </a:lnTo>
                <a:lnTo>
                  <a:pt x="912905" y="1337925"/>
                </a:lnTo>
                <a:close/>
              </a:path>
              <a:path w="1438275" h="1407160">
                <a:moveTo>
                  <a:pt x="1427320" y="380628"/>
                </a:moveTo>
                <a:lnTo>
                  <a:pt x="1338173" y="380628"/>
                </a:lnTo>
                <a:lnTo>
                  <a:pt x="1323883" y="332608"/>
                </a:lnTo>
                <a:lnTo>
                  <a:pt x="1300820" y="289090"/>
                </a:lnTo>
                <a:lnTo>
                  <a:pt x="1270031" y="251126"/>
                </a:lnTo>
                <a:lnTo>
                  <a:pt x="1232559" y="219766"/>
                </a:lnTo>
                <a:lnTo>
                  <a:pt x="1189452" y="196065"/>
                </a:lnTo>
                <a:lnTo>
                  <a:pt x="1141754" y="181072"/>
                </a:lnTo>
                <a:lnTo>
                  <a:pt x="1090510" y="175841"/>
                </a:lnTo>
                <a:lnTo>
                  <a:pt x="1039134" y="175841"/>
                </a:lnTo>
                <a:lnTo>
                  <a:pt x="1057482" y="152905"/>
                </a:lnTo>
                <a:lnTo>
                  <a:pt x="1039134" y="129969"/>
                </a:lnTo>
                <a:lnTo>
                  <a:pt x="1090510" y="129969"/>
                </a:lnTo>
                <a:lnTo>
                  <a:pt x="1137212" y="133616"/>
                </a:lnTo>
                <a:lnTo>
                  <a:pt x="1181623" y="144189"/>
                </a:lnTo>
                <a:lnTo>
                  <a:pt x="1223192" y="161129"/>
                </a:lnTo>
                <a:lnTo>
                  <a:pt x="1261364" y="183883"/>
                </a:lnTo>
                <a:lnTo>
                  <a:pt x="1295586" y="211893"/>
                </a:lnTo>
                <a:lnTo>
                  <a:pt x="1325306" y="244604"/>
                </a:lnTo>
                <a:lnTo>
                  <a:pt x="1349969" y="281460"/>
                </a:lnTo>
                <a:lnTo>
                  <a:pt x="1369024" y="321905"/>
                </a:lnTo>
                <a:lnTo>
                  <a:pt x="1381821" y="365062"/>
                </a:lnTo>
                <a:lnTo>
                  <a:pt x="1381916" y="365383"/>
                </a:lnTo>
                <a:lnTo>
                  <a:pt x="1436664" y="365383"/>
                </a:lnTo>
                <a:lnTo>
                  <a:pt x="1434338" y="370676"/>
                </a:lnTo>
                <a:lnTo>
                  <a:pt x="1427320" y="380628"/>
                </a:lnTo>
                <a:close/>
              </a:path>
              <a:path w="1438275" h="1407160">
                <a:moveTo>
                  <a:pt x="1436664" y="365383"/>
                </a:moveTo>
                <a:lnTo>
                  <a:pt x="1381916" y="365383"/>
                </a:lnTo>
                <a:lnTo>
                  <a:pt x="1396828" y="344217"/>
                </a:lnTo>
                <a:lnTo>
                  <a:pt x="1403434" y="337961"/>
                </a:lnTo>
                <a:lnTo>
                  <a:pt x="1411645" y="334824"/>
                </a:lnTo>
                <a:lnTo>
                  <a:pt x="1420443" y="335003"/>
                </a:lnTo>
                <a:lnTo>
                  <a:pt x="1428813" y="338692"/>
                </a:lnTo>
                <a:lnTo>
                  <a:pt x="1435058" y="345319"/>
                </a:lnTo>
                <a:lnTo>
                  <a:pt x="1438182" y="353541"/>
                </a:lnTo>
                <a:lnTo>
                  <a:pt x="1438060" y="359537"/>
                </a:lnTo>
                <a:lnTo>
                  <a:pt x="1438003" y="362335"/>
                </a:lnTo>
                <a:lnTo>
                  <a:pt x="1436664" y="365383"/>
                </a:lnTo>
                <a:close/>
              </a:path>
              <a:path w="1438275" h="1407160">
                <a:moveTo>
                  <a:pt x="1090510" y="726302"/>
                </a:moveTo>
                <a:lnTo>
                  <a:pt x="1035157" y="726302"/>
                </a:lnTo>
                <a:lnTo>
                  <a:pt x="1035157" y="680430"/>
                </a:lnTo>
                <a:lnTo>
                  <a:pt x="1090510" y="680430"/>
                </a:lnTo>
                <a:lnTo>
                  <a:pt x="1140214" y="675575"/>
                </a:lnTo>
                <a:lnTo>
                  <a:pt x="1187223" y="661317"/>
                </a:lnTo>
                <a:lnTo>
                  <a:pt x="1230447" y="638113"/>
                </a:lnTo>
                <a:lnTo>
                  <a:pt x="1268798" y="606422"/>
                </a:lnTo>
                <a:lnTo>
                  <a:pt x="1298849" y="570402"/>
                </a:lnTo>
                <a:lnTo>
                  <a:pt x="1321326" y="529985"/>
                </a:lnTo>
                <a:lnTo>
                  <a:pt x="1335900" y="486094"/>
                </a:lnTo>
                <a:lnTo>
                  <a:pt x="1342244" y="439652"/>
                </a:lnTo>
                <a:lnTo>
                  <a:pt x="1281820" y="397047"/>
                </a:lnTo>
                <a:lnTo>
                  <a:pt x="1275573" y="390420"/>
                </a:lnTo>
                <a:lnTo>
                  <a:pt x="1272451" y="382197"/>
                </a:lnTo>
                <a:lnTo>
                  <a:pt x="1272632" y="373403"/>
                </a:lnTo>
                <a:lnTo>
                  <a:pt x="1276296" y="365062"/>
                </a:lnTo>
                <a:lnTo>
                  <a:pt x="1282902" y="358806"/>
                </a:lnTo>
                <a:lnTo>
                  <a:pt x="1291112" y="355670"/>
                </a:lnTo>
                <a:lnTo>
                  <a:pt x="1299911" y="355848"/>
                </a:lnTo>
                <a:lnTo>
                  <a:pt x="1308281" y="359537"/>
                </a:lnTo>
                <a:lnTo>
                  <a:pt x="1338173" y="380628"/>
                </a:lnTo>
                <a:lnTo>
                  <a:pt x="1427320" y="380628"/>
                </a:lnTo>
                <a:lnTo>
                  <a:pt x="1388293" y="435978"/>
                </a:lnTo>
                <a:lnTo>
                  <a:pt x="1383697" y="481392"/>
                </a:lnTo>
                <a:lnTo>
                  <a:pt x="1372452" y="525000"/>
                </a:lnTo>
                <a:lnTo>
                  <a:pt x="1354798" y="566188"/>
                </a:lnTo>
                <a:lnTo>
                  <a:pt x="1330973" y="604340"/>
                </a:lnTo>
                <a:lnTo>
                  <a:pt x="1301214" y="638840"/>
                </a:lnTo>
                <a:lnTo>
                  <a:pt x="1265473" y="669543"/>
                </a:lnTo>
                <a:lnTo>
                  <a:pt x="1225857" y="693935"/>
                </a:lnTo>
                <a:lnTo>
                  <a:pt x="1183040" y="711721"/>
                </a:lnTo>
                <a:lnTo>
                  <a:pt x="1137700" y="722608"/>
                </a:lnTo>
                <a:lnTo>
                  <a:pt x="1090510" y="726302"/>
                </a:lnTo>
                <a:close/>
              </a:path>
            </a:pathLst>
          </a:custGeom>
          <a:solidFill>
            <a:srgbClr val="955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546980" y="3873692"/>
            <a:ext cx="271780" cy="271780"/>
            <a:chOff x="2546980" y="3873692"/>
            <a:chExt cx="271780" cy="271780"/>
          </a:xfrm>
        </p:grpSpPr>
        <p:sp>
          <p:nvSpPr>
            <p:cNvPr id="5" name="object 5"/>
            <p:cNvSpPr/>
            <p:nvPr/>
          </p:nvSpPr>
          <p:spPr>
            <a:xfrm>
              <a:off x="2555466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55466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576417" y="5395732"/>
            <a:ext cx="261620" cy="261620"/>
            <a:chOff x="2576417" y="5395732"/>
            <a:chExt cx="261620" cy="261620"/>
          </a:xfrm>
        </p:grpSpPr>
        <p:sp>
          <p:nvSpPr>
            <p:cNvPr id="8" name="object 8"/>
            <p:cNvSpPr/>
            <p:nvPr/>
          </p:nvSpPr>
          <p:spPr>
            <a:xfrm>
              <a:off x="2584579" y="5403895"/>
              <a:ext cx="245110" cy="245110"/>
            </a:xfrm>
            <a:custGeom>
              <a:avLst/>
              <a:gdLst/>
              <a:ahLst/>
              <a:cxnLst/>
              <a:rect l="l" t="t" r="r" b="b"/>
              <a:pathLst>
                <a:path w="245110" h="245110">
                  <a:moveTo>
                    <a:pt x="0" y="244872"/>
                  </a:moveTo>
                  <a:lnTo>
                    <a:pt x="81624" y="122436"/>
                  </a:lnTo>
                  <a:lnTo>
                    <a:pt x="0" y="0"/>
                  </a:lnTo>
                  <a:lnTo>
                    <a:pt x="244872" y="122436"/>
                  </a:lnTo>
                  <a:lnTo>
                    <a:pt x="0" y="244872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84579" y="5403895"/>
              <a:ext cx="245110" cy="245110"/>
            </a:xfrm>
            <a:custGeom>
              <a:avLst/>
              <a:gdLst/>
              <a:ahLst/>
              <a:cxnLst/>
              <a:rect l="l" t="t" r="r" b="b"/>
              <a:pathLst>
                <a:path w="245110" h="245110">
                  <a:moveTo>
                    <a:pt x="0" y="0"/>
                  </a:moveTo>
                  <a:lnTo>
                    <a:pt x="244872" y="122436"/>
                  </a:lnTo>
                  <a:lnTo>
                    <a:pt x="0" y="244872"/>
                  </a:lnTo>
                  <a:lnTo>
                    <a:pt x="81624" y="122436"/>
                  </a:lnTo>
                  <a:lnTo>
                    <a:pt x="0" y="0"/>
                  </a:lnTo>
                  <a:close/>
                </a:path>
              </a:pathLst>
            </a:custGeom>
            <a:ln w="16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368013" y="2797416"/>
            <a:ext cx="6178550" cy="2110740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6080125" algn="l"/>
              </a:tabLst>
            </a:pPr>
            <a:r>
              <a:rPr sz="4250" u="heavy" spc="-40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4250" u="heavy" spc="200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Uniqueness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20955" marR="5080" indent="499109">
              <a:lnSpc>
                <a:spcPct val="121900"/>
              </a:lnSpc>
              <a:spcBef>
                <a:spcPts val="455"/>
              </a:spcBef>
            </a:pPr>
            <a:r>
              <a:rPr sz="2000" spc="70" dirty="0">
                <a:latin typeface="Tahoma"/>
                <a:cs typeface="Tahoma"/>
              </a:rPr>
              <a:t>By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cascading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small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filters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many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times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in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deep </a:t>
            </a:r>
            <a:r>
              <a:rPr sz="2000" spc="70" dirty="0">
                <a:latin typeface="Tahoma"/>
                <a:cs typeface="Tahoma"/>
              </a:rPr>
              <a:t>network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structure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70" dirty="0">
                <a:latin typeface="Tahoma"/>
                <a:cs typeface="Tahoma"/>
              </a:rPr>
              <a:t>,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contextual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information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over </a:t>
            </a:r>
            <a:r>
              <a:rPr sz="2000" spc="65" dirty="0">
                <a:latin typeface="Tahoma"/>
                <a:cs typeface="Tahoma"/>
              </a:rPr>
              <a:t>large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image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regions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exploited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in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an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afficient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way.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390328" y="3873692"/>
            <a:ext cx="271780" cy="271780"/>
            <a:chOff x="11390328" y="3873692"/>
            <a:chExt cx="271780" cy="271780"/>
          </a:xfrm>
        </p:grpSpPr>
        <p:sp>
          <p:nvSpPr>
            <p:cNvPr id="12" name="object 12"/>
            <p:cNvSpPr/>
            <p:nvPr/>
          </p:nvSpPr>
          <p:spPr>
            <a:xfrm>
              <a:off x="11398814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98814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09111" y="2797416"/>
            <a:ext cx="6156325" cy="5886450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2185"/>
              </a:spcBef>
              <a:tabLst>
                <a:tab pos="6095365" algn="l"/>
              </a:tabLst>
            </a:pPr>
            <a:r>
              <a:rPr sz="4250" u="heavy" spc="160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Architecture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36195" marR="5080" indent="436880">
              <a:lnSpc>
                <a:spcPct val="121900"/>
              </a:lnSpc>
              <a:spcBef>
                <a:spcPts val="455"/>
              </a:spcBef>
              <a:tabLst>
                <a:tab pos="4244340" algn="l"/>
              </a:tabLst>
            </a:pPr>
            <a:r>
              <a:rPr sz="2000" spc="-30" dirty="0">
                <a:latin typeface="Tahoma"/>
                <a:cs typeface="Tahoma"/>
              </a:rPr>
              <a:t>In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architecture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d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layers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where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layers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except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first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and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the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last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the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same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type: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64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filter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of </a:t>
            </a:r>
            <a:r>
              <a:rPr sz="2000" spc="50" dirty="0">
                <a:latin typeface="Tahoma"/>
                <a:cs typeface="Tahoma"/>
              </a:rPr>
              <a:t>the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size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3x3x64,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where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filter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operates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on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3x3 </a:t>
            </a:r>
            <a:r>
              <a:rPr sz="2000" spc="65" dirty="0">
                <a:latin typeface="Tahoma"/>
                <a:cs typeface="Tahoma"/>
              </a:rPr>
              <a:t>spatial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region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across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64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channels</a:t>
            </a:r>
            <a:r>
              <a:rPr sz="2000" dirty="0">
                <a:latin typeface="Tahoma"/>
                <a:cs typeface="Tahoma"/>
              </a:rPr>
              <a:t>	(feature</a:t>
            </a:r>
            <a:r>
              <a:rPr sz="2000" spc="1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maps)</a:t>
            </a:r>
            <a:endParaRPr sz="2000">
              <a:latin typeface="Tahoma"/>
              <a:cs typeface="Tahoma"/>
            </a:endParaRPr>
          </a:p>
          <a:p>
            <a:pPr marL="473075" marR="266700" indent="-62865">
              <a:lnSpc>
                <a:spcPct val="121900"/>
              </a:lnSpc>
            </a:pPr>
            <a:r>
              <a:rPr sz="2000" spc="90" dirty="0">
                <a:latin typeface="Tahoma"/>
                <a:cs typeface="Tahoma"/>
              </a:rPr>
              <a:t>The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first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layer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operates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on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the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input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image. </a:t>
            </a:r>
            <a:r>
              <a:rPr sz="2000" spc="65" dirty="0">
                <a:latin typeface="Tahoma"/>
                <a:cs typeface="Tahoma"/>
              </a:rPr>
              <a:t>utilize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20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weight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layers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(3x3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each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layer). </a:t>
            </a:r>
            <a:r>
              <a:rPr sz="2000" spc="90" dirty="0">
                <a:latin typeface="Tahoma"/>
                <a:cs typeface="Tahoma"/>
              </a:rPr>
              <a:t>The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last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layer,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used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image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reconstruction,</a:t>
            </a:r>
            <a:endParaRPr sz="2000">
              <a:latin typeface="Tahoma"/>
              <a:cs typeface="Tahoma"/>
            </a:endParaRPr>
          </a:p>
          <a:p>
            <a:pPr marL="36195">
              <a:lnSpc>
                <a:spcPct val="100000"/>
              </a:lnSpc>
              <a:spcBef>
                <a:spcPts val="525"/>
              </a:spcBef>
            </a:pPr>
            <a:r>
              <a:rPr sz="2000" spc="85" dirty="0">
                <a:latin typeface="Tahoma"/>
                <a:cs typeface="Tahoma"/>
              </a:rPr>
              <a:t>consists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single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filter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size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3x3x64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6095365" algn="l"/>
              </a:tabLst>
            </a:pPr>
            <a:r>
              <a:rPr sz="4250" u="heavy" spc="15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Limitations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535940" marR="214629">
              <a:lnSpc>
                <a:spcPct val="121900"/>
              </a:lnSpc>
              <a:spcBef>
                <a:spcPts val="455"/>
              </a:spcBef>
            </a:pPr>
            <a:r>
              <a:rPr sz="2000" spc="65" dirty="0">
                <a:latin typeface="Tahoma"/>
                <a:cs typeface="Tahoma"/>
              </a:rPr>
              <a:t>with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depth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networks,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parameters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increase. </a:t>
            </a:r>
            <a:r>
              <a:rPr sz="2000" spc="85" dirty="0">
                <a:latin typeface="Tahoma"/>
                <a:cs typeface="Tahoma"/>
              </a:rPr>
              <a:t>minimizing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mean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squared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loss.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46980" y="8021084"/>
            <a:ext cx="271780" cy="271780"/>
            <a:chOff x="2546980" y="8021084"/>
            <a:chExt cx="271780" cy="271780"/>
          </a:xfrm>
        </p:grpSpPr>
        <p:sp>
          <p:nvSpPr>
            <p:cNvPr id="16" name="object 16"/>
            <p:cNvSpPr/>
            <p:nvPr/>
          </p:nvSpPr>
          <p:spPr>
            <a:xfrm>
              <a:off x="2555466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55466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523284" y="8408901"/>
            <a:ext cx="314325" cy="314325"/>
            <a:chOff x="2523284" y="8408901"/>
            <a:chExt cx="314325" cy="314325"/>
          </a:xfrm>
        </p:grpSpPr>
        <p:sp>
          <p:nvSpPr>
            <p:cNvPr id="19" name="object 19"/>
            <p:cNvSpPr/>
            <p:nvPr/>
          </p:nvSpPr>
          <p:spPr>
            <a:xfrm>
              <a:off x="2533105" y="8418723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0" y="294651"/>
                  </a:moveTo>
                  <a:lnTo>
                    <a:pt x="98217" y="147325"/>
                  </a:lnTo>
                  <a:lnTo>
                    <a:pt x="0" y="0"/>
                  </a:lnTo>
                  <a:lnTo>
                    <a:pt x="294651" y="147325"/>
                  </a:lnTo>
                  <a:lnTo>
                    <a:pt x="0" y="294651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33105" y="8418723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0" y="0"/>
                  </a:moveTo>
                  <a:lnTo>
                    <a:pt x="294651" y="147325"/>
                  </a:lnTo>
                  <a:lnTo>
                    <a:pt x="0" y="294651"/>
                  </a:lnTo>
                  <a:lnTo>
                    <a:pt x="98217" y="147325"/>
                  </a:lnTo>
                  <a:lnTo>
                    <a:pt x="0" y="0"/>
                  </a:lnTo>
                  <a:close/>
                </a:path>
              </a:pathLst>
            </a:custGeom>
            <a:ln w="1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368013" y="6944799"/>
            <a:ext cx="6116320" cy="1739264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6080125" algn="l"/>
              </a:tabLst>
            </a:pPr>
            <a:r>
              <a:rPr sz="4250" u="heavy" spc="22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Accuracy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50800" marR="5080" indent="499109">
              <a:lnSpc>
                <a:spcPct val="121900"/>
              </a:lnSpc>
              <a:spcBef>
                <a:spcPts val="455"/>
              </a:spcBef>
            </a:pPr>
            <a:r>
              <a:rPr sz="2000" spc="90" dirty="0">
                <a:latin typeface="Tahoma"/>
                <a:cs typeface="Tahoma"/>
              </a:rPr>
              <a:t>achieve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high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accuracy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27.32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PSNR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on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B100 </a:t>
            </a:r>
            <a:r>
              <a:rPr sz="2000" spc="60" dirty="0">
                <a:latin typeface="Tahoma"/>
                <a:cs typeface="Tahoma"/>
              </a:rPr>
              <a:t>data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which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overcomes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SRCNN.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390328" y="8021084"/>
            <a:ext cx="271780" cy="271780"/>
            <a:chOff x="11390328" y="8021084"/>
            <a:chExt cx="271780" cy="271780"/>
          </a:xfrm>
        </p:grpSpPr>
        <p:sp>
          <p:nvSpPr>
            <p:cNvPr id="23" name="object 23"/>
            <p:cNvSpPr/>
            <p:nvPr/>
          </p:nvSpPr>
          <p:spPr>
            <a:xfrm>
              <a:off x="11398814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398814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5768" y="3234506"/>
            <a:ext cx="1257299" cy="155255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816" y="7514676"/>
            <a:ext cx="1562099" cy="1343009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9616195" y="7473546"/>
            <a:ext cx="1495425" cy="1485900"/>
          </a:xfrm>
          <a:custGeom>
            <a:avLst/>
            <a:gdLst/>
            <a:ahLst/>
            <a:cxnLst/>
            <a:rect l="l" t="t" r="r" b="b"/>
            <a:pathLst>
              <a:path w="1495425" h="1485900">
                <a:moveTo>
                  <a:pt x="696791" y="850899"/>
                </a:moveTo>
                <a:lnTo>
                  <a:pt x="641110" y="850899"/>
                </a:lnTo>
                <a:lnTo>
                  <a:pt x="632478" y="838199"/>
                </a:lnTo>
                <a:lnTo>
                  <a:pt x="629600" y="825499"/>
                </a:lnTo>
                <a:lnTo>
                  <a:pt x="632478" y="800099"/>
                </a:lnTo>
                <a:lnTo>
                  <a:pt x="641110" y="787399"/>
                </a:lnTo>
                <a:lnTo>
                  <a:pt x="1096095" y="342899"/>
                </a:lnTo>
                <a:lnTo>
                  <a:pt x="1098948" y="330199"/>
                </a:lnTo>
                <a:lnTo>
                  <a:pt x="1101801" y="330199"/>
                </a:lnTo>
                <a:lnTo>
                  <a:pt x="1101801" y="190499"/>
                </a:lnTo>
                <a:lnTo>
                  <a:pt x="1102562" y="177799"/>
                </a:lnTo>
                <a:lnTo>
                  <a:pt x="1104789" y="177799"/>
                </a:lnTo>
                <a:lnTo>
                  <a:pt x="1108400" y="165099"/>
                </a:lnTo>
                <a:lnTo>
                  <a:pt x="1113311" y="165099"/>
                </a:lnTo>
                <a:lnTo>
                  <a:pt x="1270711" y="0"/>
                </a:lnTo>
                <a:lnTo>
                  <a:pt x="1323624" y="0"/>
                </a:lnTo>
                <a:lnTo>
                  <a:pt x="1331285" y="12699"/>
                </a:lnTo>
                <a:lnTo>
                  <a:pt x="1336180" y="25399"/>
                </a:lnTo>
                <a:lnTo>
                  <a:pt x="1337901" y="38099"/>
                </a:lnTo>
                <a:lnTo>
                  <a:pt x="1337901" y="126999"/>
                </a:lnTo>
                <a:lnTo>
                  <a:pt x="1259201" y="126999"/>
                </a:lnTo>
                <a:lnTo>
                  <a:pt x="1180501" y="203199"/>
                </a:lnTo>
                <a:lnTo>
                  <a:pt x="1180501" y="304799"/>
                </a:lnTo>
                <a:lnTo>
                  <a:pt x="1399037" y="304799"/>
                </a:lnTo>
                <a:lnTo>
                  <a:pt x="1326391" y="380999"/>
                </a:lnTo>
                <a:lnTo>
                  <a:pt x="1155415" y="380999"/>
                </a:lnTo>
                <a:lnTo>
                  <a:pt x="1153743" y="393699"/>
                </a:lnTo>
                <a:lnTo>
                  <a:pt x="1151775" y="393699"/>
                </a:lnTo>
                <a:lnTo>
                  <a:pt x="696791" y="850899"/>
                </a:lnTo>
                <a:close/>
              </a:path>
              <a:path w="1495425" h="1485900">
                <a:moveTo>
                  <a:pt x="1399037" y="304799"/>
                </a:moveTo>
                <a:lnTo>
                  <a:pt x="1282221" y="304799"/>
                </a:lnTo>
                <a:lnTo>
                  <a:pt x="1360921" y="228599"/>
                </a:lnTo>
                <a:lnTo>
                  <a:pt x="1283231" y="228599"/>
                </a:lnTo>
                <a:lnTo>
                  <a:pt x="1270723" y="215899"/>
                </a:lnTo>
                <a:lnTo>
                  <a:pt x="1262292" y="203199"/>
                </a:lnTo>
                <a:lnTo>
                  <a:pt x="1259201" y="190499"/>
                </a:lnTo>
                <a:lnTo>
                  <a:pt x="1259201" y="126999"/>
                </a:lnTo>
                <a:lnTo>
                  <a:pt x="1337901" y="126999"/>
                </a:lnTo>
                <a:lnTo>
                  <a:pt x="1337901" y="152399"/>
                </a:lnTo>
                <a:lnTo>
                  <a:pt x="1477840" y="152399"/>
                </a:lnTo>
                <a:lnTo>
                  <a:pt x="1486331" y="165099"/>
                </a:lnTo>
                <a:lnTo>
                  <a:pt x="1492350" y="177799"/>
                </a:lnTo>
                <a:lnTo>
                  <a:pt x="1495121" y="190499"/>
                </a:lnTo>
                <a:lnTo>
                  <a:pt x="1494527" y="203199"/>
                </a:lnTo>
                <a:lnTo>
                  <a:pt x="1490704" y="203199"/>
                </a:lnTo>
                <a:lnTo>
                  <a:pt x="1483791" y="215899"/>
                </a:lnTo>
                <a:lnTo>
                  <a:pt x="1399037" y="304799"/>
                </a:lnTo>
                <a:close/>
              </a:path>
              <a:path w="1495425" h="1485900">
                <a:moveTo>
                  <a:pt x="763473" y="1485899"/>
                </a:moveTo>
                <a:lnTo>
                  <a:pt x="574428" y="1485899"/>
                </a:lnTo>
                <a:lnTo>
                  <a:pt x="483942" y="1460499"/>
                </a:lnTo>
                <a:lnTo>
                  <a:pt x="398404" y="1435099"/>
                </a:lnTo>
                <a:lnTo>
                  <a:pt x="357776" y="1409699"/>
                </a:lnTo>
                <a:lnTo>
                  <a:pt x="318726" y="1384299"/>
                </a:lnTo>
                <a:lnTo>
                  <a:pt x="281370" y="1358899"/>
                </a:lnTo>
                <a:lnTo>
                  <a:pt x="245821" y="1333499"/>
                </a:lnTo>
                <a:lnTo>
                  <a:pt x="212193" y="1308099"/>
                </a:lnTo>
                <a:lnTo>
                  <a:pt x="180600" y="1282699"/>
                </a:lnTo>
                <a:lnTo>
                  <a:pt x="151156" y="1244599"/>
                </a:lnTo>
                <a:lnTo>
                  <a:pt x="123976" y="1206499"/>
                </a:lnTo>
                <a:lnTo>
                  <a:pt x="99172" y="1168399"/>
                </a:lnTo>
                <a:lnTo>
                  <a:pt x="76860" y="1130299"/>
                </a:lnTo>
                <a:lnTo>
                  <a:pt x="57152" y="1092199"/>
                </a:lnTo>
                <a:lnTo>
                  <a:pt x="40164" y="1054099"/>
                </a:lnTo>
                <a:lnTo>
                  <a:pt x="26009" y="1003299"/>
                </a:lnTo>
                <a:lnTo>
                  <a:pt x="14801" y="965199"/>
                </a:lnTo>
                <a:lnTo>
                  <a:pt x="6654" y="914399"/>
                </a:lnTo>
                <a:lnTo>
                  <a:pt x="1682" y="863599"/>
                </a:lnTo>
                <a:lnTo>
                  <a:pt x="0" y="825499"/>
                </a:lnTo>
                <a:lnTo>
                  <a:pt x="1682" y="774699"/>
                </a:lnTo>
                <a:lnTo>
                  <a:pt x="6654" y="723899"/>
                </a:lnTo>
                <a:lnTo>
                  <a:pt x="14801" y="685799"/>
                </a:lnTo>
                <a:lnTo>
                  <a:pt x="26009" y="634999"/>
                </a:lnTo>
                <a:lnTo>
                  <a:pt x="40164" y="596899"/>
                </a:lnTo>
                <a:lnTo>
                  <a:pt x="57152" y="546099"/>
                </a:lnTo>
                <a:lnTo>
                  <a:pt x="76860" y="507999"/>
                </a:lnTo>
                <a:lnTo>
                  <a:pt x="99172" y="469899"/>
                </a:lnTo>
                <a:lnTo>
                  <a:pt x="123976" y="431799"/>
                </a:lnTo>
                <a:lnTo>
                  <a:pt x="151156" y="393699"/>
                </a:lnTo>
                <a:lnTo>
                  <a:pt x="180600" y="368299"/>
                </a:lnTo>
                <a:lnTo>
                  <a:pt x="212193" y="330199"/>
                </a:lnTo>
                <a:lnTo>
                  <a:pt x="245821" y="304799"/>
                </a:lnTo>
                <a:lnTo>
                  <a:pt x="281370" y="279399"/>
                </a:lnTo>
                <a:lnTo>
                  <a:pt x="318726" y="253999"/>
                </a:lnTo>
                <a:lnTo>
                  <a:pt x="357776" y="228599"/>
                </a:lnTo>
                <a:lnTo>
                  <a:pt x="398404" y="203199"/>
                </a:lnTo>
                <a:lnTo>
                  <a:pt x="483942" y="177799"/>
                </a:lnTo>
                <a:lnTo>
                  <a:pt x="574428" y="152399"/>
                </a:lnTo>
                <a:lnTo>
                  <a:pt x="763091" y="152399"/>
                </a:lnTo>
                <a:lnTo>
                  <a:pt x="899295" y="190499"/>
                </a:lnTo>
                <a:lnTo>
                  <a:pt x="942739" y="203199"/>
                </a:lnTo>
                <a:lnTo>
                  <a:pt x="984945" y="228599"/>
                </a:lnTo>
                <a:lnTo>
                  <a:pt x="620617" y="228599"/>
                </a:lnTo>
                <a:lnTo>
                  <a:pt x="573345" y="241299"/>
                </a:lnTo>
                <a:lnTo>
                  <a:pt x="527289" y="241299"/>
                </a:lnTo>
                <a:lnTo>
                  <a:pt x="482601" y="253999"/>
                </a:lnTo>
                <a:lnTo>
                  <a:pt x="439435" y="279399"/>
                </a:lnTo>
                <a:lnTo>
                  <a:pt x="397944" y="292099"/>
                </a:lnTo>
                <a:lnTo>
                  <a:pt x="358281" y="317499"/>
                </a:lnTo>
                <a:lnTo>
                  <a:pt x="320599" y="342899"/>
                </a:lnTo>
                <a:lnTo>
                  <a:pt x="285051" y="368299"/>
                </a:lnTo>
                <a:lnTo>
                  <a:pt x="251791" y="406399"/>
                </a:lnTo>
                <a:lnTo>
                  <a:pt x="220971" y="431799"/>
                </a:lnTo>
                <a:lnTo>
                  <a:pt x="192746" y="469899"/>
                </a:lnTo>
                <a:lnTo>
                  <a:pt x="167267" y="507999"/>
                </a:lnTo>
                <a:lnTo>
                  <a:pt x="144689" y="546099"/>
                </a:lnTo>
                <a:lnTo>
                  <a:pt x="125164" y="584199"/>
                </a:lnTo>
                <a:lnTo>
                  <a:pt x="108845" y="634999"/>
                </a:lnTo>
                <a:lnTo>
                  <a:pt x="95886" y="673099"/>
                </a:lnTo>
                <a:lnTo>
                  <a:pt x="86440" y="723899"/>
                </a:lnTo>
                <a:lnTo>
                  <a:pt x="80660" y="774699"/>
                </a:lnTo>
                <a:lnTo>
                  <a:pt x="78700" y="825499"/>
                </a:lnTo>
                <a:lnTo>
                  <a:pt x="80660" y="863599"/>
                </a:lnTo>
                <a:lnTo>
                  <a:pt x="86440" y="914399"/>
                </a:lnTo>
                <a:lnTo>
                  <a:pt x="95886" y="965199"/>
                </a:lnTo>
                <a:lnTo>
                  <a:pt x="108845" y="1003299"/>
                </a:lnTo>
                <a:lnTo>
                  <a:pt x="125164" y="1054099"/>
                </a:lnTo>
                <a:lnTo>
                  <a:pt x="144689" y="1092199"/>
                </a:lnTo>
                <a:lnTo>
                  <a:pt x="167267" y="1130299"/>
                </a:lnTo>
                <a:lnTo>
                  <a:pt x="192746" y="1168399"/>
                </a:lnTo>
                <a:lnTo>
                  <a:pt x="220971" y="1206499"/>
                </a:lnTo>
                <a:lnTo>
                  <a:pt x="251791" y="1231899"/>
                </a:lnTo>
                <a:lnTo>
                  <a:pt x="285051" y="1269999"/>
                </a:lnTo>
                <a:lnTo>
                  <a:pt x="320599" y="1295399"/>
                </a:lnTo>
                <a:lnTo>
                  <a:pt x="358281" y="1320799"/>
                </a:lnTo>
                <a:lnTo>
                  <a:pt x="397944" y="1346199"/>
                </a:lnTo>
                <a:lnTo>
                  <a:pt x="439435" y="1358899"/>
                </a:lnTo>
                <a:lnTo>
                  <a:pt x="482601" y="1384299"/>
                </a:lnTo>
                <a:lnTo>
                  <a:pt x="527289" y="1396999"/>
                </a:lnTo>
                <a:lnTo>
                  <a:pt x="573345" y="1396999"/>
                </a:lnTo>
                <a:lnTo>
                  <a:pt x="620617" y="1409699"/>
                </a:lnTo>
                <a:lnTo>
                  <a:pt x="980125" y="1409699"/>
                </a:lnTo>
                <a:lnTo>
                  <a:pt x="939497" y="1435099"/>
                </a:lnTo>
                <a:lnTo>
                  <a:pt x="853959" y="1460499"/>
                </a:lnTo>
                <a:lnTo>
                  <a:pt x="763473" y="1485899"/>
                </a:lnTo>
                <a:close/>
              </a:path>
              <a:path w="1495425" h="1485900">
                <a:moveTo>
                  <a:pt x="1013349" y="330199"/>
                </a:moveTo>
                <a:lnTo>
                  <a:pt x="998266" y="330199"/>
                </a:lnTo>
                <a:lnTo>
                  <a:pt x="983652" y="317499"/>
                </a:lnTo>
                <a:lnTo>
                  <a:pt x="942405" y="292099"/>
                </a:lnTo>
                <a:lnTo>
                  <a:pt x="899580" y="279399"/>
                </a:lnTo>
                <a:lnTo>
                  <a:pt x="855381" y="253999"/>
                </a:lnTo>
                <a:lnTo>
                  <a:pt x="810014" y="241299"/>
                </a:lnTo>
                <a:lnTo>
                  <a:pt x="763684" y="241299"/>
                </a:lnTo>
                <a:lnTo>
                  <a:pt x="716594" y="228599"/>
                </a:lnTo>
                <a:lnTo>
                  <a:pt x="984945" y="228599"/>
                </a:lnTo>
                <a:lnTo>
                  <a:pt x="1025757" y="253999"/>
                </a:lnTo>
                <a:lnTo>
                  <a:pt x="1037070" y="266699"/>
                </a:lnTo>
                <a:lnTo>
                  <a:pt x="1043145" y="279399"/>
                </a:lnTo>
                <a:lnTo>
                  <a:pt x="1043575" y="292099"/>
                </a:lnTo>
                <a:lnTo>
                  <a:pt x="1037955" y="304799"/>
                </a:lnTo>
                <a:lnTo>
                  <a:pt x="1027160" y="317499"/>
                </a:lnTo>
                <a:lnTo>
                  <a:pt x="1013349" y="330199"/>
                </a:lnTo>
                <a:close/>
              </a:path>
              <a:path w="1495425" h="1485900">
                <a:moveTo>
                  <a:pt x="684271" y="317499"/>
                </a:moveTo>
                <a:lnTo>
                  <a:pt x="653630" y="317499"/>
                </a:lnTo>
                <a:lnTo>
                  <a:pt x="668950" y="304799"/>
                </a:lnTo>
                <a:lnTo>
                  <a:pt x="684271" y="317499"/>
                </a:lnTo>
                <a:close/>
              </a:path>
              <a:path w="1495425" h="1485900">
                <a:moveTo>
                  <a:pt x="549031" y="1320799"/>
                </a:moveTo>
                <a:lnTo>
                  <a:pt x="538997" y="1320799"/>
                </a:lnTo>
                <a:lnTo>
                  <a:pt x="491919" y="1295399"/>
                </a:lnTo>
                <a:lnTo>
                  <a:pt x="447111" y="1282699"/>
                </a:lnTo>
                <a:lnTo>
                  <a:pt x="404768" y="1257299"/>
                </a:lnTo>
                <a:lnTo>
                  <a:pt x="365085" y="1231899"/>
                </a:lnTo>
                <a:lnTo>
                  <a:pt x="328255" y="1206499"/>
                </a:lnTo>
                <a:lnTo>
                  <a:pt x="294476" y="1168399"/>
                </a:lnTo>
                <a:lnTo>
                  <a:pt x="263940" y="1130299"/>
                </a:lnTo>
                <a:lnTo>
                  <a:pt x="236844" y="1092199"/>
                </a:lnTo>
                <a:lnTo>
                  <a:pt x="213381" y="1054099"/>
                </a:lnTo>
                <a:lnTo>
                  <a:pt x="193748" y="1003299"/>
                </a:lnTo>
                <a:lnTo>
                  <a:pt x="178138" y="965199"/>
                </a:lnTo>
                <a:lnTo>
                  <a:pt x="166747" y="914399"/>
                </a:lnTo>
                <a:lnTo>
                  <a:pt x="159769" y="863599"/>
                </a:lnTo>
                <a:lnTo>
                  <a:pt x="157400" y="825499"/>
                </a:lnTo>
                <a:lnTo>
                  <a:pt x="159782" y="774699"/>
                </a:lnTo>
                <a:lnTo>
                  <a:pt x="166799" y="723899"/>
                </a:lnTo>
                <a:lnTo>
                  <a:pt x="178254" y="673099"/>
                </a:lnTo>
                <a:lnTo>
                  <a:pt x="193951" y="634999"/>
                </a:lnTo>
                <a:lnTo>
                  <a:pt x="213693" y="584199"/>
                </a:lnTo>
                <a:lnTo>
                  <a:pt x="237285" y="546099"/>
                </a:lnTo>
                <a:lnTo>
                  <a:pt x="264530" y="507999"/>
                </a:lnTo>
                <a:lnTo>
                  <a:pt x="295233" y="469899"/>
                </a:lnTo>
                <a:lnTo>
                  <a:pt x="329196" y="431799"/>
                </a:lnTo>
                <a:lnTo>
                  <a:pt x="366225" y="406399"/>
                </a:lnTo>
                <a:lnTo>
                  <a:pt x="406122" y="380999"/>
                </a:lnTo>
                <a:lnTo>
                  <a:pt x="448691" y="355599"/>
                </a:lnTo>
                <a:lnTo>
                  <a:pt x="493737" y="342899"/>
                </a:lnTo>
                <a:lnTo>
                  <a:pt x="541063" y="330199"/>
                </a:lnTo>
                <a:lnTo>
                  <a:pt x="556669" y="317499"/>
                </a:lnTo>
                <a:lnTo>
                  <a:pt x="570883" y="330199"/>
                </a:lnTo>
                <a:lnTo>
                  <a:pt x="582164" y="342899"/>
                </a:lnTo>
                <a:lnTo>
                  <a:pt x="588971" y="355599"/>
                </a:lnTo>
                <a:lnTo>
                  <a:pt x="589788" y="368299"/>
                </a:lnTo>
                <a:lnTo>
                  <a:pt x="584729" y="380999"/>
                </a:lnTo>
                <a:lnTo>
                  <a:pt x="574709" y="393699"/>
                </a:lnTo>
                <a:lnTo>
                  <a:pt x="560639" y="406399"/>
                </a:lnTo>
                <a:lnTo>
                  <a:pt x="514121" y="419099"/>
                </a:lnTo>
                <a:lnTo>
                  <a:pt x="470265" y="431799"/>
                </a:lnTo>
                <a:lnTo>
                  <a:pt x="429333" y="457199"/>
                </a:lnTo>
                <a:lnTo>
                  <a:pt x="391591" y="482599"/>
                </a:lnTo>
                <a:lnTo>
                  <a:pt x="357301" y="520699"/>
                </a:lnTo>
                <a:lnTo>
                  <a:pt x="326728" y="558799"/>
                </a:lnTo>
                <a:lnTo>
                  <a:pt x="300135" y="596899"/>
                </a:lnTo>
                <a:lnTo>
                  <a:pt x="277786" y="634999"/>
                </a:lnTo>
                <a:lnTo>
                  <a:pt x="259944" y="673099"/>
                </a:lnTo>
                <a:lnTo>
                  <a:pt x="246873" y="723899"/>
                </a:lnTo>
                <a:lnTo>
                  <a:pt x="238837" y="774699"/>
                </a:lnTo>
                <a:lnTo>
                  <a:pt x="236100" y="825499"/>
                </a:lnTo>
                <a:lnTo>
                  <a:pt x="238823" y="863599"/>
                </a:lnTo>
                <a:lnTo>
                  <a:pt x="246817" y="914399"/>
                </a:lnTo>
                <a:lnTo>
                  <a:pt x="259821" y="965199"/>
                </a:lnTo>
                <a:lnTo>
                  <a:pt x="277571" y="1003299"/>
                </a:lnTo>
                <a:lnTo>
                  <a:pt x="299805" y="1041399"/>
                </a:lnTo>
                <a:lnTo>
                  <a:pt x="326261" y="1079499"/>
                </a:lnTo>
                <a:lnTo>
                  <a:pt x="356676" y="1117599"/>
                </a:lnTo>
                <a:lnTo>
                  <a:pt x="390789" y="1155699"/>
                </a:lnTo>
                <a:lnTo>
                  <a:pt x="428337" y="1181099"/>
                </a:lnTo>
                <a:lnTo>
                  <a:pt x="469058" y="1206499"/>
                </a:lnTo>
                <a:lnTo>
                  <a:pt x="512688" y="1219199"/>
                </a:lnTo>
                <a:lnTo>
                  <a:pt x="558967" y="1244599"/>
                </a:lnTo>
                <a:lnTo>
                  <a:pt x="573019" y="1244599"/>
                </a:lnTo>
                <a:lnTo>
                  <a:pt x="582995" y="1257299"/>
                </a:lnTo>
                <a:lnTo>
                  <a:pt x="587991" y="1269999"/>
                </a:lnTo>
                <a:lnTo>
                  <a:pt x="587102" y="1282699"/>
                </a:lnTo>
                <a:lnTo>
                  <a:pt x="581666" y="1295399"/>
                </a:lnTo>
                <a:lnTo>
                  <a:pt x="572899" y="1308099"/>
                </a:lnTo>
                <a:lnTo>
                  <a:pt x="561717" y="1308099"/>
                </a:lnTo>
                <a:lnTo>
                  <a:pt x="549031" y="1320799"/>
                </a:lnTo>
                <a:close/>
              </a:path>
              <a:path w="1495425" h="1485900">
                <a:moveTo>
                  <a:pt x="696778" y="380999"/>
                </a:moveTo>
                <a:lnTo>
                  <a:pt x="641123" y="380999"/>
                </a:lnTo>
                <a:lnTo>
                  <a:pt x="632692" y="368299"/>
                </a:lnTo>
                <a:lnTo>
                  <a:pt x="629600" y="342899"/>
                </a:lnTo>
                <a:lnTo>
                  <a:pt x="632692" y="330199"/>
                </a:lnTo>
                <a:lnTo>
                  <a:pt x="641123" y="317499"/>
                </a:lnTo>
                <a:lnTo>
                  <a:pt x="696778" y="317499"/>
                </a:lnTo>
                <a:lnTo>
                  <a:pt x="705209" y="330199"/>
                </a:lnTo>
                <a:lnTo>
                  <a:pt x="708300" y="342899"/>
                </a:lnTo>
                <a:lnTo>
                  <a:pt x="705209" y="368299"/>
                </a:lnTo>
                <a:lnTo>
                  <a:pt x="696778" y="380999"/>
                </a:lnTo>
                <a:close/>
              </a:path>
              <a:path w="1495425" h="1485900">
                <a:moveTo>
                  <a:pt x="917881" y="431799"/>
                </a:moveTo>
                <a:lnTo>
                  <a:pt x="850474" y="431799"/>
                </a:lnTo>
                <a:lnTo>
                  <a:pt x="829203" y="419099"/>
                </a:lnTo>
                <a:lnTo>
                  <a:pt x="807490" y="406399"/>
                </a:lnTo>
                <a:lnTo>
                  <a:pt x="785427" y="406399"/>
                </a:lnTo>
                <a:lnTo>
                  <a:pt x="771497" y="393699"/>
                </a:lnTo>
                <a:lnTo>
                  <a:pt x="761718" y="380999"/>
                </a:lnTo>
                <a:lnTo>
                  <a:pt x="756956" y="368299"/>
                </a:lnTo>
                <a:lnTo>
                  <a:pt x="758078" y="355599"/>
                </a:lnTo>
                <a:lnTo>
                  <a:pt x="765158" y="342899"/>
                </a:lnTo>
                <a:lnTo>
                  <a:pt x="776647" y="330199"/>
                </a:lnTo>
                <a:lnTo>
                  <a:pt x="832717" y="330199"/>
                </a:lnTo>
                <a:lnTo>
                  <a:pt x="883522" y="355599"/>
                </a:lnTo>
                <a:lnTo>
                  <a:pt x="920085" y="380999"/>
                </a:lnTo>
                <a:lnTo>
                  <a:pt x="928794" y="406399"/>
                </a:lnTo>
                <a:lnTo>
                  <a:pt x="924332" y="419099"/>
                </a:lnTo>
                <a:lnTo>
                  <a:pt x="917881" y="431799"/>
                </a:lnTo>
                <a:close/>
              </a:path>
              <a:path w="1495425" h="1485900">
                <a:moveTo>
                  <a:pt x="899888" y="444499"/>
                </a:moveTo>
                <a:lnTo>
                  <a:pt x="877112" y="444499"/>
                </a:lnTo>
                <a:lnTo>
                  <a:pt x="871210" y="431799"/>
                </a:lnTo>
                <a:lnTo>
                  <a:pt x="909539" y="431799"/>
                </a:lnTo>
                <a:lnTo>
                  <a:pt x="899888" y="444499"/>
                </a:lnTo>
                <a:close/>
              </a:path>
              <a:path w="1495425" h="1485900">
                <a:moveTo>
                  <a:pt x="1223897" y="457199"/>
                </a:moveTo>
                <a:lnTo>
                  <a:pt x="1180403" y="457199"/>
                </a:lnTo>
                <a:lnTo>
                  <a:pt x="1194974" y="444499"/>
                </a:lnTo>
                <a:lnTo>
                  <a:pt x="1210063" y="444499"/>
                </a:lnTo>
                <a:lnTo>
                  <a:pt x="1223897" y="457199"/>
                </a:lnTo>
                <a:close/>
              </a:path>
              <a:path w="1495425" h="1485900">
                <a:moveTo>
                  <a:pt x="980125" y="1409699"/>
                </a:moveTo>
                <a:lnTo>
                  <a:pt x="717284" y="1409699"/>
                </a:lnTo>
                <a:lnTo>
                  <a:pt x="764556" y="1396999"/>
                </a:lnTo>
                <a:lnTo>
                  <a:pt x="810612" y="1396999"/>
                </a:lnTo>
                <a:lnTo>
                  <a:pt x="855300" y="1384299"/>
                </a:lnTo>
                <a:lnTo>
                  <a:pt x="898466" y="1358899"/>
                </a:lnTo>
                <a:lnTo>
                  <a:pt x="939957" y="1346199"/>
                </a:lnTo>
                <a:lnTo>
                  <a:pt x="979620" y="1320799"/>
                </a:lnTo>
                <a:lnTo>
                  <a:pt x="1017302" y="1295399"/>
                </a:lnTo>
                <a:lnTo>
                  <a:pt x="1052850" y="1269999"/>
                </a:lnTo>
                <a:lnTo>
                  <a:pt x="1086110" y="1231899"/>
                </a:lnTo>
                <a:lnTo>
                  <a:pt x="1116930" y="1206499"/>
                </a:lnTo>
                <a:lnTo>
                  <a:pt x="1145155" y="1168399"/>
                </a:lnTo>
                <a:lnTo>
                  <a:pt x="1170634" y="1130299"/>
                </a:lnTo>
                <a:lnTo>
                  <a:pt x="1193212" y="1092199"/>
                </a:lnTo>
                <a:lnTo>
                  <a:pt x="1212737" y="1054099"/>
                </a:lnTo>
                <a:lnTo>
                  <a:pt x="1229056" y="1003299"/>
                </a:lnTo>
                <a:lnTo>
                  <a:pt x="1242015" y="965199"/>
                </a:lnTo>
                <a:lnTo>
                  <a:pt x="1251461" y="914399"/>
                </a:lnTo>
                <a:lnTo>
                  <a:pt x="1257240" y="863599"/>
                </a:lnTo>
                <a:lnTo>
                  <a:pt x="1259201" y="825499"/>
                </a:lnTo>
                <a:lnTo>
                  <a:pt x="1257284" y="774699"/>
                </a:lnTo>
                <a:lnTo>
                  <a:pt x="1251572" y="723899"/>
                </a:lnTo>
                <a:lnTo>
                  <a:pt x="1242126" y="673099"/>
                </a:lnTo>
                <a:lnTo>
                  <a:pt x="1229006" y="634999"/>
                </a:lnTo>
                <a:lnTo>
                  <a:pt x="1212272" y="584199"/>
                </a:lnTo>
                <a:lnTo>
                  <a:pt x="1191985" y="546099"/>
                </a:lnTo>
                <a:lnTo>
                  <a:pt x="1168204" y="507999"/>
                </a:lnTo>
                <a:lnTo>
                  <a:pt x="1162640" y="495299"/>
                </a:lnTo>
                <a:lnTo>
                  <a:pt x="1163089" y="469899"/>
                </a:lnTo>
                <a:lnTo>
                  <a:pt x="1169145" y="457199"/>
                </a:lnTo>
                <a:lnTo>
                  <a:pt x="1234706" y="457199"/>
                </a:lnTo>
                <a:lnTo>
                  <a:pt x="1258516" y="507999"/>
                </a:lnTo>
                <a:lnTo>
                  <a:pt x="1279300" y="546099"/>
                </a:lnTo>
                <a:lnTo>
                  <a:pt x="1297014" y="584199"/>
                </a:lnTo>
                <a:lnTo>
                  <a:pt x="1311610" y="634999"/>
                </a:lnTo>
                <a:lnTo>
                  <a:pt x="1323043" y="685799"/>
                </a:lnTo>
                <a:lnTo>
                  <a:pt x="1331267" y="723899"/>
                </a:lnTo>
                <a:lnTo>
                  <a:pt x="1336235" y="774699"/>
                </a:lnTo>
                <a:lnTo>
                  <a:pt x="1337901" y="825499"/>
                </a:lnTo>
                <a:lnTo>
                  <a:pt x="1336219" y="863599"/>
                </a:lnTo>
                <a:lnTo>
                  <a:pt x="1331247" y="914399"/>
                </a:lnTo>
                <a:lnTo>
                  <a:pt x="1323100" y="965199"/>
                </a:lnTo>
                <a:lnTo>
                  <a:pt x="1311892" y="1003299"/>
                </a:lnTo>
                <a:lnTo>
                  <a:pt x="1297737" y="1054099"/>
                </a:lnTo>
                <a:lnTo>
                  <a:pt x="1280749" y="1092199"/>
                </a:lnTo>
                <a:lnTo>
                  <a:pt x="1261041" y="1130299"/>
                </a:lnTo>
                <a:lnTo>
                  <a:pt x="1238729" y="1168399"/>
                </a:lnTo>
                <a:lnTo>
                  <a:pt x="1213925" y="1206499"/>
                </a:lnTo>
                <a:lnTo>
                  <a:pt x="1186745" y="1244599"/>
                </a:lnTo>
                <a:lnTo>
                  <a:pt x="1157301" y="1282699"/>
                </a:lnTo>
                <a:lnTo>
                  <a:pt x="1125708" y="1308099"/>
                </a:lnTo>
                <a:lnTo>
                  <a:pt x="1092080" y="1333499"/>
                </a:lnTo>
                <a:lnTo>
                  <a:pt x="1056531" y="1358899"/>
                </a:lnTo>
                <a:lnTo>
                  <a:pt x="1019175" y="1384299"/>
                </a:lnTo>
                <a:lnTo>
                  <a:pt x="980125" y="1409699"/>
                </a:lnTo>
                <a:close/>
              </a:path>
              <a:path w="1495425" h="1485900">
                <a:moveTo>
                  <a:pt x="716940" y="1168399"/>
                </a:moveTo>
                <a:lnTo>
                  <a:pt x="620961" y="1168399"/>
                </a:lnTo>
                <a:lnTo>
                  <a:pt x="574913" y="1155699"/>
                </a:lnTo>
                <a:lnTo>
                  <a:pt x="531233" y="1142999"/>
                </a:lnTo>
                <a:lnTo>
                  <a:pt x="490345" y="1130299"/>
                </a:lnTo>
                <a:lnTo>
                  <a:pt x="452675" y="1104899"/>
                </a:lnTo>
                <a:lnTo>
                  <a:pt x="418647" y="1066799"/>
                </a:lnTo>
                <a:lnTo>
                  <a:pt x="388688" y="1041399"/>
                </a:lnTo>
                <a:lnTo>
                  <a:pt x="363222" y="1003299"/>
                </a:lnTo>
                <a:lnTo>
                  <a:pt x="342676" y="952499"/>
                </a:lnTo>
                <a:lnTo>
                  <a:pt x="327473" y="914399"/>
                </a:lnTo>
                <a:lnTo>
                  <a:pt x="318039" y="863599"/>
                </a:lnTo>
                <a:lnTo>
                  <a:pt x="314800" y="825499"/>
                </a:lnTo>
                <a:lnTo>
                  <a:pt x="318039" y="774699"/>
                </a:lnTo>
                <a:lnTo>
                  <a:pt x="327473" y="723899"/>
                </a:lnTo>
                <a:lnTo>
                  <a:pt x="342676" y="685799"/>
                </a:lnTo>
                <a:lnTo>
                  <a:pt x="363222" y="634999"/>
                </a:lnTo>
                <a:lnTo>
                  <a:pt x="388688" y="609599"/>
                </a:lnTo>
                <a:lnTo>
                  <a:pt x="418647" y="571499"/>
                </a:lnTo>
                <a:lnTo>
                  <a:pt x="452675" y="533399"/>
                </a:lnTo>
                <a:lnTo>
                  <a:pt x="490345" y="507999"/>
                </a:lnTo>
                <a:lnTo>
                  <a:pt x="531233" y="495299"/>
                </a:lnTo>
                <a:lnTo>
                  <a:pt x="574913" y="482599"/>
                </a:lnTo>
                <a:lnTo>
                  <a:pt x="620961" y="469899"/>
                </a:lnTo>
                <a:lnTo>
                  <a:pt x="726303" y="469899"/>
                </a:lnTo>
                <a:lnTo>
                  <a:pt x="754694" y="482599"/>
                </a:lnTo>
                <a:lnTo>
                  <a:pt x="782770" y="482599"/>
                </a:lnTo>
                <a:lnTo>
                  <a:pt x="796269" y="495299"/>
                </a:lnTo>
                <a:lnTo>
                  <a:pt x="805397" y="507999"/>
                </a:lnTo>
                <a:lnTo>
                  <a:pt x="809359" y="520699"/>
                </a:lnTo>
                <a:lnTo>
                  <a:pt x="807364" y="533399"/>
                </a:lnTo>
                <a:lnTo>
                  <a:pt x="799516" y="546099"/>
                </a:lnTo>
                <a:lnTo>
                  <a:pt x="619500" y="546099"/>
                </a:lnTo>
                <a:lnTo>
                  <a:pt x="572932" y="558799"/>
                </a:lnTo>
                <a:lnTo>
                  <a:pt x="530030" y="584199"/>
                </a:lnTo>
                <a:lnTo>
                  <a:pt x="491578" y="609599"/>
                </a:lnTo>
                <a:lnTo>
                  <a:pt x="458360" y="647699"/>
                </a:lnTo>
                <a:lnTo>
                  <a:pt x="431160" y="685799"/>
                </a:lnTo>
                <a:lnTo>
                  <a:pt x="410760" y="723899"/>
                </a:lnTo>
                <a:lnTo>
                  <a:pt x="397946" y="774699"/>
                </a:lnTo>
                <a:lnTo>
                  <a:pt x="393500" y="825499"/>
                </a:lnTo>
                <a:lnTo>
                  <a:pt x="397946" y="863599"/>
                </a:lnTo>
                <a:lnTo>
                  <a:pt x="410760" y="914399"/>
                </a:lnTo>
                <a:lnTo>
                  <a:pt x="458360" y="1003299"/>
                </a:lnTo>
                <a:lnTo>
                  <a:pt x="491578" y="1028699"/>
                </a:lnTo>
                <a:lnTo>
                  <a:pt x="530030" y="1054099"/>
                </a:lnTo>
                <a:lnTo>
                  <a:pt x="572932" y="1079499"/>
                </a:lnTo>
                <a:lnTo>
                  <a:pt x="619500" y="1092199"/>
                </a:lnTo>
                <a:lnTo>
                  <a:pt x="896569" y="1092199"/>
                </a:lnTo>
                <a:lnTo>
                  <a:pt x="885226" y="1104899"/>
                </a:lnTo>
                <a:lnTo>
                  <a:pt x="847556" y="1130299"/>
                </a:lnTo>
                <a:lnTo>
                  <a:pt x="806668" y="1142999"/>
                </a:lnTo>
                <a:lnTo>
                  <a:pt x="762987" y="1155699"/>
                </a:lnTo>
                <a:lnTo>
                  <a:pt x="716940" y="1168399"/>
                </a:lnTo>
                <a:close/>
              </a:path>
              <a:path w="1495425" h="1485900">
                <a:moveTo>
                  <a:pt x="787517" y="558799"/>
                </a:moveTo>
                <a:lnTo>
                  <a:pt x="735589" y="558799"/>
                </a:lnTo>
                <a:lnTo>
                  <a:pt x="713477" y="546099"/>
                </a:lnTo>
                <a:lnTo>
                  <a:pt x="799516" y="546099"/>
                </a:lnTo>
                <a:lnTo>
                  <a:pt x="787517" y="558799"/>
                </a:lnTo>
                <a:close/>
              </a:path>
              <a:path w="1495425" h="1485900">
                <a:moveTo>
                  <a:pt x="798707" y="1320799"/>
                </a:moveTo>
                <a:lnTo>
                  <a:pt x="788771" y="1320799"/>
                </a:lnTo>
                <a:lnTo>
                  <a:pt x="776086" y="1308099"/>
                </a:lnTo>
                <a:lnTo>
                  <a:pt x="764903" y="1308099"/>
                </a:lnTo>
                <a:lnTo>
                  <a:pt x="756137" y="1295399"/>
                </a:lnTo>
                <a:lnTo>
                  <a:pt x="750700" y="1282699"/>
                </a:lnTo>
                <a:lnTo>
                  <a:pt x="749812" y="1269999"/>
                </a:lnTo>
                <a:lnTo>
                  <a:pt x="754807" y="1257299"/>
                </a:lnTo>
                <a:lnTo>
                  <a:pt x="764783" y="1244599"/>
                </a:lnTo>
                <a:lnTo>
                  <a:pt x="778835" y="1244599"/>
                </a:lnTo>
                <a:lnTo>
                  <a:pt x="825137" y="1219199"/>
                </a:lnTo>
                <a:lnTo>
                  <a:pt x="868786" y="1206499"/>
                </a:lnTo>
                <a:lnTo>
                  <a:pt x="909522" y="1181099"/>
                </a:lnTo>
                <a:lnTo>
                  <a:pt x="947082" y="1155699"/>
                </a:lnTo>
                <a:lnTo>
                  <a:pt x="981205" y="1117599"/>
                </a:lnTo>
                <a:lnTo>
                  <a:pt x="1011628" y="1079499"/>
                </a:lnTo>
                <a:lnTo>
                  <a:pt x="1038089" y="1041399"/>
                </a:lnTo>
                <a:lnTo>
                  <a:pt x="1060327" y="1003299"/>
                </a:lnTo>
                <a:lnTo>
                  <a:pt x="1078079" y="965199"/>
                </a:lnTo>
                <a:lnTo>
                  <a:pt x="1091083" y="914399"/>
                </a:lnTo>
                <a:lnTo>
                  <a:pt x="1099078" y="863599"/>
                </a:lnTo>
                <a:lnTo>
                  <a:pt x="1101801" y="825499"/>
                </a:lnTo>
                <a:lnTo>
                  <a:pt x="1098582" y="761999"/>
                </a:lnTo>
                <a:lnTo>
                  <a:pt x="1089037" y="711199"/>
                </a:lnTo>
                <a:lnTo>
                  <a:pt x="1073331" y="660399"/>
                </a:lnTo>
                <a:lnTo>
                  <a:pt x="1051630" y="622299"/>
                </a:lnTo>
                <a:lnTo>
                  <a:pt x="1047209" y="596899"/>
                </a:lnTo>
                <a:lnTo>
                  <a:pt x="1048801" y="584199"/>
                </a:lnTo>
                <a:lnTo>
                  <a:pt x="1055890" y="571499"/>
                </a:lnTo>
                <a:lnTo>
                  <a:pt x="1067960" y="558799"/>
                </a:lnTo>
                <a:lnTo>
                  <a:pt x="1097964" y="558799"/>
                </a:lnTo>
                <a:lnTo>
                  <a:pt x="1142234" y="622299"/>
                </a:lnTo>
                <a:lnTo>
                  <a:pt x="1158806" y="673099"/>
                </a:lnTo>
                <a:lnTo>
                  <a:pt x="1170783" y="723899"/>
                </a:lnTo>
                <a:lnTo>
                  <a:pt x="1178053" y="774699"/>
                </a:lnTo>
                <a:lnTo>
                  <a:pt x="1180501" y="825499"/>
                </a:lnTo>
                <a:lnTo>
                  <a:pt x="1178130" y="863599"/>
                </a:lnTo>
                <a:lnTo>
                  <a:pt x="1171148" y="914399"/>
                </a:lnTo>
                <a:lnTo>
                  <a:pt x="1159750" y="965199"/>
                </a:lnTo>
                <a:lnTo>
                  <a:pt x="1144131" y="1003299"/>
                </a:lnTo>
                <a:lnTo>
                  <a:pt x="1124486" y="1054099"/>
                </a:lnTo>
                <a:lnTo>
                  <a:pt x="1101011" y="1092199"/>
                </a:lnTo>
                <a:lnTo>
                  <a:pt x="1073899" y="1130299"/>
                </a:lnTo>
                <a:lnTo>
                  <a:pt x="1043347" y="1168399"/>
                </a:lnTo>
                <a:lnTo>
                  <a:pt x="1009550" y="1206499"/>
                </a:lnTo>
                <a:lnTo>
                  <a:pt x="972701" y="1231899"/>
                </a:lnTo>
                <a:lnTo>
                  <a:pt x="932998" y="1257299"/>
                </a:lnTo>
                <a:lnTo>
                  <a:pt x="890635" y="1282699"/>
                </a:lnTo>
                <a:lnTo>
                  <a:pt x="845806" y="1295399"/>
                </a:lnTo>
                <a:lnTo>
                  <a:pt x="798707" y="1320799"/>
                </a:lnTo>
                <a:close/>
              </a:path>
              <a:path w="1495425" h="1485900">
                <a:moveTo>
                  <a:pt x="719451" y="1015999"/>
                </a:moveTo>
                <a:lnTo>
                  <a:pt x="623886" y="1015999"/>
                </a:lnTo>
                <a:lnTo>
                  <a:pt x="582492" y="990599"/>
                </a:lnTo>
                <a:lnTo>
                  <a:pt x="545958" y="977899"/>
                </a:lnTo>
                <a:lnTo>
                  <a:pt x="515473" y="939799"/>
                </a:lnTo>
                <a:lnTo>
                  <a:pt x="492225" y="901699"/>
                </a:lnTo>
                <a:lnTo>
                  <a:pt x="477405" y="863599"/>
                </a:lnTo>
                <a:lnTo>
                  <a:pt x="472200" y="825499"/>
                </a:lnTo>
                <a:lnTo>
                  <a:pt x="478666" y="774699"/>
                </a:lnTo>
                <a:lnTo>
                  <a:pt x="497154" y="723899"/>
                </a:lnTo>
                <a:lnTo>
                  <a:pt x="526300" y="685799"/>
                </a:lnTo>
                <a:lnTo>
                  <a:pt x="564739" y="647699"/>
                </a:lnTo>
                <a:lnTo>
                  <a:pt x="611106" y="634999"/>
                </a:lnTo>
                <a:lnTo>
                  <a:pt x="641086" y="634999"/>
                </a:lnTo>
                <a:lnTo>
                  <a:pt x="652829" y="647699"/>
                </a:lnTo>
                <a:lnTo>
                  <a:pt x="660293" y="660399"/>
                </a:lnTo>
                <a:lnTo>
                  <a:pt x="661837" y="673099"/>
                </a:lnTo>
                <a:lnTo>
                  <a:pt x="657441" y="685799"/>
                </a:lnTo>
                <a:lnTo>
                  <a:pt x="647953" y="698499"/>
                </a:lnTo>
                <a:lnTo>
                  <a:pt x="634224" y="711199"/>
                </a:lnTo>
                <a:lnTo>
                  <a:pt x="600163" y="723899"/>
                </a:lnTo>
                <a:lnTo>
                  <a:pt x="573859" y="749299"/>
                </a:lnTo>
                <a:lnTo>
                  <a:pt x="556906" y="787399"/>
                </a:lnTo>
                <a:lnTo>
                  <a:pt x="550900" y="825499"/>
                </a:lnTo>
                <a:lnTo>
                  <a:pt x="560188" y="863599"/>
                </a:lnTo>
                <a:lnTo>
                  <a:pt x="585504" y="901699"/>
                </a:lnTo>
                <a:lnTo>
                  <a:pt x="623031" y="927099"/>
                </a:lnTo>
                <a:lnTo>
                  <a:pt x="668950" y="939799"/>
                </a:lnTo>
                <a:lnTo>
                  <a:pt x="825616" y="939799"/>
                </a:lnTo>
                <a:lnTo>
                  <a:pt x="804831" y="965199"/>
                </a:lnTo>
                <a:lnTo>
                  <a:pt x="765361" y="990599"/>
                </a:lnTo>
                <a:lnTo>
                  <a:pt x="719451" y="1015999"/>
                </a:lnTo>
                <a:close/>
              </a:path>
              <a:path w="1495425" h="1485900">
                <a:moveTo>
                  <a:pt x="896569" y="1092199"/>
                </a:moveTo>
                <a:lnTo>
                  <a:pt x="718401" y="1092199"/>
                </a:lnTo>
                <a:lnTo>
                  <a:pt x="764969" y="1079499"/>
                </a:lnTo>
                <a:lnTo>
                  <a:pt x="807871" y="1054099"/>
                </a:lnTo>
                <a:lnTo>
                  <a:pt x="846322" y="1028699"/>
                </a:lnTo>
                <a:lnTo>
                  <a:pt x="879541" y="1003299"/>
                </a:lnTo>
                <a:lnTo>
                  <a:pt x="927141" y="914399"/>
                </a:lnTo>
                <a:lnTo>
                  <a:pt x="939955" y="863599"/>
                </a:lnTo>
                <a:lnTo>
                  <a:pt x="944401" y="825499"/>
                </a:lnTo>
                <a:lnTo>
                  <a:pt x="943463" y="800099"/>
                </a:lnTo>
                <a:lnTo>
                  <a:pt x="940662" y="774699"/>
                </a:lnTo>
                <a:lnTo>
                  <a:pt x="936017" y="749299"/>
                </a:lnTo>
                <a:lnTo>
                  <a:pt x="929546" y="736599"/>
                </a:lnTo>
                <a:lnTo>
                  <a:pt x="927551" y="711199"/>
                </a:lnTo>
                <a:lnTo>
                  <a:pt x="931514" y="698499"/>
                </a:lnTo>
                <a:lnTo>
                  <a:pt x="940641" y="685799"/>
                </a:lnTo>
                <a:lnTo>
                  <a:pt x="984169" y="685799"/>
                </a:lnTo>
                <a:lnTo>
                  <a:pt x="1012352" y="736599"/>
                </a:lnTo>
                <a:lnTo>
                  <a:pt x="1021903" y="787399"/>
                </a:lnTo>
                <a:lnTo>
                  <a:pt x="1023101" y="825499"/>
                </a:lnTo>
                <a:lnTo>
                  <a:pt x="1019862" y="863599"/>
                </a:lnTo>
                <a:lnTo>
                  <a:pt x="1010428" y="914399"/>
                </a:lnTo>
                <a:lnTo>
                  <a:pt x="995225" y="952499"/>
                </a:lnTo>
                <a:lnTo>
                  <a:pt x="974678" y="1003299"/>
                </a:lnTo>
                <a:lnTo>
                  <a:pt x="949213" y="1041399"/>
                </a:lnTo>
                <a:lnTo>
                  <a:pt x="919254" y="1066799"/>
                </a:lnTo>
                <a:lnTo>
                  <a:pt x="896569" y="1092199"/>
                </a:lnTo>
                <a:close/>
              </a:path>
              <a:path w="1495425" h="1485900">
                <a:moveTo>
                  <a:pt x="825616" y="939799"/>
                </a:moveTo>
                <a:lnTo>
                  <a:pt x="668950" y="939799"/>
                </a:lnTo>
                <a:lnTo>
                  <a:pt x="706419" y="927099"/>
                </a:lnTo>
                <a:lnTo>
                  <a:pt x="739166" y="914399"/>
                </a:lnTo>
                <a:lnTo>
                  <a:pt x="765014" y="888999"/>
                </a:lnTo>
                <a:lnTo>
                  <a:pt x="781787" y="850899"/>
                </a:lnTo>
                <a:lnTo>
                  <a:pt x="789237" y="838199"/>
                </a:lnTo>
                <a:lnTo>
                  <a:pt x="800958" y="825499"/>
                </a:lnTo>
                <a:lnTo>
                  <a:pt x="830974" y="825499"/>
                </a:lnTo>
                <a:lnTo>
                  <a:pt x="844704" y="838199"/>
                </a:lnTo>
                <a:lnTo>
                  <a:pt x="854191" y="850899"/>
                </a:lnTo>
                <a:lnTo>
                  <a:pt x="858587" y="863599"/>
                </a:lnTo>
                <a:lnTo>
                  <a:pt x="857044" y="876299"/>
                </a:lnTo>
                <a:lnTo>
                  <a:pt x="836009" y="927099"/>
                </a:lnTo>
                <a:lnTo>
                  <a:pt x="825616" y="939799"/>
                </a:lnTo>
                <a:close/>
              </a:path>
              <a:path w="1495425" h="1485900">
                <a:moveTo>
                  <a:pt x="676455" y="863599"/>
                </a:moveTo>
                <a:lnTo>
                  <a:pt x="661446" y="863599"/>
                </a:lnTo>
                <a:lnTo>
                  <a:pt x="654145" y="850899"/>
                </a:lnTo>
                <a:lnTo>
                  <a:pt x="683756" y="850899"/>
                </a:lnTo>
                <a:lnTo>
                  <a:pt x="676455" y="863599"/>
                </a:lnTo>
                <a:close/>
              </a:path>
              <a:path w="1495425" h="1485900">
                <a:moveTo>
                  <a:pt x="684271" y="1333499"/>
                </a:moveTo>
                <a:lnTo>
                  <a:pt x="653630" y="1333499"/>
                </a:lnTo>
                <a:lnTo>
                  <a:pt x="641123" y="1320799"/>
                </a:lnTo>
                <a:lnTo>
                  <a:pt x="632692" y="1308099"/>
                </a:lnTo>
                <a:lnTo>
                  <a:pt x="629600" y="1295399"/>
                </a:lnTo>
                <a:lnTo>
                  <a:pt x="632692" y="1282699"/>
                </a:lnTo>
                <a:lnTo>
                  <a:pt x="641123" y="1269999"/>
                </a:lnTo>
                <a:lnTo>
                  <a:pt x="653630" y="1257299"/>
                </a:lnTo>
                <a:lnTo>
                  <a:pt x="684271" y="1257299"/>
                </a:lnTo>
                <a:lnTo>
                  <a:pt x="696778" y="1269999"/>
                </a:lnTo>
                <a:lnTo>
                  <a:pt x="705209" y="1282699"/>
                </a:lnTo>
                <a:lnTo>
                  <a:pt x="708300" y="1295399"/>
                </a:lnTo>
                <a:lnTo>
                  <a:pt x="705209" y="1308099"/>
                </a:lnTo>
                <a:lnTo>
                  <a:pt x="696778" y="1320799"/>
                </a:lnTo>
                <a:lnTo>
                  <a:pt x="684271" y="1333499"/>
                </a:lnTo>
                <a:close/>
              </a:path>
            </a:pathLst>
          </a:custGeom>
          <a:solidFill>
            <a:srgbClr val="955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2566030" y="5773001"/>
            <a:ext cx="271780" cy="271780"/>
            <a:chOff x="2566030" y="5773001"/>
            <a:chExt cx="271780" cy="271780"/>
          </a:xfrm>
        </p:grpSpPr>
        <p:sp>
          <p:nvSpPr>
            <p:cNvPr id="29" name="object 29"/>
            <p:cNvSpPr/>
            <p:nvPr/>
          </p:nvSpPr>
          <p:spPr>
            <a:xfrm>
              <a:off x="2574516" y="5781487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74516" y="5781487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566030" y="6179726"/>
            <a:ext cx="271780" cy="271780"/>
            <a:chOff x="2566030" y="6179726"/>
            <a:chExt cx="271780" cy="271780"/>
          </a:xfrm>
        </p:grpSpPr>
        <p:sp>
          <p:nvSpPr>
            <p:cNvPr id="32" name="object 32"/>
            <p:cNvSpPr/>
            <p:nvPr/>
          </p:nvSpPr>
          <p:spPr>
            <a:xfrm>
              <a:off x="2574516" y="6188212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74516" y="6188212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81976" y="5188244"/>
            <a:ext cx="4381499" cy="1981199"/>
          </a:xfrm>
          <a:prstGeom prst="rect">
            <a:avLst/>
          </a:prstGeom>
        </p:spPr>
      </p:pic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813865" y="157559"/>
            <a:ext cx="16595725" cy="217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7050" dirty="0"/>
              <a:t>Accurate</a:t>
            </a:r>
            <a:r>
              <a:rPr sz="7050" spc="120" dirty="0"/>
              <a:t> </a:t>
            </a:r>
            <a:r>
              <a:rPr sz="7050" spc="75" dirty="0"/>
              <a:t>Image</a:t>
            </a:r>
            <a:r>
              <a:rPr sz="7050" spc="125" dirty="0"/>
              <a:t> </a:t>
            </a:r>
            <a:r>
              <a:rPr sz="7050" spc="-45" dirty="0"/>
              <a:t>Super-</a:t>
            </a:r>
            <a:r>
              <a:rPr sz="7050" dirty="0"/>
              <a:t>Resolution</a:t>
            </a:r>
            <a:r>
              <a:rPr sz="7050" spc="130" dirty="0"/>
              <a:t> </a:t>
            </a:r>
            <a:r>
              <a:rPr sz="7050" spc="-10" dirty="0"/>
              <a:t>Using </a:t>
            </a:r>
            <a:r>
              <a:rPr sz="7050" dirty="0"/>
              <a:t>Very</a:t>
            </a:r>
            <a:r>
              <a:rPr sz="7050" spc="165" dirty="0"/>
              <a:t> </a:t>
            </a:r>
            <a:r>
              <a:rPr sz="7050" dirty="0"/>
              <a:t>Deep</a:t>
            </a:r>
            <a:r>
              <a:rPr sz="7050" spc="165" dirty="0"/>
              <a:t> </a:t>
            </a:r>
            <a:r>
              <a:rPr sz="7050" dirty="0"/>
              <a:t>Convolutional</a:t>
            </a:r>
            <a:r>
              <a:rPr sz="7050" spc="165" dirty="0"/>
              <a:t> </a:t>
            </a:r>
            <a:r>
              <a:rPr sz="7050" spc="-10" dirty="0"/>
              <a:t>Networks</a:t>
            </a:r>
            <a:endParaRPr sz="70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6710" y="2362314"/>
            <a:ext cx="16268700" cy="389255"/>
          </a:xfrm>
          <a:custGeom>
            <a:avLst/>
            <a:gdLst/>
            <a:ahLst/>
            <a:cxnLst/>
            <a:rect l="l" t="t" r="r" b="b"/>
            <a:pathLst>
              <a:path w="16268700" h="389255">
                <a:moveTo>
                  <a:pt x="8802076" y="345892"/>
                </a:moveTo>
                <a:lnTo>
                  <a:pt x="7425769" y="345892"/>
                </a:lnTo>
                <a:lnTo>
                  <a:pt x="7676555" y="339542"/>
                </a:lnTo>
                <a:lnTo>
                  <a:pt x="7726511" y="339542"/>
                </a:lnTo>
                <a:lnTo>
                  <a:pt x="7776463" y="338272"/>
                </a:lnTo>
                <a:lnTo>
                  <a:pt x="7826412" y="338272"/>
                </a:lnTo>
                <a:lnTo>
                  <a:pt x="7876359" y="337002"/>
                </a:lnTo>
                <a:lnTo>
                  <a:pt x="8026189" y="337002"/>
                </a:lnTo>
                <a:lnTo>
                  <a:pt x="8076130" y="335732"/>
                </a:lnTo>
                <a:lnTo>
                  <a:pt x="8375783" y="335732"/>
                </a:lnTo>
                <a:lnTo>
                  <a:pt x="8425729" y="334462"/>
                </a:lnTo>
                <a:lnTo>
                  <a:pt x="8525631" y="334462"/>
                </a:lnTo>
                <a:lnTo>
                  <a:pt x="8575586" y="333192"/>
                </a:lnTo>
                <a:lnTo>
                  <a:pt x="8625545" y="333192"/>
                </a:lnTo>
                <a:lnTo>
                  <a:pt x="9646857" y="315412"/>
                </a:lnTo>
                <a:lnTo>
                  <a:pt x="9749104" y="312872"/>
                </a:lnTo>
                <a:lnTo>
                  <a:pt x="9851351" y="311602"/>
                </a:lnTo>
                <a:lnTo>
                  <a:pt x="9953598" y="309062"/>
                </a:lnTo>
                <a:lnTo>
                  <a:pt x="10004722" y="309062"/>
                </a:lnTo>
                <a:lnTo>
                  <a:pt x="10670377" y="292552"/>
                </a:lnTo>
                <a:lnTo>
                  <a:pt x="10722033" y="290012"/>
                </a:lnTo>
                <a:lnTo>
                  <a:pt x="10773694" y="288742"/>
                </a:lnTo>
                <a:lnTo>
                  <a:pt x="10825359" y="286202"/>
                </a:lnTo>
                <a:lnTo>
                  <a:pt x="10877026" y="284932"/>
                </a:lnTo>
                <a:lnTo>
                  <a:pt x="10980368" y="279852"/>
                </a:lnTo>
                <a:lnTo>
                  <a:pt x="11187049" y="272232"/>
                </a:lnTo>
                <a:lnTo>
                  <a:pt x="11290375" y="267152"/>
                </a:lnTo>
                <a:lnTo>
                  <a:pt x="11342031" y="265882"/>
                </a:lnTo>
                <a:lnTo>
                  <a:pt x="11393682" y="263342"/>
                </a:lnTo>
                <a:lnTo>
                  <a:pt x="11497437" y="259532"/>
                </a:lnTo>
                <a:lnTo>
                  <a:pt x="11549542" y="258262"/>
                </a:lnTo>
                <a:lnTo>
                  <a:pt x="12018219" y="235402"/>
                </a:lnTo>
                <a:lnTo>
                  <a:pt x="12070265" y="231592"/>
                </a:lnTo>
                <a:lnTo>
                  <a:pt x="12122305" y="229052"/>
                </a:lnTo>
                <a:lnTo>
                  <a:pt x="12174339" y="225242"/>
                </a:lnTo>
                <a:lnTo>
                  <a:pt x="12226367" y="222702"/>
                </a:lnTo>
                <a:lnTo>
                  <a:pt x="12278389" y="218892"/>
                </a:lnTo>
                <a:lnTo>
                  <a:pt x="12330405" y="216352"/>
                </a:lnTo>
                <a:lnTo>
                  <a:pt x="12434419" y="208732"/>
                </a:lnTo>
                <a:lnTo>
                  <a:pt x="12485527" y="206192"/>
                </a:lnTo>
                <a:lnTo>
                  <a:pt x="12536595" y="201112"/>
                </a:lnTo>
                <a:lnTo>
                  <a:pt x="12587640" y="197302"/>
                </a:lnTo>
                <a:lnTo>
                  <a:pt x="12689715" y="187142"/>
                </a:lnTo>
                <a:lnTo>
                  <a:pt x="12740775" y="183332"/>
                </a:lnTo>
                <a:lnTo>
                  <a:pt x="12843009" y="178252"/>
                </a:lnTo>
                <a:lnTo>
                  <a:pt x="12894212" y="176982"/>
                </a:lnTo>
                <a:lnTo>
                  <a:pt x="12945493" y="176982"/>
                </a:lnTo>
                <a:lnTo>
                  <a:pt x="12996866" y="178252"/>
                </a:lnTo>
                <a:lnTo>
                  <a:pt x="12996866" y="190952"/>
                </a:lnTo>
                <a:lnTo>
                  <a:pt x="12792544" y="201112"/>
                </a:lnTo>
                <a:lnTo>
                  <a:pt x="12741484" y="204922"/>
                </a:lnTo>
                <a:lnTo>
                  <a:pt x="12690429" y="207462"/>
                </a:lnTo>
                <a:lnTo>
                  <a:pt x="12639379" y="211272"/>
                </a:lnTo>
                <a:lnTo>
                  <a:pt x="12588332" y="213812"/>
                </a:lnTo>
                <a:lnTo>
                  <a:pt x="12333100" y="231592"/>
                </a:lnTo>
                <a:lnTo>
                  <a:pt x="12282045" y="234132"/>
                </a:lnTo>
                <a:lnTo>
                  <a:pt x="12230985" y="237942"/>
                </a:lnTo>
                <a:lnTo>
                  <a:pt x="12128843" y="243022"/>
                </a:lnTo>
                <a:lnTo>
                  <a:pt x="12077758" y="246832"/>
                </a:lnTo>
                <a:lnTo>
                  <a:pt x="11280720" y="286202"/>
                </a:lnTo>
                <a:lnTo>
                  <a:pt x="11181225" y="290012"/>
                </a:lnTo>
                <a:lnTo>
                  <a:pt x="11081716" y="295092"/>
                </a:lnTo>
                <a:lnTo>
                  <a:pt x="11031956" y="296362"/>
                </a:lnTo>
                <a:lnTo>
                  <a:pt x="10881178" y="303982"/>
                </a:lnTo>
                <a:lnTo>
                  <a:pt x="10829930" y="305252"/>
                </a:lnTo>
                <a:lnTo>
                  <a:pt x="10778679" y="307792"/>
                </a:lnTo>
                <a:lnTo>
                  <a:pt x="10061122" y="325572"/>
                </a:lnTo>
                <a:lnTo>
                  <a:pt x="10009879" y="325572"/>
                </a:lnTo>
                <a:lnTo>
                  <a:pt x="9907403" y="328112"/>
                </a:lnTo>
                <a:lnTo>
                  <a:pt x="9856171" y="330652"/>
                </a:lnTo>
                <a:lnTo>
                  <a:pt x="9702505" y="334462"/>
                </a:lnTo>
                <a:lnTo>
                  <a:pt x="9651293" y="337002"/>
                </a:lnTo>
                <a:lnTo>
                  <a:pt x="9550214" y="339542"/>
                </a:lnTo>
                <a:lnTo>
                  <a:pt x="9500338" y="342082"/>
                </a:lnTo>
                <a:lnTo>
                  <a:pt x="9450459" y="342082"/>
                </a:lnTo>
                <a:lnTo>
                  <a:pt x="9350697" y="344622"/>
                </a:lnTo>
                <a:lnTo>
                  <a:pt x="8851935" y="344622"/>
                </a:lnTo>
                <a:lnTo>
                  <a:pt x="8802076" y="345892"/>
                </a:lnTo>
                <a:close/>
              </a:path>
              <a:path w="16268700" h="389255">
                <a:moveTo>
                  <a:pt x="77345" y="362402"/>
                </a:moveTo>
                <a:lnTo>
                  <a:pt x="50323" y="362402"/>
                </a:lnTo>
                <a:lnTo>
                  <a:pt x="24237" y="358592"/>
                </a:lnTo>
                <a:lnTo>
                  <a:pt x="5368" y="344622"/>
                </a:lnTo>
                <a:lnTo>
                  <a:pt x="0" y="317952"/>
                </a:lnTo>
                <a:lnTo>
                  <a:pt x="10453" y="292552"/>
                </a:lnTo>
                <a:lnTo>
                  <a:pt x="31766" y="281122"/>
                </a:lnTo>
                <a:lnTo>
                  <a:pt x="58493" y="281122"/>
                </a:lnTo>
                <a:lnTo>
                  <a:pt x="85186" y="284932"/>
                </a:lnTo>
                <a:lnTo>
                  <a:pt x="133772" y="292552"/>
                </a:lnTo>
                <a:lnTo>
                  <a:pt x="182426" y="296362"/>
                </a:lnTo>
                <a:lnTo>
                  <a:pt x="279871" y="296362"/>
                </a:lnTo>
                <a:lnTo>
                  <a:pt x="328628" y="297632"/>
                </a:lnTo>
                <a:lnTo>
                  <a:pt x="379508" y="297632"/>
                </a:lnTo>
                <a:lnTo>
                  <a:pt x="430389" y="298902"/>
                </a:lnTo>
                <a:lnTo>
                  <a:pt x="481269" y="298902"/>
                </a:lnTo>
                <a:lnTo>
                  <a:pt x="532148" y="300172"/>
                </a:lnTo>
                <a:lnTo>
                  <a:pt x="583027" y="300172"/>
                </a:lnTo>
                <a:lnTo>
                  <a:pt x="633905" y="301442"/>
                </a:lnTo>
                <a:lnTo>
                  <a:pt x="939148" y="303982"/>
                </a:lnTo>
                <a:lnTo>
                  <a:pt x="990017" y="305252"/>
                </a:lnTo>
                <a:lnTo>
                  <a:pt x="1040883" y="305252"/>
                </a:lnTo>
                <a:lnTo>
                  <a:pt x="1091747" y="306522"/>
                </a:lnTo>
                <a:lnTo>
                  <a:pt x="1142609" y="306522"/>
                </a:lnTo>
                <a:lnTo>
                  <a:pt x="1549401" y="316682"/>
                </a:lnTo>
                <a:lnTo>
                  <a:pt x="1600186" y="319222"/>
                </a:lnTo>
                <a:lnTo>
                  <a:pt x="1752543" y="323032"/>
                </a:lnTo>
                <a:lnTo>
                  <a:pt x="1803330" y="325572"/>
                </a:lnTo>
                <a:lnTo>
                  <a:pt x="2260418" y="337002"/>
                </a:lnTo>
                <a:lnTo>
                  <a:pt x="2311207" y="337002"/>
                </a:lnTo>
                <a:lnTo>
                  <a:pt x="2463576" y="340812"/>
                </a:lnTo>
                <a:lnTo>
                  <a:pt x="2514365" y="340812"/>
                </a:lnTo>
                <a:lnTo>
                  <a:pt x="2565156" y="342082"/>
                </a:lnTo>
                <a:lnTo>
                  <a:pt x="2615946" y="342082"/>
                </a:lnTo>
                <a:lnTo>
                  <a:pt x="2666736" y="343352"/>
                </a:lnTo>
                <a:lnTo>
                  <a:pt x="2717527" y="343352"/>
                </a:lnTo>
                <a:lnTo>
                  <a:pt x="2768318" y="344622"/>
                </a:lnTo>
                <a:lnTo>
                  <a:pt x="2819109" y="344622"/>
                </a:lnTo>
                <a:lnTo>
                  <a:pt x="2869901" y="345892"/>
                </a:lnTo>
                <a:lnTo>
                  <a:pt x="2920692" y="345892"/>
                </a:lnTo>
                <a:lnTo>
                  <a:pt x="2971484" y="347162"/>
                </a:lnTo>
                <a:lnTo>
                  <a:pt x="3073068" y="347162"/>
                </a:lnTo>
                <a:lnTo>
                  <a:pt x="3123861" y="348432"/>
                </a:lnTo>
                <a:lnTo>
                  <a:pt x="3225446" y="348432"/>
                </a:lnTo>
                <a:lnTo>
                  <a:pt x="3276239" y="349702"/>
                </a:lnTo>
                <a:lnTo>
                  <a:pt x="3530207" y="349702"/>
                </a:lnTo>
                <a:lnTo>
                  <a:pt x="3631795" y="350972"/>
                </a:lnTo>
                <a:lnTo>
                  <a:pt x="5816041" y="350972"/>
                </a:lnTo>
                <a:lnTo>
                  <a:pt x="361134" y="352242"/>
                </a:lnTo>
                <a:lnTo>
                  <a:pt x="313830" y="353512"/>
                </a:lnTo>
                <a:lnTo>
                  <a:pt x="266546" y="356052"/>
                </a:lnTo>
                <a:lnTo>
                  <a:pt x="171983" y="359862"/>
                </a:lnTo>
                <a:lnTo>
                  <a:pt x="77345" y="362402"/>
                </a:lnTo>
                <a:close/>
              </a:path>
              <a:path w="16268700" h="389255">
                <a:moveTo>
                  <a:pt x="8602699" y="348432"/>
                </a:moveTo>
                <a:lnTo>
                  <a:pt x="7274905" y="348432"/>
                </a:lnTo>
                <a:lnTo>
                  <a:pt x="7375481" y="345892"/>
                </a:lnTo>
                <a:lnTo>
                  <a:pt x="8702375" y="345892"/>
                </a:lnTo>
                <a:lnTo>
                  <a:pt x="8602699" y="348432"/>
                </a:lnTo>
                <a:close/>
              </a:path>
              <a:path w="16268700" h="389255">
                <a:moveTo>
                  <a:pt x="7060229" y="377642"/>
                </a:moveTo>
                <a:lnTo>
                  <a:pt x="2406513" y="377642"/>
                </a:lnTo>
                <a:lnTo>
                  <a:pt x="2355291" y="376372"/>
                </a:lnTo>
                <a:lnTo>
                  <a:pt x="2304068" y="376372"/>
                </a:lnTo>
                <a:lnTo>
                  <a:pt x="2252844" y="375102"/>
                </a:lnTo>
                <a:lnTo>
                  <a:pt x="2201619" y="375102"/>
                </a:lnTo>
                <a:lnTo>
                  <a:pt x="1433179" y="361132"/>
                </a:lnTo>
                <a:lnTo>
                  <a:pt x="1330712" y="359862"/>
                </a:lnTo>
                <a:lnTo>
                  <a:pt x="1279479" y="358592"/>
                </a:lnTo>
                <a:lnTo>
                  <a:pt x="1228244" y="358592"/>
                </a:lnTo>
                <a:lnTo>
                  <a:pt x="1125775" y="356052"/>
                </a:lnTo>
                <a:lnTo>
                  <a:pt x="1074540" y="356052"/>
                </a:lnTo>
                <a:lnTo>
                  <a:pt x="1023305" y="354782"/>
                </a:lnTo>
                <a:lnTo>
                  <a:pt x="920833" y="354782"/>
                </a:lnTo>
                <a:lnTo>
                  <a:pt x="869597" y="353512"/>
                </a:lnTo>
                <a:lnTo>
                  <a:pt x="6721736" y="353512"/>
                </a:lnTo>
                <a:lnTo>
                  <a:pt x="6772024" y="352242"/>
                </a:lnTo>
                <a:lnTo>
                  <a:pt x="6922889" y="352242"/>
                </a:lnTo>
                <a:lnTo>
                  <a:pt x="6973177" y="350972"/>
                </a:lnTo>
                <a:lnTo>
                  <a:pt x="7073753" y="350972"/>
                </a:lnTo>
                <a:lnTo>
                  <a:pt x="7124041" y="349702"/>
                </a:lnTo>
                <a:lnTo>
                  <a:pt x="7174329" y="349702"/>
                </a:lnTo>
                <a:lnTo>
                  <a:pt x="7224617" y="348432"/>
                </a:lnTo>
                <a:lnTo>
                  <a:pt x="8552872" y="348432"/>
                </a:lnTo>
                <a:lnTo>
                  <a:pt x="8503053" y="350972"/>
                </a:lnTo>
                <a:lnTo>
                  <a:pt x="8453243" y="352242"/>
                </a:lnTo>
                <a:lnTo>
                  <a:pt x="8254802" y="362402"/>
                </a:lnTo>
                <a:lnTo>
                  <a:pt x="8106534" y="366212"/>
                </a:lnTo>
                <a:lnTo>
                  <a:pt x="7661869" y="366212"/>
                </a:lnTo>
                <a:lnTo>
                  <a:pt x="7612483" y="367482"/>
                </a:lnTo>
                <a:lnTo>
                  <a:pt x="7513727" y="367482"/>
                </a:lnTo>
                <a:lnTo>
                  <a:pt x="7262296" y="373832"/>
                </a:lnTo>
                <a:lnTo>
                  <a:pt x="7211779" y="373832"/>
                </a:lnTo>
                <a:lnTo>
                  <a:pt x="7060229" y="377642"/>
                </a:lnTo>
                <a:close/>
              </a:path>
              <a:path w="16268700" h="389255">
                <a:moveTo>
                  <a:pt x="6218855" y="353512"/>
                </a:moveTo>
                <a:lnTo>
                  <a:pt x="767125" y="353512"/>
                </a:lnTo>
                <a:lnTo>
                  <a:pt x="715889" y="352242"/>
                </a:lnTo>
                <a:lnTo>
                  <a:pt x="6118279" y="352242"/>
                </a:lnTo>
                <a:lnTo>
                  <a:pt x="6218855" y="353512"/>
                </a:lnTo>
                <a:close/>
              </a:path>
              <a:path w="16268700" h="389255">
                <a:moveTo>
                  <a:pt x="6908677" y="380182"/>
                </a:moveTo>
                <a:lnTo>
                  <a:pt x="2611396" y="380182"/>
                </a:lnTo>
                <a:lnTo>
                  <a:pt x="2560176" y="378912"/>
                </a:lnTo>
                <a:lnTo>
                  <a:pt x="2508956" y="378912"/>
                </a:lnTo>
                <a:lnTo>
                  <a:pt x="2457735" y="377642"/>
                </a:lnTo>
                <a:lnTo>
                  <a:pt x="7009712" y="377642"/>
                </a:lnTo>
                <a:lnTo>
                  <a:pt x="6908677" y="380182"/>
                </a:lnTo>
                <a:close/>
              </a:path>
              <a:path w="16268700" h="389255">
                <a:moveTo>
                  <a:pt x="6807642" y="381452"/>
                </a:moveTo>
                <a:lnTo>
                  <a:pt x="2816264" y="381452"/>
                </a:lnTo>
                <a:lnTo>
                  <a:pt x="2765049" y="380182"/>
                </a:lnTo>
                <a:lnTo>
                  <a:pt x="6858159" y="380182"/>
                </a:lnTo>
                <a:lnTo>
                  <a:pt x="6807642" y="381452"/>
                </a:lnTo>
                <a:close/>
              </a:path>
              <a:path w="16268700" h="389255">
                <a:moveTo>
                  <a:pt x="5898293" y="389072"/>
                </a:moveTo>
                <a:lnTo>
                  <a:pt x="4635271" y="389072"/>
                </a:lnTo>
                <a:lnTo>
                  <a:pt x="3069186" y="381452"/>
                </a:lnTo>
                <a:lnTo>
                  <a:pt x="6757123" y="381452"/>
                </a:lnTo>
                <a:lnTo>
                  <a:pt x="6706605" y="382722"/>
                </a:lnTo>
                <a:lnTo>
                  <a:pt x="6656087" y="382722"/>
                </a:lnTo>
                <a:lnTo>
                  <a:pt x="6605568" y="383992"/>
                </a:lnTo>
                <a:lnTo>
                  <a:pt x="6555049" y="383992"/>
                </a:lnTo>
                <a:lnTo>
                  <a:pt x="6504530" y="385262"/>
                </a:lnTo>
                <a:lnTo>
                  <a:pt x="6403492" y="385262"/>
                </a:lnTo>
                <a:lnTo>
                  <a:pt x="6352972" y="386532"/>
                </a:lnTo>
                <a:lnTo>
                  <a:pt x="6251933" y="386532"/>
                </a:lnTo>
                <a:lnTo>
                  <a:pt x="6201414" y="387802"/>
                </a:lnTo>
                <a:lnTo>
                  <a:pt x="5999333" y="387802"/>
                </a:lnTo>
                <a:lnTo>
                  <a:pt x="5898293" y="389072"/>
                </a:lnTo>
                <a:close/>
              </a:path>
              <a:path w="16268700" h="389255">
                <a:moveTo>
                  <a:pt x="14044057" y="124438"/>
                </a:moveTo>
                <a:lnTo>
                  <a:pt x="14029573" y="124438"/>
                </a:lnTo>
                <a:lnTo>
                  <a:pt x="14018038" y="123904"/>
                </a:lnTo>
                <a:lnTo>
                  <a:pt x="14005062" y="123035"/>
                </a:lnTo>
                <a:lnTo>
                  <a:pt x="13992019" y="122300"/>
                </a:lnTo>
                <a:lnTo>
                  <a:pt x="13992019" y="109825"/>
                </a:lnTo>
                <a:lnTo>
                  <a:pt x="14753291" y="80241"/>
                </a:lnTo>
                <a:lnTo>
                  <a:pt x="16171945" y="5747"/>
                </a:lnTo>
                <a:lnTo>
                  <a:pt x="16201122" y="2322"/>
                </a:lnTo>
                <a:lnTo>
                  <a:pt x="16231870" y="0"/>
                </a:lnTo>
                <a:lnTo>
                  <a:pt x="16256803" y="6699"/>
                </a:lnTo>
                <a:lnTo>
                  <a:pt x="16268538" y="30341"/>
                </a:lnTo>
                <a:lnTo>
                  <a:pt x="16260496" y="55241"/>
                </a:lnTo>
                <a:lnTo>
                  <a:pt x="16237083" y="65939"/>
                </a:lnTo>
                <a:lnTo>
                  <a:pt x="16208686" y="68122"/>
                </a:lnTo>
                <a:lnTo>
                  <a:pt x="16177291" y="68122"/>
                </a:lnTo>
                <a:lnTo>
                  <a:pt x="14044057" y="124082"/>
                </a:lnTo>
                <a:lnTo>
                  <a:pt x="14044057" y="124438"/>
                </a:lnTo>
                <a:close/>
              </a:path>
              <a:path w="16268700" h="389255">
                <a:moveTo>
                  <a:pt x="16206586" y="68284"/>
                </a:moveTo>
                <a:lnTo>
                  <a:pt x="16177291" y="68122"/>
                </a:lnTo>
                <a:lnTo>
                  <a:pt x="16208686" y="68122"/>
                </a:lnTo>
                <a:lnTo>
                  <a:pt x="16206586" y="68284"/>
                </a:lnTo>
                <a:close/>
              </a:path>
              <a:path w="16268700" h="389255">
                <a:moveTo>
                  <a:pt x="13973954" y="126052"/>
                </a:moveTo>
                <a:lnTo>
                  <a:pt x="13727056" y="126052"/>
                </a:lnTo>
                <a:lnTo>
                  <a:pt x="13782908" y="124438"/>
                </a:lnTo>
                <a:lnTo>
                  <a:pt x="13781348" y="124438"/>
                </a:lnTo>
                <a:lnTo>
                  <a:pt x="13833426" y="120939"/>
                </a:lnTo>
                <a:lnTo>
                  <a:pt x="13938987" y="112310"/>
                </a:lnTo>
                <a:lnTo>
                  <a:pt x="13992019" y="109468"/>
                </a:lnTo>
                <a:lnTo>
                  <a:pt x="13990237" y="109468"/>
                </a:lnTo>
                <a:lnTo>
                  <a:pt x="13988098" y="110894"/>
                </a:lnTo>
                <a:lnTo>
                  <a:pt x="13984583" y="116517"/>
                </a:lnTo>
                <a:lnTo>
                  <a:pt x="13986316" y="119092"/>
                </a:lnTo>
                <a:lnTo>
                  <a:pt x="13992019" y="121943"/>
                </a:lnTo>
                <a:lnTo>
                  <a:pt x="13973954" y="126052"/>
                </a:lnTo>
                <a:close/>
              </a:path>
              <a:path w="16268700" h="389255">
                <a:moveTo>
                  <a:pt x="13555748" y="156160"/>
                </a:moveTo>
                <a:lnTo>
                  <a:pt x="13555813" y="143658"/>
                </a:lnTo>
                <a:lnTo>
                  <a:pt x="13584157" y="131706"/>
                </a:lnTo>
                <a:lnTo>
                  <a:pt x="13613534" y="125374"/>
                </a:lnTo>
                <a:lnTo>
                  <a:pt x="13643514" y="123386"/>
                </a:lnTo>
                <a:lnTo>
                  <a:pt x="13727056" y="126052"/>
                </a:lnTo>
                <a:lnTo>
                  <a:pt x="13973954" y="126052"/>
                </a:lnTo>
                <a:lnTo>
                  <a:pt x="13944143" y="132833"/>
                </a:lnTo>
                <a:lnTo>
                  <a:pt x="13895871" y="139014"/>
                </a:lnTo>
                <a:lnTo>
                  <a:pt x="13847308" y="141745"/>
                </a:lnTo>
                <a:lnTo>
                  <a:pt x="13703476" y="141745"/>
                </a:lnTo>
                <a:lnTo>
                  <a:pt x="13652266" y="143341"/>
                </a:lnTo>
                <a:lnTo>
                  <a:pt x="13603836" y="147700"/>
                </a:lnTo>
                <a:lnTo>
                  <a:pt x="13555748" y="156160"/>
                </a:lnTo>
                <a:close/>
              </a:path>
              <a:path w="16268700" h="389255">
                <a:moveTo>
                  <a:pt x="13458643" y="161863"/>
                </a:moveTo>
                <a:lnTo>
                  <a:pt x="13259198" y="161863"/>
                </a:lnTo>
                <a:lnTo>
                  <a:pt x="13307947" y="148685"/>
                </a:lnTo>
                <a:lnTo>
                  <a:pt x="13357151" y="142101"/>
                </a:lnTo>
                <a:lnTo>
                  <a:pt x="13406671" y="140210"/>
                </a:lnTo>
                <a:lnTo>
                  <a:pt x="13456370" y="141111"/>
                </a:lnTo>
                <a:lnTo>
                  <a:pt x="13506109" y="142903"/>
                </a:lnTo>
                <a:lnTo>
                  <a:pt x="13554007" y="143658"/>
                </a:lnTo>
                <a:lnTo>
                  <a:pt x="13551828" y="145111"/>
                </a:lnTo>
                <a:lnTo>
                  <a:pt x="13548263" y="150814"/>
                </a:lnTo>
                <a:lnTo>
                  <a:pt x="13550045" y="153309"/>
                </a:lnTo>
                <a:lnTo>
                  <a:pt x="13555748" y="156160"/>
                </a:lnTo>
                <a:lnTo>
                  <a:pt x="13458643" y="161863"/>
                </a:lnTo>
                <a:close/>
              </a:path>
              <a:path w="16268700" h="389255">
                <a:moveTo>
                  <a:pt x="13798561" y="142285"/>
                </a:moveTo>
                <a:lnTo>
                  <a:pt x="13731515" y="141745"/>
                </a:lnTo>
                <a:lnTo>
                  <a:pt x="13847308" y="141745"/>
                </a:lnTo>
                <a:lnTo>
                  <a:pt x="13798561" y="142285"/>
                </a:lnTo>
                <a:close/>
              </a:path>
              <a:path w="16268700" h="389255">
                <a:moveTo>
                  <a:pt x="12999199" y="190961"/>
                </a:moveTo>
                <a:lnTo>
                  <a:pt x="13001143" y="189665"/>
                </a:lnTo>
                <a:lnTo>
                  <a:pt x="13004707" y="183962"/>
                </a:lnTo>
                <a:lnTo>
                  <a:pt x="13002925" y="181467"/>
                </a:lnTo>
                <a:lnTo>
                  <a:pt x="12997222" y="178616"/>
                </a:lnTo>
                <a:lnTo>
                  <a:pt x="13048899" y="163734"/>
                </a:lnTo>
                <a:lnTo>
                  <a:pt x="13101423" y="157906"/>
                </a:lnTo>
                <a:lnTo>
                  <a:pt x="13153741" y="157906"/>
                </a:lnTo>
                <a:lnTo>
                  <a:pt x="13206495" y="160321"/>
                </a:lnTo>
                <a:lnTo>
                  <a:pt x="13259198" y="161863"/>
                </a:lnTo>
                <a:lnTo>
                  <a:pt x="13458643" y="161863"/>
                </a:lnTo>
                <a:lnTo>
                  <a:pt x="12999199" y="190961"/>
                </a:lnTo>
                <a:close/>
              </a:path>
              <a:path w="16268700" h="389255">
                <a:moveTo>
                  <a:pt x="12999004" y="191091"/>
                </a:moveTo>
                <a:lnTo>
                  <a:pt x="12997222" y="191091"/>
                </a:lnTo>
                <a:lnTo>
                  <a:pt x="12999199" y="190961"/>
                </a:lnTo>
                <a:lnTo>
                  <a:pt x="12999004" y="191091"/>
                </a:lnTo>
                <a:close/>
              </a:path>
            </a:pathLst>
          </a:custGeom>
          <a:solidFill>
            <a:srgbClr val="F69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549" y="3306842"/>
            <a:ext cx="1438275" cy="1407160"/>
          </a:xfrm>
          <a:custGeom>
            <a:avLst/>
            <a:gdLst/>
            <a:ahLst/>
            <a:cxnLst/>
            <a:rect l="l" t="t" r="r" b="b"/>
            <a:pathLst>
              <a:path w="1438275" h="1407160">
                <a:moveTo>
                  <a:pt x="812527" y="525383"/>
                </a:moveTo>
                <a:lnTo>
                  <a:pt x="634545" y="525383"/>
                </a:lnTo>
                <a:lnTo>
                  <a:pt x="640843" y="522287"/>
                </a:lnTo>
                <a:lnTo>
                  <a:pt x="647313" y="519420"/>
                </a:lnTo>
                <a:lnTo>
                  <a:pt x="653897" y="516782"/>
                </a:lnTo>
                <a:lnTo>
                  <a:pt x="660538" y="514375"/>
                </a:lnTo>
                <a:lnTo>
                  <a:pt x="668183" y="463915"/>
                </a:lnTo>
                <a:lnTo>
                  <a:pt x="671667" y="453484"/>
                </a:lnTo>
                <a:lnTo>
                  <a:pt x="678390" y="445146"/>
                </a:lnTo>
                <a:lnTo>
                  <a:pt x="687579" y="439617"/>
                </a:lnTo>
                <a:lnTo>
                  <a:pt x="698459" y="437615"/>
                </a:lnTo>
                <a:lnTo>
                  <a:pt x="748613" y="437615"/>
                </a:lnTo>
                <a:lnTo>
                  <a:pt x="778887" y="463915"/>
                </a:lnTo>
                <a:lnTo>
                  <a:pt x="786532" y="514375"/>
                </a:lnTo>
                <a:lnTo>
                  <a:pt x="793174" y="516782"/>
                </a:lnTo>
                <a:lnTo>
                  <a:pt x="799759" y="519420"/>
                </a:lnTo>
                <a:lnTo>
                  <a:pt x="806229" y="522287"/>
                </a:lnTo>
                <a:lnTo>
                  <a:pt x="812527" y="525383"/>
                </a:lnTo>
                <a:close/>
              </a:path>
              <a:path w="1438275" h="1407160">
                <a:moveTo>
                  <a:pt x="572809" y="918007"/>
                </a:moveTo>
                <a:lnTo>
                  <a:pt x="517726" y="873397"/>
                </a:lnTo>
                <a:lnTo>
                  <a:pt x="508894" y="854092"/>
                </a:lnTo>
                <a:lnTo>
                  <a:pt x="510027" y="843509"/>
                </a:lnTo>
                <a:lnTo>
                  <a:pt x="514972" y="833642"/>
                </a:lnTo>
                <a:lnTo>
                  <a:pt x="545553" y="792357"/>
                </a:lnTo>
                <a:lnTo>
                  <a:pt x="542457" y="786059"/>
                </a:lnTo>
                <a:lnTo>
                  <a:pt x="539590" y="779589"/>
                </a:lnTo>
                <a:lnTo>
                  <a:pt x="536952" y="773005"/>
                </a:lnTo>
                <a:lnTo>
                  <a:pt x="534545" y="766363"/>
                </a:lnTo>
                <a:lnTo>
                  <a:pt x="484085" y="758717"/>
                </a:lnTo>
                <a:lnTo>
                  <a:pt x="473654" y="755234"/>
                </a:lnTo>
                <a:lnTo>
                  <a:pt x="465316" y="748511"/>
                </a:lnTo>
                <a:lnTo>
                  <a:pt x="459787" y="739323"/>
                </a:lnTo>
                <a:lnTo>
                  <a:pt x="457785" y="728443"/>
                </a:lnTo>
                <a:lnTo>
                  <a:pt x="457785" y="678289"/>
                </a:lnTo>
                <a:lnTo>
                  <a:pt x="484085" y="648015"/>
                </a:lnTo>
                <a:lnTo>
                  <a:pt x="534545" y="640368"/>
                </a:lnTo>
                <a:lnTo>
                  <a:pt x="536952" y="633726"/>
                </a:lnTo>
                <a:lnTo>
                  <a:pt x="539590" y="627142"/>
                </a:lnTo>
                <a:lnTo>
                  <a:pt x="542457" y="620672"/>
                </a:lnTo>
                <a:lnTo>
                  <a:pt x="545553" y="614374"/>
                </a:lnTo>
                <a:lnTo>
                  <a:pt x="514972" y="573089"/>
                </a:lnTo>
                <a:lnTo>
                  <a:pt x="510027" y="563222"/>
                </a:lnTo>
                <a:lnTo>
                  <a:pt x="508894" y="552638"/>
                </a:lnTo>
                <a:lnTo>
                  <a:pt x="511489" y="542341"/>
                </a:lnTo>
                <a:lnTo>
                  <a:pt x="517726" y="533334"/>
                </a:lnTo>
                <a:lnTo>
                  <a:pt x="553504" y="497554"/>
                </a:lnTo>
                <a:lnTo>
                  <a:pt x="562512" y="491319"/>
                </a:lnTo>
                <a:lnTo>
                  <a:pt x="572809" y="488724"/>
                </a:lnTo>
                <a:lnTo>
                  <a:pt x="583393" y="489857"/>
                </a:lnTo>
                <a:lnTo>
                  <a:pt x="593259" y="494802"/>
                </a:lnTo>
                <a:lnTo>
                  <a:pt x="634545" y="525383"/>
                </a:lnTo>
                <a:lnTo>
                  <a:pt x="921395" y="525383"/>
                </a:lnTo>
                <a:lnTo>
                  <a:pt x="929346" y="533334"/>
                </a:lnTo>
                <a:lnTo>
                  <a:pt x="935583" y="542341"/>
                </a:lnTo>
                <a:lnTo>
                  <a:pt x="938177" y="552638"/>
                </a:lnTo>
                <a:lnTo>
                  <a:pt x="937045" y="563222"/>
                </a:lnTo>
                <a:lnTo>
                  <a:pt x="932100" y="573089"/>
                </a:lnTo>
                <a:lnTo>
                  <a:pt x="919641" y="589908"/>
                </a:lnTo>
                <a:lnTo>
                  <a:pt x="723536" y="589908"/>
                </a:lnTo>
                <a:lnTo>
                  <a:pt x="679490" y="598863"/>
                </a:lnTo>
                <a:lnTo>
                  <a:pt x="643413" y="623242"/>
                </a:lnTo>
                <a:lnTo>
                  <a:pt x="619033" y="659319"/>
                </a:lnTo>
                <a:lnTo>
                  <a:pt x="610078" y="703366"/>
                </a:lnTo>
                <a:lnTo>
                  <a:pt x="619033" y="747412"/>
                </a:lnTo>
                <a:lnTo>
                  <a:pt x="643413" y="783487"/>
                </a:lnTo>
                <a:lnTo>
                  <a:pt x="679489" y="807866"/>
                </a:lnTo>
                <a:lnTo>
                  <a:pt x="723536" y="816820"/>
                </a:lnTo>
                <a:lnTo>
                  <a:pt x="919626" y="816820"/>
                </a:lnTo>
                <a:lnTo>
                  <a:pt x="947696" y="854743"/>
                </a:lnTo>
                <a:lnTo>
                  <a:pt x="921238" y="881349"/>
                </a:lnTo>
                <a:lnTo>
                  <a:pt x="634545" y="881349"/>
                </a:lnTo>
                <a:lnTo>
                  <a:pt x="593259" y="911930"/>
                </a:lnTo>
                <a:lnTo>
                  <a:pt x="583393" y="916875"/>
                </a:lnTo>
                <a:lnTo>
                  <a:pt x="572809" y="918007"/>
                </a:lnTo>
                <a:close/>
              </a:path>
              <a:path w="1438275" h="1407160">
                <a:moveTo>
                  <a:pt x="921395" y="525383"/>
                </a:moveTo>
                <a:lnTo>
                  <a:pt x="812527" y="525383"/>
                </a:lnTo>
                <a:lnTo>
                  <a:pt x="853811" y="494802"/>
                </a:lnTo>
                <a:lnTo>
                  <a:pt x="863678" y="489857"/>
                </a:lnTo>
                <a:lnTo>
                  <a:pt x="874262" y="488724"/>
                </a:lnTo>
                <a:lnTo>
                  <a:pt x="884560" y="491319"/>
                </a:lnTo>
                <a:lnTo>
                  <a:pt x="893566" y="497554"/>
                </a:lnTo>
                <a:lnTo>
                  <a:pt x="921395" y="525383"/>
                </a:lnTo>
                <a:close/>
              </a:path>
              <a:path w="1438275" h="1407160">
                <a:moveTo>
                  <a:pt x="919626" y="816820"/>
                </a:moveTo>
                <a:lnTo>
                  <a:pt x="723536" y="816820"/>
                </a:lnTo>
                <a:lnTo>
                  <a:pt x="767582" y="807866"/>
                </a:lnTo>
                <a:lnTo>
                  <a:pt x="803658" y="783487"/>
                </a:lnTo>
                <a:lnTo>
                  <a:pt x="828037" y="747412"/>
                </a:lnTo>
                <a:lnTo>
                  <a:pt x="836992" y="703366"/>
                </a:lnTo>
                <a:lnTo>
                  <a:pt x="828037" y="659319"/>
                </a:lnTo>
                <a:lnTo>
                  <a:pt x="803657" y="623242"/>
                </a:lnTo>
                <a:lnTo>
                  <a:pt x="767581" y="598863"/>
                </a:lnTo>
                <a:lnTo>
                  <a:pt x="723536" y="589908"/>
                </a:lnTo>
                <a:lnTo>
                  <a:pt x="919641" y="589908"/>
                </a:lnTo>
                <a:lnTo>
                  <a:pt x="901519" y="614374"/>
                </a:lnTo>
                <a:lnTo>
                  <a:pt x="904615" y="620672"/>
                </a:lnTo>
                <a:lnTo>
                  <a:pt x="907482" y="627142"/>
                </a:lnTo>
                <a:lnTo>
                  <a:pt x="910119" y="633726"/>
                </a:lnTo>
                <a:lnTo>
                  <a:pt x="912527" y="640368"/>
                </a:lnTo>
                <a:lnTo>
                  <a:pt x="962987" y="648015"/>
                </a:lnTo>
                <a:lnTo>
                  <a:pt x="973417" y="651498"/>
                </a:lnTo>
                <a:lnTo>
                  <a:pt x="981755" y="658220"/>
                </a:lnTo>
                <a:lnTo>
                  <a:pt x="987283" y="667409"/>
                </a:lnTo>
                <a:lnTo>
                  <a:pt x="989285" y="678289"/>
                </a:lnTo>
                <a:lnTo>
                  <a:pt x="989285" y="728443"/>
                </a:lnTo>
                <a:lnTo>
                  <a:pt x="962987" y="758717"/>
                </a:lnTo>
                <a:lnTo>
                  <a:pt x="912527" y="766363"/>
                </a:lnTo>
                <a:lnTo>
                  <a:pt x="910119" y="773005"/>
                </a:lnTo>
                <a:lnTo>
                  <a:pt x="907482" y="779589"/>
                </a:lnTo>
                <a:lnTo>
                  <a:pt x="904615" y="786059"/>
                </a:lnTo>
                <a:lnTo>
                  <a:pt x="901519" y="792357"/>
                </a:lnTo>
                <a:lnTo>
                  <a:pt x="919626" y="816820"/>
                </a:lnTo>
                <a:close/>
              </a:path>
              <a:path w="1438275" h="1407160">
                <a:moveTo>
                  <a:pt x="723536" y="770948"/>
                </a:moveTo>
                <a:lnTo>
                  <a:pt x="697236" y="765635"/>
                </a:lnTo>
                <a:lnTo>
                  <a:pt x="675753" y="751148"/>
                </a:lnTo>
                <a:lnTo>
                  <a:pt x="661264" y="729665"/>
                </a:lnTo>
                <a:lnTo>
                  <a:pt x="655951" y="703366"/>
                </a:lnTo>
                <a:lnTo>
                  <a:pt x="661264" y="677066"/>
                </a:lnTo>
                <a:lnTo>
                  <a:pt x="675753" y="655582"/>
                </a:lnTo>
                <a:lnTo>
                  <a:pt x="697236" y="641094"/>
                </a:lnTo>
                <a:lnTo>
                  <a:pt x="723536" y="635781"/>
                </a:lnTo>
                <a:lnTo>
                  <a:pt x="749835" y="641094"/>
                </a:lnTo>
                <a:lnTo>
                  <a:pt x="771319" y="655582"/>
                </a:lnTo>
                <a:lnTo>
                  <a:pt x="785807" y="677066"/>
                </a:lnTo>
                <a:lnTo>
                  <a:pt x="791121" y="703366"/>
                </a:lnTo>
                <a:lnTo>
                  <a:pt x="785807" y="729665"/>
                </a:lnTo>
                <a:lnTo>
                  <a:pt x="771319" y="751148"/>
                </a:lnTo>
                <a:lnTo>
                  <a:pt x="749835" y="765635"/>
                </a:lnTo>
                <a:lnTo>
                  <a:pt x="723536" y="770948"/>
                </a:lnTo>
                <a:close/>
              </a:path>
              <a:path w="1438275" h="1407160">
                <a:moveTo>
                  <a:pt x="748613" y="969117"/>
                </a:moveTo>
                <a:lnTo>
                  <a:pt x="698459" y="969117"/>
                </a:lnTo>
                <a:lnTo>
                  <a:pt x="687579" y="967114"/>
                </a:lnTo>
                <a:lnTo>
                  <a:pt x="678390" y="961586"/>
                </a:lnTo>
                <a:lnTo>
                  <a:pt x="671667" y="953247"/>
                </a:lnTo>
                <a:lnTo>
                  <a:pt x="668183" y="942816"/>
                </a:lnTo>
                <a:lnTo>
                  <a:pt x="660538" y="892357"/>
                </a:lnTo>
                <a:lnTo>
                  <a:pt x="653897" y="889949"/>
                </a:lnTo>
                <a:lnTo>
                  <a:pt x="647313" y="887311"/>
                </a:lnTo>
                <a:lnTo>
                  <a:pt x="640843" y="884444"/>
                </a:lnTo>
                <a:lnTo>
                  <a:pt x="634545" y="881349"/>
                </a:lnTo>
                <a:lnTo>
                  <a:pt x="812527" y="881349"/>
                </a:lnTo>
                <a:lnTo>
                  <a:pt x="806229" y="884444"/>
                </a:lnTo>
                <a:lnTo>
                  <a:pt x="799759" y="887311"/>
                </a:lnTo>
                <a:lnTo>
                  <a:pt x="793174" y="889949"/>
                </a:lnTo>
                <a:lnTo>
                  <a:pt x="786532" y="892357"/>
                </a:lnTo>
                <a:lnTo>
                  <a:pt x="778887" y="942816"/>
                </a:lnTo>
                <a:lnTo>
                  <a:pt x="775404" y="953247"/>
                </a:lnTo>
                <a:lnTo>
                  <a:pt x="768681" y="961586"/>
                </a:lnTo>
                <a:lnTo>
                  <a:pt x="759492" y="967114"/>
                </a:lnTo>
                <a:lnTo>
                  <a:pt x="748613" y="969117"/>
                </a:lnTo>
                <a:close/>
              </a:path>
              <a:path w="1438275" h="1407160">
                <a:moveTo>
                  <a:pt x="874262" y="918007"/>
                </a:moveTo>
                <a:lnTo>
                  <a:pt x="863678" y="916875"/>
                </a:lnTo>
                <a:lnTo>
                  <a:pt x="853811" y="911930"/>
                </a:lnTo>
                <a:lnTo>
                  <a:pt x="812527" y="881349"/>
                </a:lnTo>
                <a:lnTo>
                  <a:pt x="921238" y="881349"/>
                </a:lnTo>
                <a:lnTo>
                  <a:pt x="893566" y="909176"/>
                </a:lnTo>
                <a:lnTo>
                  <a:pt x="884560" y="915412"/>
                </a:lnTo>
                <a:lnTo>
                  <a:pt x="874262" y="918007"/>
                </a:lnTo>
                <a:close/>
              </a:path>
              <a:path w="1438275" h="1407160">
                <a:moveTo>
                  <a:pt x="549545" y="129969"/>
                </a:moveTo>
                <a:lnTo>
                  <a:pt x="484680" y="129969"/>
                </a:lnTo>
                <a:lnTo>
                  <a:pt x="462669" y="107959"/>
                </a:lnTo>
                <a:lnTo>
                  <a:pt x="457630" y="100372"/>
                </a:lnTo>
                <a:lnTo>
                  <a:pt x="455951" y="91743"/>
                </a:lnTo>
                <a:lnTo>
                  <a:pt x="457630" y="83114"/>
                </a:lnTo>
                <a:lnTo>
                  <a:pt x="462669" y="75526"/>
                </a:lnTo>
                <a:lnTo>
                  <a:pt x="470257" y="70487"/>
                </a:lnTo>
                <a:lnTo>
                  <a:pt x="478886" y="68807"/>
                </a:lnTo>
                <a:lnTo>
                  <a:pt x="487516" y="70487"/>
                </a:lnTo>
                <a:lnTo>
                  <a:pt x="495103" y="75526"/>
                </a:lnTo>
                <a:lnTo>
                  <a:pt x="549545" y="129969"/>
                </a:lnTo>
                <a:close/>
              </a:path>
              <a:path w="1438275" h="1407160">
                <a:moveTo>
                  <a:pt x="713749" y="175841"/>
                </a:moveTo>
                <a:lnTo>
                  <a:pt x="308856" y="175841"/>
                </a:lnTo>
                <a:lnTo>
                  <a:pt x="310078" y="168502"/>
                </a:lnTo>
                <a:lnTo>
                  <a:pt x="310690" y="160856"/>
                </a:lnTo>
                <a:lnTo>
                  <a:pt x="310690" y="144954"/>
                </a:lnTo>
                <a:lnTo>
                  <a:pt x="310078" y="137309"/>
                </a:lnTo>
                <a:lnTo>
                  <a:pt x="308856" y="129969"/>
                </a:lnTo>
                <a:lnTo>
                  <a:pt x="713749" y="129969"/>
                </a:lnTo>
                <a:lnTo>
                  <a:pt x="695401" y="152905"/>
                </a:lnTo>
                <a:lnTo>
                  <a:pt x="713749" y="175841"/>
                </a:lnTo>
                <a:close/>
              </a:path>
              <a:path w="1438275" h="1407160">
                <a:moveTo>
                  <a:pt x="484770" y="237003"/>
                </a:moveTo>
                <a:lnTo>
                  <a:pt x="473003" y="237003"/>
                </a:lnTo>
                <a:lnTo>
                  <a:pt x="467149" y="234763"/>
                </a:lnTo>
                <a:lnTo>
                  <a:pt x="462669" y="230284"/>
                </a:lnTo>
                <a:lnTo>
                  <a:pt x="457630" y="222697"/>
                </a:lnTo>
                <a:lnTo>
                  <a:pt x="455951" y="214067"/>
                </a:lnTo>
                <a:lnTo>
                  <a:pt x="457630" y="205438"/>
                </a:lnTo>
                <a:lnTo>
                  <a:pt x="462669" y="197850"/>
                </a:lnTo>
                <a:lnTo>
                  <a:pt x="484680" y="175841"/>
                </a:lnTo>
                <a:lnTo>
                  <a:pt x="549545" y="175841"/>
                </a:lnTo>
                <a:lnTo>
                  <a:pt x="490623" y="234763"/>
                </a:lnTo>
                <a:lnTo>
                  <a:pt x="484770" y="237003"/>
                </a:lnTo>
                <a:close/>
              </a:path>
              <a:path w="1438275" h="1407160">
                <a:moveTo>
                  <a:pt x="104895" y="990998"/>
                </a:moveTo>
                <a:lnTo>
                  <a:pt x="59023" y="990998"/>
                </a:lnTo>
                <a:lnTo>
                  <a:pt x="58857" y="987003"/>
                </a:lnTo>
                <a:lnTo>
                  <a:pt x="58396" y="982783"/>
                </a:lnTo>
                <a:lnTo>
                  <a:pt x="58396" y="978596"/>
                </a:lnTo>
                <a:lnTo>
                  <a:pt x="62090" y="931406"/>
                </a:lnTo>
                <a:lnTo>
                  <a:pt x="72977" y="886065"/>
                </a:lnTo>
                <a:lnTo>
                  <a:pt x="90763" y="843249"/>
                </a:lnTo>
                <a:lnTo>
                  <a:pt x="115154" y="803632"/>
                </a:lnTo>
                <a:lnTo>
                  <a:pt x="145857" y="767891"/>
                </a:lnTo>
                <a:lnTo>
                  <a:pt x="181599" y="737188"/>
                </a:lnTo>
                <a:lnTo>
                  <a:pt x="221215" y="712797"/>
                </a:lnTo>
                <a:lnTo>
                  <a:pt x="264031" y="695011"/>
                </a:lnTo>
                <a:lnTo>
                  <a:pt x="309372" y="684124"/>
                </a:lnTo>
                <a:lnTo>
                  <a:pt x="356562" y="680430"/>
                </a:lnTo>
                <a:lnTo>
                  <a:pt x="411913" y="680430"/>
                </a:lnTo>
                <a:lnTo>
                  <a:pt x="411913" y="726302"/>
                </a:lnTo>
                <a:lnTo>
                  <a:pt x="356562" y="726302"/>
                </a:lnTo>
                <a:lnTo>
                  <a:pt x="306857" y="731157"/>
                </a:lnTo>
                <a:lnTo>
                  <a:pt x="259848" y="745415"/>
                </a:lnTo>
                <a:lnTo>
                  <a:pt x="216624" y="768618"/>
                </a:lnTo>
                <a:lnTo>
                  <a:pt x="178273" y="800308"/>
                </a:lnTo>
                <a:lnTo>
                  <a:pt x="146583" y="838658"/>
                </a:lnTo>
                <a:lnTo>
                  <a:pt x="123380" y="881883"/>
                </a:lnTo>
                <a:lnTo>
                  <a:pt x="109122" y="928892"/>
                </a:lnTo>
                <a:lnTo>
                  <a:pt x="104267" y="978596"/>
                </a:lnTo>
                <a:lnTo>
                  <a:pt x="104267" y="982783"/>
                </a:lnTo>
                <a:lnTo>
                  <a:pt x="104556" y="985648"/>
                </a:lnTo>
                <a:lnTo>
                  <a:pt x="104681" y="986853"/>
                </a:lnTo>
                <a:lnTo>
                  <a:pt x="104895" y="990998"/>
                </a:lnTo>
                <a:close/>
              </a:path>
              <a:path w="1438275" h="1407160">
                <a:moveTo>
                  <a:pt x="163613" y="991208"/>
                </a:moveTo>
                <a:lnTo>
                  <a:pt x="104906" y="991208"/>
                </a:lnTo>
                <a:lnTo>
                  <a:pt x="126875" y="964530"/>
                </a:lnTo>
                <a:lnTo>
                  <a:pt x="133947" y="958749"/>
                </a:lnTo>
                <a:lnTo>
                  <a:pt x="142378" y="956243"/>
                </a:lnTo>
                <a:lnTo>
                  <a:pt x="151128" y="957096"/>
                </a:lnTo>
                <a:lnTo>
                  <a:pt x="159158" y="961394"/>
                </a:lnTo>
                <a:lnTo>
                  <a:pt x="164914" y="968467"/>
                </a:lnTo>
                <a:lnTo>
                  <a:pt x="167423" y="976898"/>
                </a:lnTo>
                <a:lnTo>
                  <a:pt x="166707" y="984357"/>
                </a:lnTo>
                <a:lnTo>
                  <a:pt x="166583" y="985648"/>
                </a:lnTo>
                <a:lnTo>
                  <a:pt x="163725" y="990998"/>
                </a:lnTo>
                <a:lnTo>
                  <a:pt x="163613" y="991208"/>
                </a:lnTo>
                <a:close/>
              </a:path>
              <a:path w="1438275" h="1407160">
                <a:moveTo>
                  <a:pt x="377357" y="1276763"/>
                </a:moveTo>
                <a:lnTo>
                  <a:pt x="356562" y="1276763"/>
                </a:lnTo>
                <a:lnTo>
                  <a:pt x="306483" y="1272558"/>
                </a:lnTo>
                <a:lnTo>
                  <a:pt x="259106" y="1260405"/>
                </a:lnTo>
                <a:lnTo>
                  <a:pt x="215113" y="1240994"/>
                </a:lnTo>
                <a:lnTo>
                  <a:pt x="175185" y="1215017"/>
                </a:lnTo>
                <a:lnTo>
                  <a:pt x="140004" y="1183163"/>
                </a:lnTo>
                <a:lnTo>
                  <a:pt x="110253" y="1146125"/>
                </a:lnTo>
                <a:lnTo>
                  <a:pt x="86612" y="1104592"/>
                </a:lnTo>
                <a:lnTo>
                  <a:pt x="69765" y="1059257"/>
                </a:lnTo>
                <a:lnTo>
                  <a:pt x="8253" y="1008610"/>
                </a:lnTo>
                <a:lnTo>
                  <a:pt x="2501" y="1001537"/>
                </a:lnTo>
                <a:lnTo>
                  <a:pt x="0" y="993107"/>
                </a:lnTo>
                <a:lnTo>
                  <a:pt x="586" y="987003"/>
                </a:lnTo>
                <a:lnTo>
                  <a:pt x="601" y="986853"/>
                </a:lnTo>
                <a:lnTo>
                  <a:pt x="717" y="985648"/>
                </a:lnTo>
                <a:lnTo>
                  <a:pt x="841" y="984357"/>
                </a:lnTo>
                <a:lnTo>
                  <a:pt x="5118" y="976327"/>
                </a:lnTo>
                <a:lnTo>
                  <a:pt x="12194" y="970558"/>
                </a:lnTo>
                <a:lnTo>
                  <a:pt x="20632" y="968050"/>
                </a:lnTo>
                <a:lnTo>
                  <a:pt x="29383" y="968897"/>
                </a:lnTo>
                <a:lnTo>
                  <a:pt x="37401" y="973191"/>
                </a:lnTo>
                <a:lnTo>
                  <a:pt x="59023" y="990998"/>
                </a:lnTo>
                <a:lnTo>
                  <a:pt x="104895" y="990998"/>
                </a:lnTo>
                <a:lnTo>
                  <a:pt x="104906" y="991208"/>
                </a:lnTo>
                <a:lnTo>
                  <a:pt x="163613" y="991208"/>
                </a:lnTo>
                <a:lnTo>
                  <a:pt x="162294" y="993678"/>
                </a:lnTo>
                <a:lnTo>
                  <a:pt x="115000" y="1051118"/>
                </a:lnTo>
                <a:lnTo>
                  <a:pt x="132237" y="1093783"/>
                </a:lnTo>
                <a:lnTo>
                  <a:pt x="156620" y="1132183"/>
                </a:lnTo>
                <a:lnTo>
                  <a:pt x="187316" y="1165482"/>
                </a:lnTo>
                <a:lnTo>
                  <a:pt x="223491" y="1192841"/>
                </a:lnTo>
                <a:lnTo>
                  <a:pt x="264313" y="1213421"/>
                </a:lnTo>
                <a:lnTo>
                  <a:pt x="308947" y="1226384"/>
                </a:lnTo>
                <a:lnTo>
                  <a:pt x="356562" y="1230891"/>
                </a:lnTo>
                <a:lnTo>
                  <a:pt x="377357" y="1230891"/>
                </a:lnTo>
                <a:lnTo>
                  <a:pt x="359009" y="1253827"/>
                </a:lnTo>
                <a:lnTo>
                  <a:pt x="377357" y="1276763"/>
                </a:lnTo>
                <a:close/>
              </a:path>
              <a:path w="1438275" h="1407160">
                <a:moveTo>
                  <a:pt x="1396321" y="1376151"/>
                </a:moveTo>
                <a:lnTo>
                  <a:pt x="1212834" y="1376151"/>
                </a:lnTo>
                <a:lnTo>
                  <a:pt x="1200930" y="1373747"/>
                </a:lnTo>
                <a:lnTo>
                  <a:pt x="1191210" y="1367193"/>
                </a:lnTo>
                <a:lnTo>
                  <a:pt x="1184656" y="1357473"/>
                </a:lnTo>
                <a:lnTo>
                  <a:pt x="1182253" y="1345570"/>
                </a:lnTo>
                <a:lnTo>
                  <a:pt x="1182253" y="1162083"/>
                </a:lnTo>
                <a:lnTo>
                  <a:pt x="1184656" y="1150179"/>
                </a:lnTo>
                <a:lnTo>
                  <a:pt x="1191210" y="1140459"/>
                </a:lnTo>
                <a:lnTo>
                  <a:pt x="1200930" y="1133905"/>
                </a:lnTo>
                <a:lnTo>
                  <a:pt x="1212834" y="1131502"/>
                </a:lnTo>
                <a:lnTo>
                  <a:pt x="1396321" y="1131502"/>
                </a:lnTo>
                <a:lnTo>
                  <a:pt x="1408225" y="1133905"/>
                </a:lnTo>
                <a:lnTo>
                  <a:pt x="1417945" y="1140459"/>
                </a:lnTo>
                <a:lnTo>
                  <a:pt x="1424499" y="1150179"/>
                </a:lnTo>
                <a:lnTo>
                  <a:pt x="1426902" y="1162083"/>
                </a:lnTo>
                <a:lnTo>
                  <a:pt x="1426902" y="1345570"/>
                </a:lnTo>
                <a:lnTo>
                  <a:pt x="1424499" y="1357473"/>
                </a:lnTo>
                <a:lnTo>
                  <a:pt x="1417945" y="1367193"/>
                </a:lnTo>
                <a:lnTo>
                  <a:pt x="1408225" y="1373747"/>
                </a:lnTo>
                <a:lnTo>
                  <a:pt x="1396321" y="1376151"/>
                </a:lnTo>
                <a:close/>
              </a:path>
              <a:path w="1438275" h="1407160">
                <a:moveTo>
                  <a:pt x="876441" y="305811"/>
                </a:moveTo>
                <a:lnTo>
                  <a:pt x="754117" y="152905"/>
                </a:lnTo>
                <a:lnTo>
                  <a:pt x="876441" y="0"/>
                </a:lnTo>
                <a:lnTo>
                  <a:pt x="998766" y="152905"/>
                </a:lnTo>
                <a:lnTo>
                  <a:pt x="876441" y="305811"/>
                </a:lnTo>
                <a:close/>
              </a:path>
              <a:path w="1438275" h="1407160">
                <a:moveTo>
                  <a:pt x="540049" y="1406733"/>
                </a:moveTo>
                <a:lnTo>
                  <a:pt x="417724" y="1253827"/>
                </a:lnTo>
                <a:lnTo>
                  <a:pt x="540049" y="1100921"/>
                </a:lnTo>
                <a:lnTo>
                  <a:pt x="662373" y="1253827"/>
                </a:lnTo>
                <a:lnTo>
                  <a:pt x="540049" y="1406733"/>
                </a:lnTo>
                <a:close/>
              </a:path>
              <a:path w="1438275" h="1407160">
                <a:moveTo>
                  <a:pt x="142494" y="275230"/>
                </a:moveTo>
                <a:lnTo>
                  <a:pt x="94879" y="265617"/>
                </a:lnTo>
                <a:lnTo>
                  <a:pt x="55996" y="239402"/>
                </a:lnTo>
                <a:lnTo>
                  <a:pt x="29782" y="200519"/>
                </a:lnTo>
                <a:lnTo>
                  <a:pt x="20169" y="152905"/>
                </a:lnTo>
                <a:lnTo>
                  <a:pt x="29782" y="105290"/>
                </a:lnTo>
                <a:lnTo>
                  <a:pt x="55997" y="66408"/>
                </a:lnTo>
                <a:lnTo>
                  <a:pt x="94879" y="40193"/>
                </a:lnTo>
                <a:lnTo>
                  <a:pt x="142494" y="30581"/>
                </a:lnTo>
                <a:lnTo>
                  <a:pt x="190107" y="40193"/>
                </a:lnTo>
                <a:lnTo>
                  <a:pt x="228989" y="66408"/>
                </a:lnTo>
                <a:lnTo>
                  <a:pt x="255204" y="105290"/>
                </a:lnTo>
                <a:lnTo>
                  <a:pt x="264818" y="152905"/>
                </a:lnTo>
                <a:lnTo>
                  <a:pt x="255205" y="200519"/>
                </a:lnTo>
                <a:lnTo>
                  <a:pt x="228990" y="239402"/>
                </a:lnTo>
                <a:lnTo>
                  <a:pt x="190108" y="265617"/>
                </a:lnTo>
                <a:lnTo>
                  <a:pt x="142494" y="275230"/>
                </a:lnTo>
                <a:close/>
              </a:path>
              <a:path w="1438275" h="1407160">
                <a:moveTo>
                  <a:pt x="977681" y="1230891"/>
                </a:moveTo>
                <a:lnTo>
                  <a:pt x="912816" y="1230891"/>
                </a:lnTo>
                <a:lnTo>
                  <a:pt x="890807" y="1208881"/>
                </a:lnTo>
                <a:lnTo>
                  <a:pt x="885767" y="1201294"/>
                </a:lnTo>
                <a:lnTo>
                  <a:pt x="884087" y="1192664"/>
                </a:lnTo>
                <a:lnTo>
                  <a:pt x="885767" y="1184035"/>
                </a:lnTo>
                <a:lnTo>
                  <a:pt x="890807" y="1176447"/>
                </a:lnTo>
                <a:lnTo>
                  <a:pt x="898394" y="1171408"/>
                </a:lnTo>
                <a:lnTo>
                  <a:pt x="907022" y="1169729"/>
                </a:lnTo>
                <a:lnTo>
                  <a:pt x="915651" y="1171408"/>
                </a:lnTo>
                <a:lnTo>
                  <a:pt x="923239" y="1176447"/>
                </a:lnTo>
                <a:lnTo>
                  <a:pt x="977681" y="1230891"/>
                </a:lnTo>
                <a:close/>
              </a:path>
              <a:path w="1438275" h="1407160">
                <a:moveTo>
                  <a:pt x="1136381" y="1276763"/>
                </a:moveTo>
                <a:lnTo>
                  <a:pt x="702741" y="1276763"/>
                </a:lnTo>
                <a:lnTo>
                  <a:pt x="721089" y="1253827"/>
                </a:lnTo>
                <a:lnTo>
                  <a:pt x="702741" y="1230891"/>
                </a:lnTo>
                <a:lnTo>
                  <a:pt x="1136381" y="1230891"/>
                </a:lnTo>
                <a:lnTo>
                  <a:pt x="1136381" y="1276763"/>
                </a:lnTo>
                <a:close/>
              </a:path>
              <a:path w="1438275" h="1407160">
                <a:moveTo>
                  <a:pt x="912905" y="1337925"/>
                </a:moveTo>
                <a:lnTo>
                  <a:pt x="901139" y="1337925"/>
                </a:lnTo>
                <a:lnTo>
                  <a:pt x="895285" y="1335685"/>
                </a:lnTo>
                <a:lnTo>
                  <a:pt x="890807" y="1331205"/>
                </a:lnTo>
                <a:lnTo>
                  <a:pt x="885767" y="1323617"/>
                </a:lnTo>
                <a:lnTo>
                  <a:pt x="884087" y="1314989"/>
                </a:lnTo>
                <a:lnTo>
                  <a:pt x="885767" y="1306360"/>
                </a:lnTo>
                <a:lnTo>
                  <a:pt x="890807" y="1298773"/>
                </a:lnTo>
                <a:lnTo>
                  <a:pt x="912816" y="1276763"/>
                </a:lnTo>
                <a:lnTo>
                  <a:pt x="977681" y="1276763"/>
                </a:lnTo>
                <a:lnTo>
                  <a:pt x="918759" y="1335685"/>
                </a:lnTo>
                <a:lnTo>
                  <a:pt x="912905" y="1337925"/>
                </a:lnTo>
                <a:close/>
              </a:path>
              <a:path w="1438275" h="1407160">
                <a:moveTo>
                  <a:pt x="1427320" y="380628"/>
                </a:moveTo>
                <a:lnTo>
                  <a:pt x="1338173" y="380628"/>
                </a:lnTo>
                <a:lnTo>
                  <a:pt x="1323883" y="332608"/>
                </a:lnTo>
                <a:lnTo>
                  <a:pt x="1300820" y="289090"/>
                </a:lnTo>
                <a:lnTo>
                  <a:pt x="1270031" y="251126"/>
                </a:lnTo>
                <a:lnTo>
                  <a:pt x="1232559" y="219766"/>
                </a:lnTo>
                <a:lnTo>
                  <a:pt x="1189452" y="196065"/>
                </a:lnTo>
                <a:lnTo>
                  <a:pt x="1141754" y="181072"/>
                </a:lnTo>
                <a:lnTo>
                  <a:pt x="1090510" y="175841"/>
                </a:lnTo>
                <a:lnTo>
                  <a:pt x="1039134" y="175841"/>
                </a:lnTo>
                <a:lnTo>
                  <a:pt x="1057482" y="152905"/>
                </a:lnTo>
                <a:lnTo>
                  <a:pt x="1039134" y="129969"/>
                </a:lnTo>
                <a:lnTo>
                  <a:pt x="1090510" y="129969"/>
                </a:lnTo>
                <a:lnTo>
                  <a:pt x="1137212" y="133616"/>
                </a:lnTo>
                <a:lnTo>
                  <a:pt x="1181623" y="144189"/>
                </a:lnTo>
                <a:lnTo>
                  <a:pt x="1223192" y="161129"/>
                </a:lnTo>
                <a:lnTo>
                  <a:pt x="1261364" y="183883"/>
                </a:lnTo>
                <a:lnTo>
                  <a:pt x="1295586" y="211893"/>
                </a:lnTo>
                <a:lnTo>
                  <a:pt x="1325306" y="244604"/>
                </a:lnTo>
                <a:lnTo>
                  <a:pt x="1349969" y="281460"/>
                </a:lnTo>
                <a:lnTo>
                  <a:pt x="1369024" y="321905"/>
                </a:lnTo>
                <a:lnTo>
                  <a:pt x="1381821" y="365062"/>
                </a:lnTo>
                <a:lnTo>
                  <a:pt x="1381916" y="365383"/>
                </a:lnTo>
                <a:lnTo>
                  <a:pt x="1436664" y="365383"/>
                </a:lnTo>
                <a:lnTo>
                  <a:pt x="1434338" y="370676"/>
                </a:lnTo>
                <a:lnTo>
                  <a:pt x="1427320" y="380628"/>
                </a:lnTo>
                <a:close/>
              </a:path>
              <a:path w="1438275" h="1407160">
                <a:moveTo>
                  <a:pt x="1436664" y="365383"/>
                </a:moveTo>
                <a:lnTo>
                  <a:pt x="1381916" y="365383"/>
                </a:lnTo>
                <a:lnTo>
                  <a:pt x="1396828" y="344217"/>
                </a:lnTo>
                <a:lnTo>
                  <a:pt x="1403434" y="337961"/>
                </a:lnTo>
                <a:lnTo>
                  <a:pt x="1411645" y="334824"/>
                </a:lnTo>
                <a:lnTo>
                  <a:pt x="1420443" y="335003"/>
                </a:lnTo>
                <a:lnTo>
                  <a:pt x="1428813" y="338692"/>
                </a:lnTo>
                <a:lnTo>
                  <a:pt x="1435058" y="345319"/>
                </a:lnTo>
                <a:lnTo>
                  <a:pt x="1438182" y="353541"/>
                </a:lnTo>
                <a:lnTo>
                  <a:pt x="1438060" y="359537"/>
                </a:lnTo>
                <a:lnTo>
                  <a:pt x="1438003" y="362335"/>
                </a:lnTo>
                <a:lnTo>
                  <a:pt x="1436664" y="365383"/>
                </a:lnTo>
                <a:close/>
              </a:path>
              <a:path w="1438275" h="1407160">
                <a:moveTo>
                  <a:pt x="1090510" y="726302"/>
                </a:moveTo>
                <a:lnTo>
                  <a:pt x="1035157" y="726302"/>
                </a:lnTo>
                <a:lnTo>
                  <a:pt x="1035157" y="680430"/>
                </a:lnTo>
                <a:lnTo>
                  <a:pt x="1090510" y="680430"/>
                </a:lnTo>
                <a:lnTo>
                  <a:pt x="1140214" y="675575"/>
                </a:lnTo>
                <a:lnTo>
                  <a:pt x="1187223" y="661317"/>
                </a:lnTo>
                <a:lnTo>
                  <a:pt x="1230447" y="638113"/>
                </a:lnTo>
                <a:lnTo>
                  <a:pt x="1268798" y="606422"/>
                </a:lnTo>
                <a:lnTo>
                  <a:pt x="1298849" y="570402"/>
                </a:lnTo>
                <a:lnTo>
                  <a:pt x="1321326" y="529985"/>
                </a:lnTo>
                <a:lnTo>
                  <a:pt x="1335900" y="486094"/>
                </a:lnTo>
                <a:lnTo>
                  <a:pt x="1342244" y="439652"/>
                </a:lnTo>
                <a:lnTo>
                  <a:pt x="1281820" y="397047"/>
                </a:lnTo>
                <a:lnTo>
                  <a:pt x="1275573" y="390420"/>
                </a:lnTo>
                <a:lnTo>
                  <a:pt x="1272451" y="382197"/>
                </a:lnTo>
                <a:lnTo>
                  <a:pt x="1272632" y="373403"/>
                </a:lnTo>
                <a:lnTo>
                  <a:pt x="1276296" y="365062"/>
                </a:lnTo>
                <a:lnTo>
                  <a:pt x="1282902" y="358806"/>
                </a:lnTo>
                <a:lnTo>
                  <a:pt x="1291112" y="355670"/>
                </a:lnTo>
                <a:lnTo>
                  <a:pt x="1299911" y="355848"/>
                </a:lnTo>
                <a:lnTo>
                  <a:pt x="1308281" y="359537"/>
                </a:lnTo>
                <a:lnTo>
                  <a:pt x="1338173" y="380628"/>
                </a:lnTo>
                <a:lnTo>
                  <a:pt x="1427320" y="380628"/>
                </a:lnTo>
                <a:lnTo>
                  <a:pt x="1388293" y="435978"/>
                </a:lnTo>
                <a:lnTo>
                  <a:pt x="1383697" y="481392"/>
                </a:lnTo>
                <a:lnTo>
                  <a:pt x="1372452" y="525000"/>
                </a:lnTo>
                <a:lnTo>
                  <a:pt x="1354798" y="566188"/>
                </a:lnTo>
                <a:lnTo>
                  <a:pt x="1330973" y="604340"/>
                </a:lnTo>
                <a:lnTo>
                  <a:pt x="1301214" y="638840"/>
                </a:lnTo>
                <a:lnTo>
                  <a:pt x="1265473" y="669543"/>
                </a:lnTo>
                <a:lnTo>
                  <a:pt x="1225857" y="693935"/>
                </a:lnTo>
                <a:lnTo>
                  <a:pt x="1183040" y="711721"/>
                </a:lnTo>
                <a:lnTo>
                  <a:pt x="1137700" y="722608"/>
                </a:lnTo>
                <a:lnTo>
                  <a:pt x="1090510" y="726302"/>
                </a:lnTo>
                <a:close/>
              </a:path>
            </a:pathLst>
          </a:custGeom>
          <a:solidFill>
            <a:srgbClr val="955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0272" y="3063154"/>
            <a:ext cx="6077585" cy="672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064250" algn="l"/>
              </a:tabLst>
            </a:pPr>
            <a:r>
              <a:rPr sz="4250" u="heavy" spc="160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Architecture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46980" y="3873692"/>
            <a:ext cx="271780" cy="271780"/>
            <a:chOff x="2546980" y="3873692"/>
            <a:chExt cx="271780" cy="271780"/>
          </a:xfrm>
        </p:grpSpPr>
        <p:sp>
          <p:nvSpPr>
            <p:cNvPr id="6" name="object 6"/>
            <p:cNvSpPr/>
            <p:nvPr/>
          </p:nvSpPr>
          <p:spPr>
            <a:xfrm>
              <a:off x="2555466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55466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23034" y="4583187"/>
            <a:ext cx="261620" cy="261620"/>
            <a:chOff x="2523034" y="4583187"/>
            <a:chExt cx="261620" cy="261620"/>
          </a:xfrm>
        </p:grpSpPr>
        <p:sp>
          <p:nvSpPr>
            <p:cNvPr id="9" name="object 9"/>
            <p:cNvSpPr/>
            <p:nvPr/>
          </p:nvSpPr>
          <p:spPr>
            <a:xfrm>
              <a:off x="2531196" y="4591350"/>
              <a:ext cx="245110" cy="245110"/>
            </a:xfrm>
            <a:custGeom>
              <a:avLst/>
              <a:gdLst/>
              <a:ahLst/>
              <a:cxnLst/>
              <a:rect l="l" t="t" r="r" b="b"/>
              <a:pathLst>
                <a:path w="245110" h="245110">
                  <a:moveTo>
                    <a:pt x="0" y="244872"/>
                  </a:moveTo>
                  <a:lnTo>
                    <a:pt x="81624" y="122436"/>
                  </a:lnTo>
                  <a:lnTo>
                    <a:pt x="0" y="0"/>
                  </a:lnTo>
                  <a:lnTo>
                    <a:pt x="244872" y="122436"/>
                  </a:lnTo>
                  <a:lnTo>
                    <a:pt x="0" y="244872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31196" y="4591350"/>
              <a:ext cx="245110" cy="245110"/>
            </a:xfrm>
            <a:custGeom>
              <a:avLst/>
              <a:gdLst/>
              <a:ahLst/>
              <a:cxnLst/>
              <a:rect l="l" t="t" r="r" b="b"/>
              <a:pathLst>
                <a:path w="245110" h="245110">
                  <a:moveTo>
                    <a:pt x="0" y="0"/>
                  </a:moveTo>
                  <a:lnTo>
                    <a:pt x="244872" y="122436"/>
                  </a:lnTo>
                  <a:lnTo>
                    <a:pt x="0" y="244872"/>
                  </a:lnTo>
                  <a:lnTo>
                    <a:pt x="81624" y="122436"/>
                  </a:lnTo>
                  <a:lnTo>
                    <a:pt x="0" y="0"/>
                  </a:lnTo>
                  <a:close/>
                </a:path>
              </a:pathLst>
            </a:custGeom>
            <a:ln w="16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368013" y="2750595"/>
            <a:ext cx="6096000" cy="2118995"/>
          </a:xfrm>
          <a:prstGeom prst="rect">
            <a:avLst/>
          </a:prstGeom>
        </p:spPr>
        <p:txBody>
          <a:bodyPr vert="horz" wrap="square" lIns="0" tIns="323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50"/>
              </a:spcBef>
              <a:tabLst>
                <a:tab pos="6080125" algn="l"/>
              </a:tabLst>
            </a:pPr>
            <a:r>
              <a:rPr sz="4250" u="heavy" spc="-40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4250" u="heavy" spc="200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Uniqueness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20955" marR="5080" indent="473709">
              <a:lnSpc>
                <a:spcPct val="121700"/>
              </a:lnSpc>
              <a:spcBef>
                <a:spcPts val="605"/>
              </a:spcBef>
            </a:pPr>
            <a:r>
              <a:rPr sz="1900" spc="85" dirty="0">
                <a:latin typeface="Tahoma"/>
                <a:cs typeface="Tahoma"/>
              </a:rPr>
              <a:t>increasing</a:t>
            </a:r>
            <a:r>
              <a:rPr sz="1900" spc="-70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recursion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spc="95" dirty="0">
                <a:latin typeface="Tahoma"/>
                <a:cs typeface="Tahoma"/>
              </a:rPr>
              <a:t>depth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spc="95" dirty="0">
                <a:latin typeface="Tahoma"/>
                <a:cs typeface="Tahoma"/>
              </a:rPr>
              <a:t>can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spc="65" dirty="0">
                <a:latin typeface="Tahoma"/>
                <a:cs typeface="Tahoma"/>
              </a:rPr>
              <a:t>improve </a:t>
            </a:r>
            <a:r>
              <a:rPr sz="1900" spc="70" dirty="0">
                <a:latin typeface="Tahoma"/>
                <a:cs typeface="Tahoma"/>
              </a:rPr>
              <a:t>performance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70" dirty="0">
                <a:latin typeface="Tahoma"/>
                <a:cs typeface="Tahoma"/>
              </a:rPr>
              <a:t>without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95" dirty="0">
                <a:latin typeface="Tahoma"/>
                <a:cs typeface="Tahoma"/>
              </a:rPr>
              <a:t>introducing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new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parameters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-25" dirty="0">
                <a:latin typeface="Tahoma"/>
                <a:cs typeface="Tahoma"/>
              </a:rPr>
              <a:t>for </a:t>
            </a:r>
            <a:r>
              <a:rPr sz="1900" spc="85" dirty="0">
                <a:latin typeface="Tahoma"/>
                <a:cs typeface="Tahoma"/>
              </a:rPr>
              <a:t>additional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spc="65" dirty="0">
                <a:latin typeface="Tahoma"/>
                <a:cs typeface="Tahoma"/>
              </a:rPr>
              <a:t>convolutions.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390328" y="3873692"/>
            <a:ext cx="271780" cy="271780"/>
            <a:chOff x="11390328" y="3873692"/>
            <a:chExt cx="271780" cy="271780"/>
          </a:xfrm>
        </p:grpSpPr>
        <p:sp>
          <p:nvSpPr>
            <p:cNvPr id="13" name="object 13"/>
            <p:cNvSpPr/>
            <p:nvPr/>
          </p:nvSpPr>
          <p:spPr>
            <a:xfrm>
              <a:off x="11398814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98814" y="388217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09111" y="3786460"/>
            <a:ext cx="6206490" cy="5935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marR="5080" indent="469265" algn="just">
              <a:lnSpc>
                <a:spcPct val="121700"/>
              </a:lnSpc>
              <a:spcBef>
                <a:spcPts val="100"/>
              </a:spcBef>
            </a:pPr>
            <a:r>
              <a:rPr sz="1900" spc="65" dirty="0">
                <a:latin typeface="Tahoma"/>
                <a:cs typeface="Tahoma"/>
              </a:rPr>
              <a:t>architecture</a:t>
            </a:r>
            <a:r>
              <a:rPr sz="1900" spc="405" dirty="0">
                <a:latin typeface="Tahoma"/>
                <a:cs typeface="Tahoma"/>
              </a:rPr>
              <a:t>  </a:t>
            </a:r>
            <a:r>
              <a:rPr sz="1900" spc="80" dirty="0">
                <a:latin typeface="Tahoma"/>
                <a:cs typeface="Tahoma"/>
              </a:rPr>
              <a:t>consists</a:t>
            </a:r>
            <a:r>
              <a:rPr sz="1900" spc="409" dirty="0">
                <a:latin typeface="Tahoma"/>
                <a:cs typeface="Tahoma"/>
              </a:rPr>
              <a:t> 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409" dirty="0">
                <a:latin typeface="Tahoma"/>
                <a:cs typeface="Tahoma"/>
              </a:rPr>
              <a:t>  </a:t>
            </a:r>
            <a:r>
              <a:rPr sz="1900" dirty="0">
                <a:latin typeface="Tahoma"/>
                <a:cs typeface="Tahoma"/>
              </a:rPr>
              <a:t>three</a:t>
            </a:r>
            <a:r>
              <a:rPr sz="1900" spc="409" dirty="0">
                <a:latin typeface="Tahoma"/>
                <a:cs typeface="Tahoma"/>
              </a:rPr>
              <a:t>  </a:t>
            </a:r>
            <a:r>
              <a:rPr sz="1900" spc="55" dirty="0">
                <a:latin typeface="Tahoma"/>
                <a:cs typeface="Tahoma"/>
              </a:rPr>
              <a:t>sub-</a:t>
            </a:r>
            <a:r>
              <a:rPr sz="1900" spc="-10" dirty="0">
                <a:latin typeface="Tahoma"/>
                <a:cs typeface="Tahoma"/>
              </a:rPr>
              <a:t>networks: </a:t>
            </a:r>
            <a:r>
              <a:rPr sz="1900" spc="90" dirty="0">
                <a:latin typeface="Tahoma"/>
                <a:cs typeface="Tahoma"/>
              </a:rPr>
              <a:t>embedding,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inference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and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reconstruction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40" dirty="0">
                <a:latin typeface="Tahoma"/>
                <a:cs typeface="Tahoma"/>
              </a:rPr>
              <a:t>networks.</a:t>
            </a:r>
            <a:endParaRPr sz="1900">
              <a:latin typeface="Tahoma"/>
              <a:cs typeface="Tahoma"/>
            </a:endParaRPr>
          </a:p>
          <a:p>
            <a:pPr marL="36195" marR="5080" indent="180975" algn="just">
              <a:lnSpc>
                <a:spcPct val="121700"/>
              </a:lnSpc>
            </a:pPr>
            <a:r>
              <a:rPr sz="1900" spc="80" dirty="0">
                <a:latin typeface="Tahoma"/>
                <a:cs typeface="Tahoma"/>
              </a:rPr>
              <a:t>The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114" dirty="0">
                <a:latin typeface="Tahoma"/>
                <a:cs typeface="Tahoma"/>
              </a:rPr>
              <a:t>embedding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net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takes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the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input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image(grayscale </a:t>
            </a:r>
            <a:r>
              <a:rPr sz="1900" dirty="0">
                <a:latin typeface="Tahoma"/>
                <a:cs typeface="Tahoma"/>
              </a:rPr>
              <a:t>or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RGB)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and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represents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it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as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set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feature</a:t>
            </a:r>
            <a:r>
              <a:rPr sz="1900" spc="1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maps.</a:t>
            </a:r>
            <a:endParaRPr sz="1900">
              <a:latin typeface="Tahoma"/>
              <a:cs typeface="Tahoma"/>
            </a:endParaRPr>
          </a:p>
          <a:p>
            <a:pPr marL="36195" marR="5080" indent="454659" algn="just">
              <a:lnSpc>
                <a:spcPct val="121700"/>
              </a:lnSpc>
            </a:pPr>
            <a:r>
              <a:rPr sz="1900" spc="50" dirty="0">
                <a:latin typeface="Tahoma"/>
                <a:cs typeface="Tahoma"/>
              </a:rPr>
              <a:t>Inference</a:t>
            </a:r>
            <a:r>
              <a:rPr sz="1900" spc="210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net</a:t>
            </a:r>
            <a:r>
              <a:rPr sz="1900" spc="2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is</a:t>
            </a:r>
            <a:r>
              <a:rPr sz="1900" spc="215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the</a:t>
            </a:r>
            <a:r>
              <a:rPr sz="1900" spc="215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main</a:t>
            </a:r>
            <a:r>
              <a:rPr sz="1900" spc="215" dirty="0">
                <a:latin typeface="Tahoma"/>
                <a:cs typeface="Tahoma"/>
              </a:rPr>
              <a:t> </a:t>
            </a:r>
            <a:r>
              <a:rPr sz="1900" spc="100" dirty="0">
                <a:latin typeface="Tahoma"/>
                <a:cs typeface="Tahoma"/>
              </a:rPr>
              <a:t>component</a:t>
            </a:r>
            <a:r>
              <a:rPr sz="1900" spc="2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that</a:t>
            </a:r>
            <a:r>
              <a:rPr sz="1900" spc="215" dirty="0">
                <a:latin typeface="Tahoma"/>
                <a:cs typeface="Tahoma"/>
              </a:rPr>
              <a:t> </a:t>
            </a:r>
            <a:r>
              <a:rPr sz="1900" spc="65" dirty="0">
                <a:latin typeface="Tahoma"/>
                <a:cs typeface="Tahoma"/>
              </a:rPr>
              <a:t>solves </a:t>
            </a:r>
            <a:r>
              <a:rPr sz="1900" spc="50" dirty="0">
                <a:latin typeface="Tahoma"/>
                <a:cs typeface="Tahoma"/>
              </a:rPr>
              <a:t>the</a:t>
            </a:r>
            <a:r>
              <a:rPr sz="1900" spc="7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task</a:t>
            </a:r>
            <a:r>
              <a:rPr sz="1900" spc="7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75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super-</a:t>
            </a:r>
            <a:r>
              <a:rPr sz="1900" spc="70" dirty="0">
                <a:latin typeface="Tahoma"/>
                <a:cs typeface="Tahoma"/>
              </a:rPr>
              <a:t>resolution </a:t>
            </a:r>
            <a:r>
              <a:rPr sz="1900" dirty="0">
                <a:latin typeface="Tahoma"/>
                <a:cs typeface="Tahoma"/>
              </a:rPr>
              <a:t>.</a:t>
            </a:r>
            <a:r>
              <a:rPr sz="1900" spc="75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Analyzing</a:t>
            </a:r>
            <a:r>
              <a:rPr sz="1900" spc="7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70" dirty="0">
                <a:latin typeface="Tahoma"/>
                <a:cs typeface="Tahoma"/>
              </a:rPr>
              <a:t> </a:t>
            </a:r>
            <a:r>
              <a:rPr sz="1900" spc="65" dirty="0">
                <a:latin typeface="Tahoma"/>
                <a:cs typeface="Tahoma"/>
              </a:rPr>
              <a:t>large</a:t>
            </a:r>
            <a:r>
              <a:rPr sz="1900" spc="75" dirty="0">
                <a:latin typeface="Tahoma"/>
                <a:cs typeface="Tahoma"/>
              </a:rPr>
              <a:t> </a:t>
            </a:r>
            <a:r>
              <a:rPr sz="1900" spc="70" dirty="0">
                <a:latin typeface="Tahoma"/>
                <a:cs typeface="Tahoma"/>
              </a:rPr>
              <a:t>image </a:t>
            </a:r>
            <a:r>
              <a:rPr sz="1900" spc="80" dirty="0">
                <a:latin typeface="Tahoma"/>
                <a:cs typeface="Tahoma"/>
              </a:rPr>
              <a:t>region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is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spc="110" dirty="0">
                <a:latin typeface="Tahoma"/>
                <a:cs typeface="Tahoma"/>
              </a:rPr>
              <a:t>done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spc="85" dirty="0">
                <a:latin typeface="Tahoma"/>
                <a:cs typeface="Tahoma"/>
              </a:rPr>
              <a:t>by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single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spc="65" dirty="0">
                <a:latin typeface="Tahoma"/>
                <a:cs typeface="Tahoma"/>
              </a:rPr>
              <a:t>recursive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layer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spc="-50" dirty="0">
                <a:latin typeface="Tahoma"/>
                <a:cs typeface="Tahoma"/>
              </a:rPr>
              <a:t>.</a:t>
            </a:r>
            <a:endParaRPr sz="1900">
              <a:latin typeface="Tahoma"/>
              <a:cs typeface="Tahoma"/>
            </a:endParaRPr>
          </a:p>
          <a:p>
            <a:pPr marL="36195" marR="5080" indent="434975" algn="just">
              <a:lnSpc>
                <a:spcPct val="121700"/>
              </a:lnSpc>
            </a:pPr>
            <a:r>
              <a:rPr sz="1900" spc="80" dirty="0">
                <a:latin typeface="Tahoma"/>
                <a:cs typeface="Tahoma"/>
              </a:rPr>
              <a:t>reconstruction</a:t>
            </a:r>
            <a:r>
              <a:rPr sz="1900" spc="10" dirty="0">
                <a:latin typeface="Tahoma"/>
                <a:cs typeface="Tahoma"/>
              </a:rPr>
              <a:t>  </a:t>
            </a:r>
            <a:r>
              <a:rPr sz="1900" spc="70" dirty="0">
                <a:latin typeface="Tahoma"/>
                <a:cs typeface="Tahoma"/>
              </a:rPr>
              <a:t>network</a:t>
            </a:r>
            <a:r>
              <a:rPr sz="1900" spc="10" dirty="0">
                <a:latin typeface="Tahoma"/>
                <a:cs typeface="Tahoma"/>
              </a:rPr>
              <a:t>  </a:t>
            </a:r>
            <a:r>
              <a:rPr sz="1900" spc="100" dirty="0">
                <a:latin typeface="Tahoma"/>
                <a:cs typeface="Tahoma"/>
              </a:rPr>
              <a:t>combines</a:t>
            </a:r>
            <a:r>
              <a:rPr sz="1900" spc="10" dirty="0">
                <a:latin typeface="Tahoma"/>
                <a:cs typeface="Tahoma"/>
              </a:rPr>
              <a:t>  </a:t>
            </a:r>
            <a:r>
              <a:rPr sz="1900" spc="75" dirty="0">
                <a:latin typeface="Tahoma"/>
                <a:cs typeface="Tahoma"/>
              </a:rPr>
              <a:t>outputs</a:t>
            </a:r>
            <a:r>
              <a:rPr sz="1900" spc="15" dirty="0">
                <a:latin typeface="Tahoma"/>
                <a:cs typeface="Tahoma"/>
              </a:rPr>
              <a:t>  </a:t>
            </a:r>
            <a:r>
              <a:rPr sz="1900" spc="-20" dirty="0">
                <a:latin typeface="Tahoma"/>
                <a:cs typeface="Tahoma"/>
              </a:rPr>
              <a:t>from </a:t>
            </a:r>
            <a:r>
              <a:rPr sz="1900" spc="95" dirty="0">
                <a:latin typeface="Tahoma"/>
                <a:cs typeface="Tahoma"/>
              </a:rPr>
              <a:t>each</a:t>
            </a:r>
            <a:r>
              <a:rPr sz="1900" spc="-70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recursion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and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spc="70" dirty="0">
                <a:latin typeface="Tahoma"/>
                <a:cs typeface="Tahoma"/>
              </a:rPr>
              <a:t>generates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final</a:t>
            </a:r>
            <a:r>
              <a:rPr sz="1900" spc="-70" dirty="0">
                <a:latin typeface="Tahoma"/>
                <a:cs typeface="Tahoma"/>
              </a:rPr>
              <a:t> </a:t>
            </a:r>
            <a:r>
              <a:rPr sz="1900" spc="40" dirty="0">
                <a:latin typeface="Tahoma"/>
                <a:cs typeface="Tahoma"/>
              </a:rPr>
              <a:t>output.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  <a:tabLst>
                <a:tab pos="6095365" algn="l"/>
              </a:tabLst>
            </a:pPr>
            <a:r>
              <a:rPr sz="4250" u="heavy" spc="15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Limitations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36195" marR="18415" indent="473709">
              <a:lnSpc>
                <a:spcPct val="121700"/>
              </a:lnSpc>
              <a:spcBef>
                <a:spcPts val="600"/>
              </a:spcBef>
            </a:pPr>
            <a:r>
              <a:rPr sz="1900" spc="75" dirty="0">
                <a:latin typeface="Tahoma"/>
                <a:cs typeface="Tahoma"/>
              </a:rPr>
              <a:t>Despite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parameter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efficiency,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120" dirty="0">
                <a:latin typeface="Tahoma"/>
                <a:cs typeface="Tahoma"/>
              </a:rPr>
              <a:t>DRCN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55" dirty="0">
                <a:latin typeface="Tahoma"/>
                <a:cs typeface="Tahoma"/>
              </a:rPr>
              <a:t>requires </a:t>
            </a:r>
            <a:r>
              <a:rPr sz="1900" spc="65" dirty="0">
                <a:latin typeface="Tahoma"/>
                <a:cs typeface="Tahoma"/>
              </a:rPr>
              <a:t>substantial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85" dirty="0">
                <a:latin typeface="Tahoma"/>
                <a:cs typeface="Tahoma"/>
              </a:rPr>
              <a:t>computational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55" dirty="0">
                <a:latin typeface="Tahoma"/>
                <a:cs typeface="Tahoma"/>
              </a:rPr>
              <a:t>resources.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Training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with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16 </a:t>
            </a:r>
            <a:r>
              <a:rPr sz="1900" spc="75" dirty="0">
                <a:latin typeface="Tahoma"/>
                <a:cs typeface="Tahoma"/>
              </a:rPr>
              <a:t>recursions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took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six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days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on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50" dirty="0">
                <a:latin typeface="Tahoma"/>
                <a:cs typeface="Tahoma"/>
              </a:rPr>
              <a:t>an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NVIDIA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55" dirty="0">
                <a:latin typeface="Tahoma"/>
                <a:cs typeface="Tahoma"/>
              </a:rPr>
              <a:t>Titan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X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30" dirty="0">
                <a:latin typeface="Tahoma"/>
                <a:cs typeface="Tahoma"/>
              </a:rPr>
              <a:t>GPU, </a:t>
            </a:r>
            <a:r>
              <a:rPr sz="1900" spc="70" dirty="0">
                <a:latin typeface="Tahoma"/>
                <a:cs typeface="Tahoma"/>
              </a:rPr>
              <a:t>limiting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85" dirty="0">
                <a:latin typeface="Tahoma"/>
                <a:cs typeface="Tahoma"/>
              </a:rPr>
              <a:t>accessibility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for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researchers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spc="70" dirty="0">
                <a:latin typeface="Tahoma"/>
                <a:cs typeface="Tahoma"/>
              </a:rPr>
              <a:t>without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spc="65" dirty="0">
                <a:latin typeface="Tahoma"/>
                <a:cs typeface="Tahoma"/>
              </a:rPr>
              <a:t>high-</a:t>
            </a:r>
            <a:r>
              <a:rPr sz="1900" spc="80" dirty="0">
                <a:latin typeface="Tahoma"/>
                <a:cs typeface="Tahoma"/>
              </a:rPr>
              <a:t>end </a:t>
            </a:r>
            <a:r>
              <a:rPr sz="1900" spc="35" dirty="0">
                <a:latin typeface="Tahoma"/>
                <a:cs typeface="Tahoma"/>
              </a:rPr>
              <a:t>hardware.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46980" y="8021084"/>
            <a:ext cx="271780" cy="271780"/>
            <a:chOff x="2546980" y="8021084"/>
            <a:chExt cx="271780" cy="271780"/>
          </a:xfrm>
        </p:grpSpPr>
        <p:sp>
          <p:nvSpPr>
            <p:cNvPr id="17" name="object 17"/>
            <p:cNvSpPr/>
            <p:nvPr/>
          </p:nvSpPr>
          <p:spPr>
            <a:xfrm>
              <a:off x="2555466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55466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368013" y="6897978"/>
            <a:ext cx="6093460" cy="1766570"/>
          </a:xfrm>
          <a:prstGeom prst="rect">
            <a:avLst/>
          </a:prstGeom>
        </p:spPr>
        <p:txBody>
          <a:bodyPr vert="horz" wrap="square" lIns="0" tIns="323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50"/>
              </a:spcBef>
              <a:tabLst>
                <a:tab pos="6080125" algn="l"/>
              </a:tabLst>
            </a:pPr>
            <a:r>
              <a:rPr sz="4250" u="heavy" spc="225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Accuracy</a:t>
            </a:r>
            <a:r>
              <a:rPr sz="4250" u="heavy" dirty="0">
                <a:solidFill>
                  <a:srgbClr val="95574A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4250">
              <a:latin typeface="Tahoma"/>
              <a:cs typeface="Tahoma"/>
            </a:endParaRPr>
          </a:p>
          <a:p>
            <a:pPr marL="50800" marR="900430" indent="473709">
              <a:lnSpc>
                <a:spcPct val="121700"/>
              </a:lnSpc>
              <a:spcBef>
                <a:spcPts val="605"/>
              </a:spcBef>
            </a:pPr>
            <a:r>
              <a:rPr sz="1900" spc="85" dirty="0">
                <a:latin typeface="Tahoma"/>
                <a:cs typeface="Tahoma"/>
              </a:rPr>
              <a:t>achieve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100" dirty="0">
                <a:latin typeface="Tahoma"/>
                <a:cs typeface="Tahoma"/>
              </a:rPr>
              <a:t>high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95" dirty="0">
                <a:latin typeface="Tahoma"/>
                <a:cs typeface="Tahoma"/>
              </a:rPr>
              <a:t>accuracy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of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60" dirty="0">
                <a:latin typeface="Tahoma"/>
                <a:cs typeface="Tahoma"/>
              </a:rPr>
              <a:t>32.17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95" dirty="0">
                <a:latin typeface="Tahoma"/>
                <a:cs typeface="Tahoma"/>
              </a:rPr>
              <a:t>PSNR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65" dirty="0">
                <a:latin typeface="Tahoma"/>
                <a:cs typeface="Tahoma"/>
              </a:rPr>
              <a:t>on </a:t>
            </a:r>
            <a:r>
              <a:rPr sz="1900" spc="85" dirty="0">
                <a:latin typeface="Tahoma"/>
                <a:cs typeface="Tahoma"/>
              </a:rPr>
              <a:t>Urban100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55" dirty="0">
                <a:latin typeface="Tahoma"/>
                <a:cs typeface="Tahoma"/>
              </a:rPr>
              <a:t>dataset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105" dirty="0">
                <a:latin typeface="Tahoma"/>
                <a:cs typeface="Tahoma"/>
              </a:rPr>
              <a:t>which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85" dirty="0">
                <a:latin typeface="Tahoma"/>
                <a:cs typeface="Tahoma"/>
              </a:rPr>
              <a:t>overcomes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120" dirty="0">
                <a:latin typeface="Tahoma"/>
                <a:cs typeface="Tahoma"/>
              </a:rPr>
              <a:t>SRCNN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-50" dirty="0">
                <a:latin typeface="Tahoma"/>
                <a:cs typeface="Tahoma"/>
              </a:rPr>
              <a:t>.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390328" y="8021084"/>
            <a:ext cx="271780" cy="271780"/>
            <a:chOff x="11390328" y="8021084"/>
            <a:chExt cx="271780" cy="271780"/>
          </a:xfrm>
        </p:grpSpPr>
        <p:sp>
          <p:nvSpPr>
            <p:cNvPr id="21" name="object 21"/>
            <p:cNvSpPr/>
            <p:nvPr/>
          </p:nvSpPr>
          <p:spPr>
            <a:xfrm>
              <a:off x="11398814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398814" y="8029570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5768" y="3234506"/>
            <a:ext cx="1257299" cy="155255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816" y="7514676"/>
            <a:ext cx="1562099" cy="1343009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9616195" y="7473546"/>
            <a:ext cx="1495425" cy="1485900"/>
          </a:xfrm>
          <a:custGeom>
            <a:avLst/>
            <a:gdLst/>
            <a:ahLst/>
            <a:cxnLst/>
            <a:rect l="l" t="t" r="r" b="b"/>
            <a:pathLst>
              <a:path w="1495425" h="1485900">
                <a:moveTo>
                  <a:pt x="696791" y="850899"/>
                </a:moveTo>
                <a:lnTo>
                  <a:pt x="641110" y="850899"/>
                </a:lnTo>
                <a:lnTo>
                  <a:pt x="632478" y="838199"/>
                </a:lnTo>
                <a:lnTo>
                  <a:pt x="629600" y="825499"/>
                </a:lnTo>
                <a:lnTo>
                  <a:pt x="632478" y="800099"/>
                </a:lnTo>
                <a:lnTo>
                  <a:pt x="641110" y="787399"/>
                </a:lnTo>
                <a:lnTo>
                  <a:pt x="1096095" y="342899"/>
                </a:lnTo>
                <a:lnTo>
                  <a:pt x="1098948" y="330199"/>
                </a:lnTo>
                <a:lnTo>
                  <a:pt x="1101801" y="330199"/>
                </a:lnTo>
                <a:lnTo>
                  <a:pt x="1101801" y="190499"/>
                </a:lnTo>
                <a:lnTo>
                  <a:pt x="1102562" y="177799"/>
                </a:lnTo>
                <a:lnTo>
                  <a:pt x="1104789" y="177799"/>
                </a:lnTo>
                <a:lnTo>
                  <a:pt x="1108400" y="165099"/>
                </a:lnTo>
                <a:lnTo>
                  <a:pt x="1113311" y="165099"/>
                </a:lnTo>
                <a:lnTo>
                  <a:pt x="1270711" y="0"/>
                </a:lnTo>
                <a:lnTo>
                  <a:pt x="1323624" y="0"/>
                </a:lnTo>
                <a:lnTo>
                  <a:pt x="1331285" y="12699"/>
                </a:lnTo>
                <a:lnTo>
                  <a:pt x="1336180" y="25399"/>
                </a:lnTo>
                <a:lnTo>
                  <a:pt x="1337901" y="38099"/>
                </a:lnTo>
                <a:lnTo>
                  <a:pt x="1337901" y="126999"/>
                </a:lnTo>
                <a:lnTo>
                  <a:pt x="1259201" y="126999"/>
                </a:lnTo>
                <a:lnTo>
                  <a:pt x="1180501" y="203199"/>
                </a:lnTo>
                <a:lnTo>
                  <a:pt x="1180501" y="304799"/>
                </a:lnTo>
                <a:lnTo>
                  <a:pt x="1399037" y="304799"/>
                </a:lnTo>
                <a:lnTo>
                  <a:pt x="1326391" y="380999"/>
                </a:lnTo>
                <a:lnTo>
                  <a:pt x="1155415" y="380999"/>
                </a:lnTo>
                <a:lnTo>
                  <a:pt x="1153743" y="393699"/>
                </a:lnTo>
                <a:lnTo>
                  <a:pt x="1151775" y="393699"/>
                </a:lnTo>
                <a:lnTo>
                  <a:pt x="696791" y="850899"/>
                </a:lnTo>
                <a:close/>
              </a:path>
              <a:path w="1495425" h="1485900">
                <a:moveTo>
                  <a:pt x="1399037" y="304799"/>
                </a:moveTo>
                <a:lnTo>
                  <a:pt x="1282221" y="304799"/>
                </a:lnTo>
                <a:lnTo>
                  <a:pt x="1360921" y="228599"/>
                </a:lnTo>
                <a:lnTo>
                  <a:pt x="1283231" y="228599"/>
                </a:lnTo>
                <a:lnTo>
                  <a:pt x="1270723" y="215899"/>
                </a:lnTo>
                <a:lnTo>
                  <a:pt x="1262292" y="203199"/>
                </a:lnTo>
                <a:lnTo>
                  <a:pt x="1259201" y="190499"/>
                </a:lnTo>
                <a:lnTo>
                  <a:pt x="1259201" y="126999"/>
                </a:lnTo>
                <a:lnTo>
                  <a:pt x="1337901" y="126999"/>
                </a:lnTo>
                <a:lnTo>
                  <a:pt x="1337901" y="152399"/>
                </a:lnTo>
                <a:lnTo>
                  <a:pt x="1477840" y="152399"/>
                </a:lnTo>
                <a:lnTo>
                  <a:pt x="1486331" y="165099"/>
                </a:lnTo>
                <a:lnTo>
                  <a:pt x="1492350" y="177799"/>
                </a:lnTo>
                <a:lnTo>
                  <a:pt x="1495121" y="190499"/>
                </a:lnTo>
                <a:lnTo>
                  <a:pt x="1494527" y="203199"/>
                </a:lnTo>
                <a:lnTo>
                  <a:pt x="1490704" y="203199"/>
                </a:lnTo>
                <a:lnTo>
                  <a:pt x="1483791" y="215899"/>
                </a:lnTo>
                <a:lnTo>
                  <a:pt x="1399037" y="304799"/>
                </a:lnTo>
                <a:close/>
              </a:path>
              <a:path w="1495425" h="1485900">
                <a:moveTo>
                  <a:pt x="763473" y="1485899"/>
                </a:moveTo>
                <a:lnTo>
                  <a:pt x="574428" y="1485899"/>
                </a:lnTo>
                <a:lnTo>
                  <a:pt x="483942" y="1460499"/>
                </a:lnTo>
                <a:lnTo>
                  <a:pt x="398404" y="1435099"/>
                </a:lnTo>
                <a:lnTo>
                  <a:pt x="357776" y="1409699"/>
                </a:lnTo>
                <a:lnTo>
                  <a:pt x="318726" y="1384299"/>
                </a:lnTo>
                <a:lnTo>
                  <a:pt x="281370" y="1358899"/>
                </a:lnTo>
                <a:lnTo>
                  <a:pt x="245821" y="1333499"/>
                </a:lnTo>
                <a:lnTo>
                  <a:pt x="212193" y="1308099"/>
                </a:lnTo>
                <a:lnTo>
                  <a:pt x="180600" y="1282699"/>
                </a:lnTo>
                <a:lnTo>
                  <a:pt x="151156" y="1244599"/>
                </a:lnTo>
                <a:lnTo>
                  <a:pt x="123976" y="1206499"/>
                </a:lnTo>
                <a:lnTo>
                  <a:pt x="99172" y="1168399"/>
                </a:lnTo>
                <a:lnTo>
                  <a:pt x="76860" y="1130299"/>
                </a:lnTo>
                <a:lnTo>
                  <a:pt x="57152" y="1092199"/>
                </a:lnTo>
                <a:lnTo>
                  <a:pt x="40164" y="1054099"/>
                </a:lnTo>
                <a:lnTo>
                  <a:pt x="26009" y="1003299"/>
                </a:lnTo>
                <a:lnTo>
                  <a:pt x="14801" y="965199"/>
                </a:lnTo>
                <a:lnTo>
                  <a:pt x="6654" y="914399"/>
                </a:lnTo>
                <a:lnTo>
                  <a:pt x="1682" y="863599"/>
                </a:lnTo>
                <a:lnTo>
                  <a:pt x="0" y="825499"/>
                </a:lnTo>
                <a:lnTo>
                  <a:pt x="1682" y="774699"/>
                </a:lnTo>
                <a:lnTo>
                  <a:pt x="6654" y="723899"/>
                </a:lnTo>
                <a:lnTo>
                  <a:pt x="14801" y="685799"/>
                </a:lnTo>
                <a:lnTo>
                  <a:pt x="26009" y="634999"/>
                </a:lnTo>
                <a:lnTo>
                  <a:pt x="40164" y="596899"/>
                </a:lnTo>
                <a:lnTo>
                  <a:pt x="57152" y="546099"/>
                </a:lnTo>
                <a:lnTo>
                  <a:pt x="76860" y="507999"/>
                </a:lnTo>
                <a:lnTo>
                  <a:pt x="99172" y="469899"/>
                </a:lnTo>
                <a:lnTo>
                  <a:pt x="123976" y="431799"/>
                </a:lnTo>
                <a:lnTo>
                  <a:pt x="151156" y="393699"/>
                </a:lnTo>
                <a:lnTo>
                  <a:pt x="180600" y="368299"/>
                </a:lnTo>
                <a:lnTo>
                  <a:pt x="212193" y="330199"/>
                </a:lnTo>
                <a:lnTo>
                  <a:pt x="245821" y="304799"/>
                </a:lnTo>
                <a:lnTo>
                  <a:pt x="281370" y="279399"/>
                </a:lnTo>
                <a:lnTo>
                  <a:pt x="318726" y="253999"/>
                </a:lnTo>
                <a:lnTo>
                  <a:pt x="357776" y="228599"/>
                </a:lnTo>
                <a:lnTo>
                  <a:pt x="398404" y="203199"/>
                </a:lnTo>
                <a:lnTo>
                  <a:pt x="483942" y="177799"/>
                </a:lnTo>
                <a:lnTo>
                  <a:pt x="574428" y="152399"/>
                </a:lnTo>
                <a:lnTo>
                  <a:pt x="763091" y="152399"/>
                </a:lnTo>
                <a:lnTo>
                  <a:pt x="899295" y="190499"/>
                </a:lnTo>
                <a:lnTo>
                  <a:pt x="942739" y="203199"/>
                </a:lnTo>
                <a:lnTo>
                  <a:pt x="984945" y="228599"/>
                </a:lnTo>
                <a:lnTo>
                  <a:pt x="620617" y="228599"/>
                </a:lnTo>
                <a:lnTo>
                  <a:pt x="573345" y="241299"/>
                </a:lnTo>
                <a:lnTo>
                  <a:pt x="527289" y="241299"/>
                </a:lnTo>
                <a:lnTo>
                  <a:pt x="482601" y="253999"/>
                </a:lnTo>
                <a:lnTo>
                  <a:pt x="439435" y="279399"/>
                </a:lnTo>
                <a:lnTo>
                  <a:pt x="397944" y="292099"/>
                </a:lnTo>
                <a:lnTo>
                  <a:pt x="358281" y="317499"/>
                </a:lnTo>
                <a:lnTo>
                  <a:pt x="320599" y="342899"/>
                </a:lnTo>
                <a:lnTo>
                  <a:pt x="285051" y="368299"/>
                </a:lnTo>
                <a:lnTo>
                  <a:pt x="251791" y="406399"/>
                </a:lnTo>
                <a:lnTo>
                  <a:pt x="220971" y="431799"/>
                </a:lnTo>
                <a:lnTo>
                  <a:pt x="192746" y="469899"/>
                </a:lnTo>
                <a:lnTo>
                  <a:pt x="167267" y="507999"/>
                </a:lnTo>
                <a:lnTo>
                  <a:pt x="144689" y="546099"/>
                </a:lnTo>
                <a:lnTo>
                  <a:pt x="125164" y="584199"/>
                </a:lnTo>
                <a:lnTo>
                  <a:pt x="108845" y="634999"/>
                </a:lnTo>
                <a:lnTo>
                  <a:pt x="95886" y="673099"/>
                </a:lnTo>
                <a:lnTo>
                  <a:pt x="86440" y="723899"/>
                </a:lnTo>
                <a:lnTo>
                  <a:pt x="80660" y="774699"/>
                </a:lnTo>
                <a:lnTo>
                  <a:pt x="78700" y="825499"/>
                </a:lnTo>
                <a:lnTo>
                  <a:pt x="80660" y="863599"/>
                </a:lnTo>
                <a:lnTo>
                  <a:pt x="86440" y="914399"/>
                </a:lnTo>
                <a:lnTo>
                  <a:pt x="95886" y="965199"/>
                </a:lnTo>
                <a:lnTo>
                  <a:pt x="108845" y="1003299"/>
                </a:lnTo>
                <a:lnTo>
                  <a:pt x="125164" y="1054099"/>
                </a:lnTo>
                <a:lnTo>
                  <a:pt x="144689" y="1092199"/>
                </a:lnTo>
                <a:lnTo>
                  <a:pt x="167267" y="1130299"/>
                </a:lnTo>
                <a:lnTo>
                  <a:pt x="192746" y="1168399"/>
                </a:lnTo>
                <a:lnTo>
                  <a:pt x="220971" y="1206499"/>
                </a:lnTo>
                <a:lnTo>
                  <a:pt x="251791" y="1231899"/>
                </a:lnTo>
                <a:lnTo>
                  <a:pt x="285051" y="1269999"/>
                </a:lnTo>
                <a:lnTo>
                  <a:pt x="320599" y="1295399"/>
                </a:lnTo>
                <a:lnTo>
                  <a:pt x="358281" y="1320799"/>
                </a:lnTo>
                <a:lnTo>
                  <a:pt x="397944" y="1346199"/>
                </a:lnTo>
                <a:lnTo>
                  <a:pt x="439435" y="1358899"/>
                </a:lnTo>
                <a:lnTo>
                  <a:pt x="482601" y="1384299"/>
                </a:lnTo>
                <a:lnTo>
                  <a:pt x="527289" y="1396999"/>
                </a:lnTo>
                <a:lnTo>
                  <a:pt x="573345" y="1396999"/>
                </a:lnTo>
                <a:lnTo>
                  <a:pt x="620617" y="1409699"/>
                </a:lnTo>
                <a:lnTo>
                  <a:pt x="980125" y="1409699"/>
                </a:lnTo>
                <a:lnTo>
                  <a:pt x="939497" y="1435099"/>
                </a:lnTo>
                <a:lnTo>
                  <a:pt x="853959" y="1460499"/>
                </a:lnTo>
                <a:lnTo>
                  <a:pt x="763473" y="1485899"/>
                </a:lnTo>
                <a:close/>
              </a:path>
              <a:path w="1495425" h="1485900">
                <a:moveTo>
                  <a:pt x="1013349" y="330199"/>
                </a:moveTo>
                <a:lnTo>
                  <a:pt x="998266" y="330199"/>
                </a:lnTo>
                <a:lnTo>
                  <a:pt x="983652" y="317499"/>
                </a:lnTo>
                <a:lnTo>
                  <a:pt x="942405" y="292099"/>
                </a:lnTo>
                <a:lnTo>
                  <a:pt x="899580" y="279399"/>
                </a:lnTo>
                <a:lnTo>
                  <a:pt x="855381" y="253999"/>
                </a:lnTo>
                <a:lnTo>
                  <a:pt x="810014" y="241299"/>
                </a:lnTo>
                <a:lnTo>
                  <a:pt x="763684" y="241299"/>
                </a:lnTo>
                <a:lnTo>
                  <a:pt x="716594" y="228599"/>
                </a:lnTo>
                <a:lnTo>
                  <a:pt x="984945" y="228599"/>
                </a:lnTo>
                <a:lnTo>
                  <a:pt x="1025757" y="253999"/>
                </a:lnTo>
                <a:lnTo>
                  <a:pt x="1037070" y="266699"/>
                </a:lnTo>
                <a:lnTo>
                  <a:pt x="1043145" y="279399"/>
                </a:lnTo>
                <a:lnTo>
                  <a:pt x="1043575" y="292099"/>
                </a:lnTo>
                <a:lnTo>
                  <a:pt x="1037955" y="304799"/>
                </a:lnTo>
                <a:lnTo>
                  <a:pt x="1027160" y="317499"/>
                </a:lnTo>
                <a:lnTo>
                  <a:pt x="1013349" y="330199"/>
                </a:lnTo>
                <a:close/>
              </a:path>
              <a:path w="1495425" h="1485900">
                <a:moveTo>
                  <a:pt x="684271" y="317499"/>
                </a:moveTo>
                <a:lnTo>
                  <a:pt x="653630" y="317499"/>
                </a:lnTo>
                <a:lnTo>
                  <a:pt x="668950" y="304799"/>
                </a:lnTo>
                <a:lnTo>
                  <a:pt x="684271" y="317499"/>
                </a:lnTo>
                <a:close/>
              </a:path>
              <a:path w="1495425" h="1485900">
                <a:moveTo>
                  <a:pt x="549031" y="1320799"/>
                </a:moveTo>
                <a:lnTo>
                  <a:pt x="538997" y="1320799"/>
                </a:lnTo>
                <a:lnTo>
                  <a:pt x="491919" y="1295399"/>
                </a:lnTo>
                <a:lnTo>
                  <a:pt x="447111" y="1282699"/>
                </a:lnTo>
                <a:lnTo>
                  <a:pt x="404768" y="1257299"/>
                </a:lnTo>
                <a:lnTo>
                  <a:pt x="365085" y="1231899"/>
                </a:lnTo>
                <a:lnTo>
                  <a:pt x="328255" y="1206499"/>
                </a:lnTo>
                <a:lnTo>
                  <a:pt x="294476" y="1168399"/>
                </a:lnTo>
                <a:lnTo>
                  <a:pt x="263940" y="1130299"/>
                </a:lnTo>
                <a:lnTo>
                  <a:pt x="236844" y="1092199"/>
                </a:lnTo>
                <a:lnTo>
                  <a:pt x="213381" y="1054099"/>
                </a:lnTo>
                <a:lnTo>
                  <a:pt x="193748" y="1003299"/>
                </a:lnTo>
                <a:lnTo>
                  <a:pt x="178138" y="965199"/>
                </a:lnTo>
                <a:lnTo>
                  <a:pt x="166747" y="914399"/>
                </a:lnTo>
                <a:lnTo>
                  <a:pt x="159769" y="863599"/>
                </a:lnTo>
                <a:lnTo>
                  <a:pt x="157400" y="825499"/>
                </a:lnTo>
                <a:lnTo>
                  <a:pt x="159782" y="774699"/>
                </a:lnTo>
                <a:lnTo>
                  <a:pt x="166799" y="723899"/>
                </a:lnTo>
                <a:lnTo>
                  <a:pt x="178254" y="673099"/>
                </a:lnTo>
                <a:lnTo>
                  <a:pt x="193951" y="634999"/>
                </a:lnTo>
                <a:lnTo>
                  <a:pt x="213693" y="584199"/>
                </a:lnTo>
                <a:lnTo>
                  <a:pt x="237285" y="546099"/>
                </a:lnTo>
                <a:lnTo>
                  <a:pt x="264530" y="507999"/>
                </a:lnTo>
                <a:lnTo>
                  <a:pt x="295233" y="469899"/>
                </a:lnTo>
                <a:lnTo>
                  <a:pt x="329196" y="431799"/>
                </a:lnTo>
                <a:lnTo>
                  <a:pt x="366225" y="406399"/>
                </a:lnTo>
                <a:lnTo>
                  <a:pt x="406122" y="380999"/>
                </a:lnTo>
                <a:lnTo>
                  <a:pt x="448691" y="355599"/>
                </a:lnTo>
                <a:lnTo>
                  <a:pt x="493737" y="342899"/>
                </a:lnTo>
                <a:lnTo>
                  <a:pt x="541063" y="330199"/>
                </a:lnTo>
                <a:lnTo>
                  <a:pt x="556669" y="317499"/>
                </a:lnTo>
                <a:lnTo>
                  <a:pt x="570883" y="330199"/>
                </a:lnTo>
                <a:lnTo>
                  <a:pt x="582164" y="342899"/>
                </a:lnTo>
                <a:lnTo>
                  <a:pt x="588971" y="355599"/>
                </a:lnTo>
                <a:lnTo>
                  <a:pt x="589788" y="368299"/>
                </a:lnTo>
                <a:lnTo>
                  <a:pt x="584729" y="380999"/>
                </a:lnTo>
                <a:lnTo>
                  <a:pt x="574709" y="393699"/>
                </a:lnTo>
                <a:lnTo>
                  <a:pt x="560639" y="406399"/>
                </a:lnTo>
                <a:lnTo>
                  <a:pt x="514121" y="419099"/>
                </a:lnTo>
                <a:lnTo>
                  <a:pt x="470265" y="431799"/>
                </a:lnTo>
                <a:lnTo>
                  <a:pt x="429333" y="457199"/>
                </a:lnTo>
                <a:lnTo>
                  <a:pt x="391591" y="482599"/>
                </a:lnTo>
                <a:lnTo>
                  <a:pt x="357301" y="520699"/>
                </a:lnTo>
                <a:lnTo>
                  <a:pt x="326728" y="558799"/>
                </a:lnTo>
                <a:lnTo>
                  <a:pt x="300135" y="596899"/>
                </a:lnTo>
                <a:lnTo>
                  <a:pt x="277786" y="634999"/>
                </a:lnTo>
                <a:lnTo>
                  <a:pt x="259944" y="673099"/>
                </a:lnTo>
                <a:lnTo>
                  <a:pt x="246873" y="723899"/>
                </a:lnTo>
                <a:lnTo>
                  <a:pt x="238837" y="774699"/>
                </a:lnTo>
                <a:lnTo>
                  <a:pt x="236100" y="825499"/>
                </a:lnTo>
                <a:lnTo>
                  <a:pt x="238823" y="863599"/>
                </a:lnTo>
                <a:lnTo>
                  <a:pt x="246817" y="914399"/>
                </a:lnTo>
                <a:lnTo>
                  <a:pt x="259821" y="965199"/>
                </a:lnTo>
                <a:lnTo>
                  <a:pt x="277571" y="1003299"/>
                </a:lnTo>
                <a:lnTo>
                  <a:pt x="299805" y="1041399"/>
                </a:lnTo>
                <a:lnTo>
                  <a:pt x="326261" y="1079499"/>
                </a:lnTo>
                <a:lnTo>
                  <a:pt x="356676" y="1117599"/>
                </a:lnTo>
                <a:lnTo>
                  <a:pt x="390789" y="1155699"/>
                </a:lnTo>
                <a:lnTo>
                  <a:pt x="428337" y="1181099"/>
                </a:lnTo>
                <a:lnTo>
                  <a:pt x="469058" y="1206499"/>
                </a:lnTo>
                <a:lnTo>
                  <a:pt x="512688" y="1219199"/>
                </a:lnTo>
                <a:lnTo>
                  <a:pt x="558967" y="1244599"/>
                </a:lnTo>
                <a:lnTo>
                  <a:pt x="573019" y="1244599"/>
                </a:lnTo>
                <a:lnTo>
                  <a:pt x="582995" y="1257299"/>
                </a:lnTo>
                <a:lnTo>
                  <a:pt x="587991" y="1269999"/>
                </a:lnTo>
                <a:lnTo>
                  <a:pt x="587102" y="1282699"/>
                </a:lnTo>
                <a:lnTo>
                  <a:pt x="581666" y="1295399"/>
                </a:lnTo>
                <a:lnTo>
                  <a:pt x="572899" y="1308099"/>
                </a:lnTo>
                <a:lnTo>
                  <a:pt x="561717" y="1308099"/>
                </a:lnTo>
                <a:lnTo>
                  <a:pt x="549031" y="1320799"/>
                </a:lnTo>
                <a:close/>
              </a:path>
              <a:path w="1495425" h="1485900">
                <a:moveTo>
                  <a:pt x="696778" y="380999"/>
                </a:moveTo>
                <a:lnTo>
                  <a:pt x="641123" y="380999"/>
                </a:lnTo>
                <a:lnTo>
                  <a:pt x="632692" y="368299"/>
                </a:lnTo>
                <a:lnTo>
                  <a:pt x="629600" y="342899"/>
                </a:lnTo>
                <a:lnTo>
                  <a:pt x="632692" y="330199"/>
                </a:lnTo>
                <a:lnTo>
                  <a:pt x="641123" y="317499"/>
                </a:lnTo>
                <a:lnTo>
                  <a:pt x="696778" y="317499"/>
                </a:lnTo>
                <a:lnTo>
                  <a:pt x="705209" y="330199"/>
                </a:lnTo>
                <a:lnTo>
                  <a:pt x="708300" y="342899"/>
                </a:lnTo>
                <a:lnTo>
                  <a:pt x="705209" y="368299"/>
                </a:lnTo>
                <a:lnTo>
                  <a:pt x="696778" y="380999"/>
                </a:lnTo>
                <a:close/>
              </a:path>
              <a:path w="1495425" h="1485900">
                <a:moveTo>
                  <a:pt x="917881" y="431799"/>
                </a:moveTo>
                <a:lnTo>
                  <a:pt x="850474" y="431799"/>
                </a:lnTo>
                <a:lnTo>
                  <a:pt x="829203" y="419099"/>
                </a:lnTo>
                <a:lnTo>
                  <a:pt x="807490" y="406399"/>
                </a:lnTo>
                <a:lnTo>
                  <a:pt x="785427" y="406399"/>
                </a:lnTo>
                <a:lnTo>
                  <a:pt x="771497" y="393699"/>
                </a:lnTo>
                <a:lnTo>
                  <a:pt x="761718" y="380999"/>
                </a:lnTo>
                <a:lnTo>
                  <a:pt x="756956" y="368299"/>
                </a:lnTo>
                <a:lnTo>
                  <a:pt x="758078" y="355599"/>
                </a:lnTo>
                <a:lnTo>
                  <a:pt x="765158" y="342899"/>
                </a:lnTo>
                <a:lnTo>
                  <a:pt x="776647" y="330199"/>
                </a:lnTo>
                <a:lnTo>
                  <a:pt x="832717" y="330199"/>
                </a:lnTo>
                <a:lnTo>
                  <a:pt x="883522" y="355599"/>
                </a:lnTo>
                <a:lnTo>
                  <a:pt x="920085" y="380999"/>
                </a:lnTo>
                <a:lnTo>
                  <a:pt x="928794" y="406399"/>
                </a:lnTo>
                <a:lnTo>
                  <a:pt x="924332" y="419099"/>
                </a:lnTo>
                <a:lnTo>
                  <a:pt x="917881" y="431799"/>
                </a:lnTo>
                <a:close/>
              </a:path>
              <a:path w="1495425" h="1485900">
                <a:moveTo>
                  <a:pt x="899888" y="444499"/>
                </a:moveTo>
                <a:lnTo>
                  <a:pt x="877112" y="444499"/>
                </a:lnTo>
                <a:lnTo>
                  <a:pt x="871210" y="431799"/>
                </a:lnTo>
                <a:lnTo>
                  <a:pt x="909539" y="431799"/>
                </a:lnTo>
                <a:lnTo>
                  <a:pt x="899888" y="444499"/>
                </a:lnTo>
                <a:close/>
              </a:path>
              <a:path w="1495425" h="1485900">
                <a:moveTo>
                  <a:pt x="1223897" y="457199"/>
                </a:moveTo>
                <a:lnTo>
                  <a:pt x="1180403" y="457199"/>
                </a:lnTo>
                <a:lnTo>
                  <a:pt x="1194974" y="444499"/>
                </a:lnTo>
                <a:lnTo>
                  <a:pt x="1210063" y="444499"/>
                </a:lnTo>
                <a:lnTo>
                  <a:pt x="1223897" y="457199"/>
                </a:lnTo>
                <a:close/>
              </a:path>
              <a:path w="1495425" h="1485900">
                <a:moveTo>
                  <a:pt x="980125" y="1409699"/>
                </a:moveTo>
                <a:lnTo>
                  <a:pt x="717284" y="1409699"/>
                </a:lnTo>
                <a:lnTo>
                  <a:pt x="764556" y="1396999"/>
                </a:lnTo>
                <a:lnTo>
                  <a:pt x="810612" y="1396999"/>
                </a:lnTo>
                <a:lnTo>
                  <a:pt x="855300" y="1384299"/>
                </a:lnTo>
                <a:lnTo>
                  <a:pt x="898466" y="1358899"/>
                </a:lnTo>
                <a:lnTo>
                  <a:pt x="939957" y="1346199"/>
                </a:lnTo>
                <a:lnTo>
                  <a:pt x="979620" y="1320799"/>
                </a:lnTo>
                <a:lnTo>
                  <a:pt x="1017302" y="1295399"/>
                </a:lnTo>
                <a:lnTo>
                  <a:pt x="1052850" y="1269999"/>
                </a:lnTo>
                <a:lnTo>
                  <a:pt x="1086110" y="1231899"/>
                </a:lnTo>
                <a:lnTo>
                  <a:pt x="1116930" y="1206499"/>
                </a:lnTo>
                <a:lnTo>
                  <a:pt x="1145155" y="1168399"/>
                </a:lnTo>
                <a:lnTo>
                  <a:pt x="1170634" y="1130299"/>
                </a:lnTo>
                <a:lnTo>
                  <a:pt x="1193212" y="1092199"/>
                </a:lnTo>
                <a:lnTo>
                  <a:pt x="1212737" y="1054099"/>
                </a:lnTo>
                <a:lnTo>
                  <a:pt x="1229056" y="1003299"/>
                </a:lnTo>
                <a:lnTo>
                  <a:pt x="1242015" y="965199"/>
                </a:lnTo>
                <a:lnTo>
                  <a:pt x="1251461" y="914399"/>
                </a:lnTo>
                <a:lnTo>
                  <a:pt x="1257240" y="863599"/>
                </a:lnTo>
                <a:lnTo>
                  <a:pt x="1259201" y="825499"/>
                </a:lnTo>
                <a:lnTo>
                  <a:pt x="1257284" y="774699"/>
                </a:lnTo>
                <a:lnTo>
                  <a:pt x="1251572" y="723899"/>
                </a:lnTo>
                <a:lnTo>
                  <a:pt x="1242126" y="673099"/>
                </a:lnTo>
                <a:lnTo>
                  <a:pt x="1229006" y="634999"/>
                </a:lnTo>
                <a:lnTo>
                  <a:pt x="1212272" y="584199"/>
                </a:lnTo>
                <a:lnTo>
                  <a:pt x="1191985" y="546099"/>
                </a:lnTo>
                <a:lnTo>
                  <a:pt x="1168204" y="507999"/>
                </a:lnTo>
                <a:lnTo>
                  <a:pt x="1162640" y="495299"/>
                </a:lnTo>
                <a:lnTo>
                  <a:pt x="1163089" y="469899"/>
                </a:lnTo>
                <a:lnTo>
                  <a:pt x="1169145" y="457199"/>
                </a:lnTo>
                <a:lnTo>
                  <a:pt x="1234706" y="457199"/>
                </a:lnTo>
                <a:lnTo>
                  <a:pt x="1258516" y="507999"/>
                </a:lnTo>
                <a:lnTo>
                  <a:pt x="1279300" y="546099"/>
                </a:lnTo>
                <a:lnTo>
                  <a:pt x="1297014" y="584199"/>
                </a:lnTo>
                <a:lnTo>
                  <a:pt x="1311610" y="634999"/>
                </a:lnTo>
                <a:lnTo>
                  <a:pt x="1323043" y="685799"/>
                </a:lnTo>
                <a:lnTo>
                  <a:pt x="1331267" y="723899"/>
                </a:lnTo>
                <a:lnTo>
                  <a:pt x="1336235" y="774699"/>
                </a:lnTo>
                <a:lnTo>
                  <a:pt x="1337901" y="825499"/>
                </a:lnTo>
                <a:lnTo>
                  <a:pt x="1336219" y="863599"/>
                </a:lnTo>
                <a:lnTo>
                  <a:pt x="1331247" y="914399"/>
                </a:lnTo>
                <a:lnTo>
                  <a:pt x="1323100" y="965199"/>
                </a:lnTo>
                <a:lnTo>
                  <a:pt x="1311892" y="1003299"/>
                </a:lnTo>
                <a:lnTo>
                  <a:pt x="1297737" y="1054099"/>
                </a:lnTo>
                <a:lnTo>
                  <a:pt x="1280749" y="1092199"/>
                </a:lnTo>
                <a:lnTo>
                  <a:pt x="1261041" y="1130299"/>
                </a:lnTo>
                <a:lnTo>
                  <a:pt x="1238729" y="1168399"/>
                </a:lnTo>
                <a:lnTo>
                  <a:pt x="1213925" y="1206499"/>
                </a:lnTo>
                <a:lnTo>
                  <a:pt x="1186745" y="1244599"/>
                </a:lnTo>
                <a:lnTo>
                  <a:pt x="1157301" y="1282699"/>
                </a:lnTo>
                <a:lnTo>
                  <a:pt x="1125708" y="1308099"/>
                </a:lnTo>
                <a:lnTo>
                  <a:pt x="1092080" y="1333499"/>
                </a:lnTo>
                <a:lnTo>
                  <a:pt x="1056531" y="1358899"/>
                </a:lnTo>
                <a:lnTo>
                  <a:pt x="1019175" y="1384299"/>
                </a:lnTo>
                <a:lnTo>
                  <a:pt x="980125" y="1409699"/>
                </a:lnTo>
                <a:close/>
              </a:path>
              <a:path w="1495425" h="1485900">
                <a:moveTo>
                  <a:pt x="716940" y="1168399"/>
                </a:moveTo>
                <a:lnTo>
                  <a:pt x="620961" y="1168399"/>
                </a:lnTo>
                <a:lnTo>
                  <a:pt x="574913" y="1155699"/>
                </a:lnTo>
                <a:lnTo>
                  <a:pt x="531233" y="1142999"/>
                </a:lnTo>
                <a:lnTo>
                  <a:pt x="490345" y="1130299"/>
                </a:lnTo>
                <a:lnTo>
                  <a:pt x="452675" y="1104899"/>
                </a:lnTo>
                <a:lnTo>
                  <a:pt x="418647" y="1066799"/>
                </a:lnTo>
                <a:lnTo>
                  <a:pt x="388688" y="1041399"/>
                </a:lnTo>
                <a:lnTo>
                  <a:pt x="363222" y="1003299"/>
                </a:lnTo>
                <a:lnTo>
                  <a:pt x="342676" y="952499"/>
                </a:lnTo>
                <a:lnTo>
                  <a:pt x="327473" y="914399"/>
                </a:lnTo>
                <a:lnTo>
                  <a:pt x="318039" y="863599"/>
                </a:lnTo>
                <a:lnTo>
                  <a:pt x="314800" y="825499"/>
                </a:lnTo>
                <a:lnTo>
                  <a:pt x="318039" y="774699"/>
                </a:lnTo>
                <a:lnTo>
                  <a:pt x="327473" y="723899"/>
                </a:lnTo>
                <a:lnTo>
                  <a:pt x="342676" y="685799"/>
                </a:lnTo>
                <a:lnTo>
                  <a:pt x="363222" y="634999"/>
                </a:lnTo>
                <a:lnTo>
                  <a:pt x="388688" y="609599"/>
                </a:lnTo>
                <a:lnTo>
                  <a:pt x="418647" y="571499"/>
                </a:lnTo>
                <a:lnTo>
                  <a:pt x="452675" y="533399"/>
                </a:lnTo>
                <a:lnTo>
                  <a:pt x="490345" y="507999"/>
                </a:lnTo>
                <a:lnTo>
                  <a:pt x="531233" y="495299"/>
                </a:lnTo>
                <a:lnTo>
                  <a:pt x="574913" y="482599"/>
                </a:lnTo>
                <a:lnTo>
                  <a:pt x="620961" y="469899"/>
                </a:lnTo>
                <a:lnTo>
                  <a:pt x="726303" y="469899"/>
                </a:lnTo>
                <a:lnTo>
                  <a:pt x="754694" y="482599"/>
                </a:lnTo>
                <a:lnTo>
                  <a:pt x="782770" y="482599"/>
                </a:lnTo>
                <a:lnTo>
                  <a:pt x="796269" y="495299"/>
                </a:lnTo>
                <a:lnTo>
                  <a:pt x="805397" y="507999"/>
                </a:lnTo>
                <a:lnTo>
                  <a:pt x="809359" y="520699"/>
                </a:lnTo>
                <a:lnTo>
                  <a:pt x="807364" y="533399"/>
                </a:lnTo>
                <a:lnTo>
                  <a:pt x="799516" y="546099"/>
                </a:lnTo>
                <a:lnTo>
                  <a:pt x="619500" y="546099"/>
                </a:lnTo>
                <a:lnTo>
                  <a:pt x="572932" y="558799"/>
                </a:lnTo>
                <a:lnTo>
                  <a:pt x="530030" y="584199"/>
                </a:lnTo>
                <a:lnTo>
                  <a:pt x="491578" y="609599"/>
                </a:lnTo>
                <a:lnTo>
                  <a:pt x="458360" y="647699"/>
                </a:lnTo>
                <a:lnTo>
                  <a:pt x="431160" y="685799"/>
                </a:lnTo>
                <a:lnTo>
                  <a:pt x="410760" y="723899"/>
                </a:lnTo>
                <a:lnTo>
                  <a:pt x="397946" y="774699"/>
                </a:lnTo>
                <a:lnTo>
                  <a:pt x="393500" y="825499"/>
                </a:lnTo>
                <a:lnTo>
                  <a:pt x="397946" y="863599"/>
                </a:lnTo>
                <a:lnTo>
                  <a:pt x="410760" y="914399"/>
                </a:lnTo>
                <a:lnTo>
                  <a:pt x="458360" y="1003299"/>
                </a:lnTo>
                <a:lnTo>
                  <a:pt x="491578" y="1028699"/>
                </a:lnTo>
                <a:lnTo>
                  <a:pt x="530030" y="1054099"/>
                </a:lnTo>
                <a:lnTo>
                  <a:pt x="572932" y="1079499"/>
                </a:lnTo>
                <a:lnTo>
                  <a:pt x="619500" y="1092199"/>
                </a:lnTo>
                <a:lnTo>
                  <a:pt x="896569" y="1092199"/>
                </a:lnTo>
                <a:lnTo>
                  <a:pt x="885226" y="1104899"/>
                </a:lnTo>
                <a:lnTo>
                  <a:pt x="847556" y="1130299"/>
                </a:lnTo>
                <a:lnTo>
                  <a:pt x="806668" y="1142999"/>
                </a:lnTo>
                <a:lnTo>
                  <a:pt x="762987" y="1155699"/>
                </a:lnTo>
                <a:lnTo>
                  <a:pt x="716940" y="1168399"/>
                </a:lnTo>
                <a:close/>
              </a:path>
              <a:path w="1495425" h="1485900">
                <a:moveTo>
                  <a:pt x="787517" y="558799"/>
                </a:moveTo>
                <a:lnTo>
                  <a:pt x="735589" y="558799"/>
                </a:lnTo>
                <a:lnTo>
                  <a:pt x="713477" y="546099"/>
                </a:lnTo>
                <a:lnTo>
                  <a:pt x="799516" y="546099"/>
                </a:lnTo>
                <a:lnTo>
                  <a:pt x="787517" y="558799"/>
                </a:lnTo>
                <a:close/>
              </a:path>
              <a:path w="1495425" h="1485900">
                <a:moveTo>
                  <a:pt x="798707" y="1320799"/>
                </a:moveTo>
                <a:lnTo>
                  <a:pt x="788771" y="1320799"/>
                </a:lnTo>
                <a:lnTo>
                  <a:pt x="776086" y="1308099"/>
                </a:lnTo>
                <a:lnTo>
                  <a:pt x="764903" y="1308099"/>
                </a:lnTo>
                <a:lnTo>
                  <a:pt x="756137" y="1295399"/>
                </a:lnTo>
                <a:lnTo>
                  <a:pt x="750700" y="1282699"/>
                </a:lnTo>
                <a:lnTo>
                  <a:pt x="749812" y="1269999"/>
                </a:lnTo>
                <a:lnTo>
                  <a:pt x="754807" y="1257299"/>
                </a:lnTo>
                <a:lnTo>
                  <a:pt x="764783" y="1244599"/>
                </a:lnTo>
                <a:lnTo>
                  <a:pt x="778835" y="1244599"/>
                </a:lnTo>
                <a:lnTo>
                  <a:pt x="825137" y="1219199"/>
                </a:lnTo>
                <a:lnTo>
                  <a:pt x="868786" y="1206499"/>
                </a:lnTo>
                <a:lnTo>
                  <a:pt x="909522" y="1181099"/>
                </a:lnTo>
                <a:lnTo>
                  <a:pt x="947082" y="1155699"/>
                </a:lnTo>
                <a:lnTo>
                  <a:pt x="981205" y="1117599"/>
                </a:lnTo>
                <a:lnTo>
                  <a:pt x="1011628" y="1079499"/>
                </a:lnTo>
                <a:lnTo>
                  <a:pt x="1038089" y="1041399"/>
                </a:lnTo>
                <a:lnTo>
                  <a:pt x="1060327" y="1003299"/>
                </a:lnTo>
                <a:lnTo>
                  <a:pt x="1078079" y="965199"/>
                </a:lnTo>
                <a:lnTo>
                  <a:pt x="1091083" y="914399"/>
                </a:lnTo>
                <a:lnTo>
                  <a:pt x="1099078" y="863599"/>
                </a:lnTo>
                <a:lnTo>
                  <a:pt x="1101801" y="825499"/>
                </a:lnTo>
                <a:lnTo>
                  <a:pt x="1098582" y="761999"/>
                </a:lnTo>
                <a:lnTo>
                  <a:pt x="1089037" y="711199"/>
                </a:lnTo>
                <a:lnTo>
                  <a:pt x="1073331" y="660399"/>
                </a:lnTo>
                <a:lnTo>
                  <a:pt x="1051630" y="622299"/>
                </a:lnTo>
                <a:lnTo>
                  <a:pt x="1047209" y="596899"/>
                </a:lnTo>
                <a:lnTo>
                  <a:pt x="1048801" y="584199"/>
                </a:lnTo>
                <a:lnTo>
                  <a:pt x="1055890" y="571499"/>
                </a:lnTo>
                <a:lnTo>
                  <a:pt x="1067960" y="558799"/>
                </a:lnTo>
                <a:lnTo>
                  <a:pt x="1097964" y="558799"/>
                </a:lnTo>
                <a:lnTo>
                  <a:pt x="1142234" y="622299"/>
                </a:lnTo>
                <a:lnTo>
                  <a:pt x="1158806" y="673099"/>
                </a:lnTo>
                <a:lnTo>
                  <a:pt x="1170783" y="723899"/>
                </a:lnTo>
                <a:lnTo>
                  <a:pt x="1178053" y="774699"/>
                </a:lnTo>
                <a:lnTo>
                  <a:pt x="1180501" y="825499"/>
                </a:lnTo>
                <a:lnTo>
                  <a:pt x="1178130" y="863599"/>
                </a:lnTo>
                <a:lnTo>
                  <a:pt x="1171148" y="914399"/>
                </a:lnTo>
                <a:lnTo>
                  <a:pt x="1159750" y="965199"/>
                </a:lnTo>
                <a:lnTo>
                  <a:pt x="1144131" y="1003299"/>
                </a:lnTo>
                <a:lnTo>
                  <a:pt x="1124486" y="1054099"/>
                </a:lnTo>
                <a:lnTo>
                  <a:pt x="1101011" y="1092199"/>
                </a:lnTo>
                <a:lnTo>
                  <a:pt x="1073899" y="1130299"/>
                </a:lnTo>
                <a:lnTo>
                  <a:pt x="1043347" y="1168399"/>
                </a:lnTo>
                <a:lnTo>
                  <a:pt x="1009550" y="1206499"/>
                </a:lnTo>
                <a:lnTo>
                  <a:pt x="972701" y="1231899"/>
                </a:lnTo>
                <a:lnTo>
                  <a:pt x="932998" y="1257299"/>
                </a:lnTo>
                <a:lnTo>
                  <a:pt x="890635" y="1282699"/>
                </a:lnTo>
                <a:lnTo>
                  <a:pt x="845806" y="1295399"/>
                </a:lnTo>
                <a:lnTo>
                  <a:pt x="798707" y="1320799"/>
                </a:lnTo>
                <a:close/>
              </a:path>
              <a:path w="1495425" h="1485900">
                <a:moveTo>
                  <a:pt x="719451" y="1015999"/>
                </a:moveTo>
                <a:lnTo>
                  <a:pt x="623886" y="1015999"/>
                </a:lnTo>
                <a:lnTo>
                  <a:pt x="582492" y="990599"/>
                </a:lnTo>
                <a:lnTo>
                  <a:pt x="545958" y="977899"/>
                </a:lnTo>
                <a:lnTo>
                  <a:pt x="515473" y="939799"/>
                </a:lnTo>
                <a:lnTo>
                  <a:pt x="492225" y="901699"/>
                </a:lnTo>
                <a:lnTo>
                  <a:pt x="477405" y="863599"/>
                </a:lnTo>
                <a:lnTo>
                  <a:pt x="472200" y="825499"/>
                </a:lnTo>
                <a:lnTo>
                  <a:pt x="478666" y="774699"/>
                </a:lnTo>
                <a:lnTo>
                  <a:pt x="497154" y="723899"/>
                </a:lnTo>
                <a:lnTo>
                  <a:pt x="526300" y="685799"/>
                </a:lnTo>
                <a:lnTo>
                  <a:pt x="564739" y="647699"/>
                </a:lnTo>
                <a:lnTo>
                  <a:pt x="611106" y="634999"/>
                </a:lnTo>
                <a:lnTo>
                  <a:pt x="641086" y="634999"/>
                </a:lnTo>
                <a:lnTo>
                  <a:pt x="652829" y="647699"/>
                </a:lnTo>
                <a:lnTo>
                  <a:pt x="660293" y="660399"/>
                </a:lnTo>
                <a:lnTo>
                  <a:pt x="661837" y="673099"/>
                </a:lnTo>
                <a:lnTo>
                  <a:pt x="657441" y="685799"/>
                </a:lnTo>
                <a:lnTo>
                  <a:pt x="647953" y="698499"/>
                </a:lnTo>
                <a:lnTo>
                  <a:pt x="634224" y="711199"/>
                </a:lnTo>
                <a:lnTo>
                  <a:pt x="600163" y="723899"/>
                </a:lnTo>
                <a:lnTo>
                  <a:pt x="573859" y="749299"/>
                </a:lnTo>
                <a:lnTo>
                  <a:pt x="556906" y="787399"/>
                </a:lnTo>
                <a:lnTo>
                  <a:pt x="550900" y="825499"/>
                </a:lnTo>
                <a:lnTo>
                  <a:pt x="560188" y="863599"/>
                </a:lnTo>
                <a:lnTo>
                  <a:pt x="585504" y="901699"/>
                </a:lnTo>
                <a:lnTo>
                  <a:pt x="623031" y="927099"/>
                </a:lnTo>
                <a:lnTo>
                  <a:pt x="668950" y="939799"/>
                </a:lnTo>
                <a:lnTo>
                  <a:pt x="825616" y="939799"/>
                </a:lnTo>
                <a:lnTo>
                  <a:pt x="804831" y="965199"/>
                </a:lnTo>
                <a:lnTo>
                  <a:pt x="765361" y="990599"/>
                </a:lnTo>
                <a:lnTo>
                  <a:pt x="719451" y="1015999"/>
                </a:lnTo>
                <a:close/>
              </a:path>
              <a:path w="1495425" h="1485900">
                <a:moveTo>
                  <a:pt x="896569" y="1092199"/>
                </a:moveTo>
                <a:lnTo>
                  <a:pt x="718401" y="1092199"/>
                </a:lnTo>
                <a:lnTo>
                  <a:pt x="764969" y="1079499"/>
                </a:lnTo>
                <a:lnTo>
                  <a:pt x="807871" y="1054099"/>
                </a:lnTo>
                <a:lnTo>
                  <a:pt x="846322" y="1028699"/>
                </a:lnTo>
                <a:lnTo>
                  <a:pt x="879541" y="1003299"/>
                </a:lnTo>
                <a:lnTo>
                  <a:pt x="927141" y="914399"/>
                </a:lnTo>
                <a:lnTo>
                  <a:pt x="939955" y="863599"/>
                </a:lnTo>
                <a:lnTo>
                  <a:pt x="944401" y="825499"/>
                </a:lnTo>
                <a:lnTo>
                  <a:pt x="943463" y="800099"/>
                </a:lnTo>
                <a:lnTo>
                  <a:pt x="940662" y="774699"/>
                </a:lnTo>
                <a:lnTo>
                  <a:pt x="936017" y="749299"/>
                </a:lnTo>
                <a:lnTo>
                  <a:pt x="929546" y="736599"/>
                </a:lnTo>
                <a:lnTo>
                  <a:pt x="927551" y="711199"/>
                </a:lnTo>
                <a:lnTo>
                  <a:pt x="931514" y="698499"/>
                </a:lnTo>
                <a:lnTo>
                  <a:pt x="940641" y="685799"/>
                </a:lnTo>
                <a:lnTo>
                  <a:pt x="984169" y="685799"/>
                </a:lnTo>
                <a:lnTo>
                  <a:pt x="1012352" y="736599"/>
                </a:lnTo>
                <a:lnTo>
                  <a:pt x="1021903" y="787399"/>
                </a:lnTo>
                <a:lnTo>
                  <a:pt x="1023101" y="825499"/>
                </a:lnTo>
                <a:lnTo>
                  <a:pt x="1019862" y="863599"/>
                </a:lnTo>
                <a:lnTo>
                  <a:pt x="1010428" y="914399"/>
                </a:lnTo>
                <a:lnTo>
                  <a:pt x="995225" y="952499"/>
                </a:lnTo>
                <a:lnTo>
                  <a:pt x="974678" y="1003299"/>
                </a:lnTo>
                <a:lnTo>
                  <a:pt x="949213" y="1041399"/>
                </a:lnTo>
                <a:lnTo>
                  <a:pt x="919254" y="1066799"/>
                </a:lnTo>
                <a:lnTo>
                  <a:pt x="896569" y="1092199"/>
                </a:lnTo>
                <a:close/>
              </a:path>
              <a:path w="1495425" h="1485900">
                <a:moveTo>
                  <a:pt x="825616" y="939799"/>
                </a:moveTo>
                <a:lnTo>
                  <a:pt x="668950" y="939799"/>
                </a:lnTo>
                <a:lnTo>
                  <a:pt x="706419" y="927099"/>
                </a:lnTo>
                <a:lnTo>
                  <a:pt x="739166" y="914399"/>
                </a:lnTo>
                <a:lnTo>
                  <a:pt x="765014" y="888999"/>
                </a:lnTo>
                <a:lnTo>
                  <a:pt x="781787" y="850899"/>
                </a:lnTo>
                <a:lnTo>
                  <a:pt x="789237" y="838199"/>
                </a:lnTo>
                <a:lnTo>
                  <a:pt x="800958" y="825499"/>
                </a:lnTo>
                <a:lnTo>
                  <a:pt x="830974" y="825499"/>
                </a:lnTo>
                <a:lnTo>
                  <a:pt x="844704" y="838199"/>
                </a:lnTo>
                <a:lnTo>
                  <a:pt x="854191" y="850899"/>
                </a:lnTo>
                <a:lnTo>
                  <a:pt x="858587" y="863599"/>
                </a:lnTo>
                <a:lnTo>
                  <a:pt x="857044" y="876299"/>
                </a:lnTo>
                <a:lnTo>
                  <a:pt x="836009" y="927099"/>
                </a:lnTo>
                <a:lnTo>
                  <a:pt x="825616" y="939799"/>
                </a:lnTo>
                <a:close/>
              </a:path>
              <a:path w="1495425" h="1485900">
                <a:moveTo>
                  <a:pt x="676455" y="863599"/>
                </a:moveTo>
                <a:lnTo>
                  <a:pt x="661446" y="863599"/>
                </a:lnTo>
                <a:lnTo>
                  <a:pt x="654145" y="850899"/>
                </a:lnTo>
                <a:lnTo>
                  <a:pt x="683756" y="850899"/>
                </a:lnTo>
                <a:lnTo>
                  <a:pt x="676455" y="863599"/>
                </a:lnTo>
                <a:close/>
              </a:path>
              <a:path w="1495425" h="1485900">
                <a:moveTo>
                  <a:pt x="684271" y="1333499"/>
                </a:moveTo>
                <a:lnTo>
                  <a:pt x="653630" y="1333499"/>
                </a:lnTo>
                <a:lnTo>
                  <a:pt x="641123" y="1320799"/>
                </a:lnTo>
                <a:lnTo>
                  <a:pt x="632692" y="1308099"/>
                </a:lnTo>
                <a:lnTo>
                  <a:pt x="629600" y="1295399"/>
                </a:lnTo>
                <a:lnTo>
                  <a:pt x="632692" y="1282699"/>
                </a:lnTo>
                <a:lnTo>
                  <a:pt x="641123" y="1269999"/>
                </a:lnTo>
                <a:lnTo>
                  <a:pt x="653630" y="1257299"/>
                </a:lnTo>
                <a:lnTo>
                  <a:pt x="684271" y="1257299"/>
                </a:lnTo>
                <a:lnTo>
                  <a:pt x="696778" y="1269999"/>
                </a:lnTo>
                <a:lnTo>
                  <a:pt x="705209" y="1282699"/>
                </a:lnTo>
                <a:lnTo>
                  <a:pt x="708300" y="1295399"/>
                </a:lnTo>
                <a:lnTo>
                  <a:pt x="705209" y="1308099"/>
                </a:lnTo>
                <a:lnTo>
                  <a:pt x="696778" y="1320799"/>
                </a:lnTo>
                <a:lnTo>
                  <a:pt x="684271" y="1333499"/>
                </a:lnTo>
                <a:close/>
              </a:path>
            </a:pathLst>
          </a:custGeom>
          <a:solidFill>
            <a:srgbClr val="955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2547006" y="5284312"/>
            <a:ext cx="276860" cy="276860"/>
            <a:chOff x="2547006" y="5284312"/>
            <a:chExt cx="276860" cy="276860"/>
          </a:xfrm>
        </p:grpSpPr>
        <p:sp>
          <p:nvSpPr>
            <p:cNvPr id="27" name="object 27"/>
            <p:cNvSpPr/>
            <p:nvPr/>
          </p:nvSpPr>
          <p:spPr>
            <a:xfrm>
              <a:off x="2555654" y="5292960"/>
              <a:ext cx="259715" cy="259715"/>
            </a:xfrm>
            <a:custGeom>
              <a:avLst/>
              <a:gdLst/>
              <a:ahLst/>
              <a:cxnLst/>
              <a:rect l="l" t="t" r="r" b="b"/>
              <a:pathLst>
                <a:path w="259714" h="259714">
                  <a:moveTo>
                    <a:pt x="0" y="259432"/>
                  </a:moveTo>
                  <a:lnTo>
                    <a:pt x="86477" y="129716"/>
                  </a:lnTo>
                  <a:lnTo>
                    <a:pt x="0" y="0"/>
                  </a:lnTo>
                  <a:lnTo>
                    <a:pt x="259432" y="129716"/>
                  </a:lnTo>
                  <a:lnTo>
                    <a:pt x="0" y="259432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55654" y="5292960"/>
              <a:ext cx="259715" cy="259715"/>
            </a:xfrm>
            <a:custGeom>
              <a:avLst/>
              <a:gdLst/>
              <a:ahLst/>
              <a:cxnLst/>
              <a:rect l="l" t="t" r="r" b="b"/>
              <a:pathLst>
                <a:path w="259714" h="259714">
                  <a:moveTo>
                    <a:pt x="0" y="0"/>
                  </a:moveTo>
                  <a:lnTo>
                    <a:pt x="259432" y="129716"/>
                  </a:lnTo>
                  <a:lnTo>
                    <a:pt x="0" y="259432"/>
                  </a:lnTo>
                  <a:lnTo>
                    <a:pt x="86477" y="129716"/>
                  </a:lnTo>
                  <a:lnTo>
                    <a:pt x="0" y="0"/>
                  </a:lnTo>
                  <a:close/>
                </a:path>
              </a:pathLst>
            </a:custGeom>
            <a:ln w="172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2552198" y="6382022"/>
            <a:ext cx="271780" cy="271780"/>
            <a:chOff x="2552198" y="6382022"/>
            <a:chExt cx="271780" cy="271780"/>
          </a:xfrm>
        </p:grpSpPr>
        <p:sp>
          <p:nvSpPr>
            <p:cNvPr id="30" name="object 30"/>
            <p:cNvSpPr/>
            <p:nvPr/>
          </p:nvSpPr>
          <p:spPr>
            <a:xfrm>
              <a:off x="2560684" y="639050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254579"/>
                  </a:moveTo>
                  <a:lnTo>
                    <a:pt x="84859" y="127289"/>
                  </a:lnTo>
                  <a:lnTo>
                    <a:pt x="0" y="0"/>
                  </a:lnTo>
                  <a:lnTo>
                    <a:pt x="254579" y="127289"/>
                  </a:lnTo>
                  <a:lnTo>
                    <a:pt x="0" y="254579"/>
                  </a:lnTo>
                  <a:close/>
                </a:path>
              </a:pathLst>
            </a:custGeom>
            <a:solidFill>
              <a:srgbClr val="955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60684" y="6390508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0"/>
                  </a:moveTo>
                  <a:lnTo>
                    <a:pt x="254579" y="127289"/>
                  </a:lnTo>
                  <a:lnTo>
                    <a:pt x="0" y="254579"/>
                  </a:lnTo>
                  <a:lnTo>
                    <a:pt x="84859" y="127289"/>
                  </a:lnTo>
                  <a:lnTo>
                    <a:pt x="0" y="0"/>
                  </a:lnTo>
                  <a:close/>
                </a:path>
              </a:pathLst>
            </a:custGeom>
            <a:ln w="16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55768" y="5161025"/>
            <a:ext cx="7696199" cy="1714499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813865" y="157559"/>
            <a:ext cx="15433040" cy="217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7050" dirty="0"/>
              <a:t>Deeply-Recursive</a:t>
            </a:r>
            <a:r>
              <a:rPr sz="7050" spc="125" dirty="0"/>
              <a:t> </a:t>
            </a:r>
            <a:r>
              <a:rPr sz="7050" spc="-10" dirty="0"/>
              <a:t>Convolutional </a:t>
            </a:r>
            <a:r>
              <a:rPr sz="7050" spc="80" dirty="0"/>
              <a:t>Network</a:t>
            </a:r>
            <a:r>
              <a:rPr sz="7050" spc="125" dirty="0"/>
              <a:t> </a:t>
            </a:r>
            <a:r>
              <a:rPr sz="7050" dirty="0"/>
              <a:t>for</a:t>
            </a:r>
            <a:r>
              <a:rPr sz="7050" spc="125" dirty="0"/>
              <a:t> </a:t>
            </a:r>
            <a:r>
              <a:rPr sz="7050" spc="75" dirty="0"/>
              <a:t>Image</a:t>
            </a:r>
            <a:r>
              <a:rPr sz="7050" spc="120" dirty="0"/>
              <a:t> </a:t>
            </a:r>
            <a:r>
              <a:rPr sz="7050" spc="-45" dirty="0"/>
              <a:t>Super-</a:t>
            </a:r>
            <a:r>
              <a:rPr sz="7050" spc="-10" dirty="0"/>
              <a:t>Resolution</a:t>
            </a:r>
            <a:endParaRPr sz="70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2193</Words>
  <Application>Microsoft Office PowerPoint</Application>
  <PresentationFormat>Custom</PresentationFormat>
  <Paragraphs>234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Calibri</vt:lpstr>
      <vt:lpstr>Century Gothic</vt:lpstr>
      <vt:lpstr>Lucida Sans</vt:lpstr>
      <vt:lpstr>Palatino Linotype</vt:lpstr>
      <vt:lpstr>Tahoma</vt:lpstr>
      <vt:lpstr>Verdana</vt:lpstr>
      <vt:lpstr>Office Theme</vt:lpstr>
      <vt:lpstr>Single image super resolution</vt:lpstr>
      <vt:lpstr>Introduction</vt:lpstr>
      <vt:lpstr>Problem statement</vt:lpstr>
      <vt:lpstr>PowerPoint Presentation</vt:lpstr>
      <vt:lpstr>Accelerating the Super-Resolution Convolutional Neural Network</vt:lpstr>
      <vt:lpstr>Enhanced Deep Residual Networks for SISR(EDSR &amp; MDSR)</vt:lpstr>
      <vt:lpstr>Image Super-Resolution Using Very Deep Residual Channel Attention Networks</vt:lpstr>
      <vt:lpstr>Accurate Image Super-Resolution Using Very Deep Convolutional Networks</vt:lpstr>
      <vt:lpstr>Deeply-Recursive Convolutional Network for Image Super-Resolution</vt:lpstr>
      <vt:lpstr>SRGAN: Photo-Realistic Single Image Super-Resolution Using GANs</vt:lpstr>
      <vt:lpstr>ESRGAN: Enhanced Super- Resolution GAN</vt:lpstr>
      <vt:lpstr>SwinIR: Image Restoration Using Swin Transformer.</vt:lpstr>
      <vt:lpstr>Efficient Super-Resolution Transformer(ESRT)</vt:lpstr>
      <vt:lpstr>Frequency-aware Transformer</vt:lpstr>
      <vt:lpstr>Light Field Image SR with Transformers</vt:lpstr>
      <vt:lpstr>Our Proposed Approach and Improvements</vt:lpstr>
      <vt:lpstr>Progress Till Now</vt:lpstr>
      <vt:lpstr>Final Deliverables for the Project</vt:lpstr>
      <vt:lpstr>Project Timeline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Review</dc:title>
  <dc:creator>Ritika Kumari</dc:creator>
  <cp:keywords>DAGiYR8ZvrA,BAEKjV5gb0g,0</cp:keywords>
  <cp:lastModifiedBy>yashil jogi</cp:lastModifiedBy>
  <cp:revision>1</cp:revision>
  <dcterms:created xsi:type="dcterms:W3CDTF">2025-03-22T08:31:49Z</dcterms:created>
  <dcterms:modified xsi:type="dcterms:W3CDTF">2025-03-22T08:33:10Z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2025-03-22T00:00:00Z</vt:filetime>
  </property>
  <property fmtid="{D5CDD505-2E9C-101B-9397-08002B2CF9AE}" pid="3" name="Creator">
    <vt:lpwstr>Canva</vt:lpwstr>
  </property>
  <property fmtid="{D5CDD505-2E9C-101B-9397-08002B2CF9AE}" pid="4" name="LastSaved">
    <vt:filetime>2025-03-22T00:00:00Z</vt:filetime>
  </property>
  <property fmtid="{D5CDD505-2E9C-101B-9397-08002B2CF9AE}" pid="5" name="Producer">
    <vt:lpwstr>3-Heights(TM) PDF Security Shell 4.8.25.2 (http://www.pdf-tools.com)</vt:lpwstr>
  </property>
</Properties>
</file>