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8"/>
  </p:notesMasterIdLst>
  <p:sldIdLst>
    <p:sldId id="257" r:id="rId2"/>
    <p:sldId id="269" r:id="rId3"/>
    <p:sldId id="284" r:id="rId4"/>
    <p:sldId id="286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>
      <p:cViewPr varScale="1">
        <p:scale>
          <a:sx n="91" d="100"/>
          <a:sy n="91" d="100"/>
        </p:scale>
        <p:origin x="33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7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69DF8-75EB-47AE-A2C1-0104229B3441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1048688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8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1B365-EDCA-4DB6-A608-CB62EA68E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70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6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F240-410C-41B4-AAEE-71489EAF2956}" type="datetime1">
              <a:rPr lang="en-IN" smtClean="0"/>
              <a:t>22-10-2020</a:t>
            </a:fld>
            <a:endParaRPr lang="en-IN"/>
          </a:p>
        </p:txBody>
      </p:sp>
      <p:sp>
        <p:nvSpPr>
          <p:cNvPr id="10486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Depstar (IT)</a:t>
            </a:r>
          </a:p>
        </p:txBody>
      </p:sp>
      <p:sp>
        <p:nvSpPr>
          <p:cNvPr id="10486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8097-3A7A-4A97-AD29-A7E9A8BDC8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5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B2F8-08CB-4D9E-B8BF-E64BA0B2B9E1}" type="datetime1">
              <a:rPr lang="en-IN" smtClean="0"/>
              <a:t>22-10-2020</a:t>
            </a:fld>
            <a:endParaRPr lang="en-IN"/>
          </a:p>
        </p:txBody>
      </p:sp>
      <p:sp>
        <p:nvSpPr>
          <p:cNvPr id="10486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Depstar (IT)</a:t>
            </a:r>
          </a:p>
        </p:txBody>
      </p:sp>
      <p:sp>
        <p:nvSpPr>
          <p:cNvPr id="10486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8097-3A7A-4A97-AD29-A7E9A8BDC8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028B-90B0-4683-AE86-203132F4EA0F}" type="datetime1">
              <a:rPr lang="en-IN" smtClean="0"/>
              <a:t>22-10-2020</a:t>
            </a:fld>
            <a:endParaRPr lang="en-IN"/>
          </a:p>
        </p:txBody>
      </p:sp>
      <p:sp>
        <p:nvSpPr>
          <p:cNvPr id="10486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Depstar (IT)</a:t>
            </a:r>
          </a:p>
        </p:txBody>
      </p:sp>
      <p:sp>
        <p:nvSpPr>
          <p:cNvPr id="10486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8097-3A7A-4A97-AD29-A7E9A8BDC8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1099-ECD4-4A50-8E8F-D9472386252D}" type="datetime1">
              <a:rPr lang="en-IN" smtClean="0"/>
              <a:t>22-10-2020</a:t>
            </a:fld>
            <a:endParaRPr lang="en-IN"/>
          </a:p>
        </p:txBody>
      </p:sp>
      <p:sp>
        <p:nvSpPr>
          <p:cNvPr id="10486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Depstar (IT)</a:t>
            </a:r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8097-3A7A-4A97-AD29-A7E9A8BDC8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62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9371-9FA8-4ED2-A294-4EB594D1C542}" type="datetime1">
              <a:rPr lang="en-IN" smtClean="0"/>
              <a:t>22-10-2020</a:t>
            </a:fld>
            <a:endParaRPr lang="en-IN"/>
          </a:p>
        </p:txBody>
      </p:sp>
      <p:sp>
        <p:nvSpPr>
          <p:cNvPr id="10486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Depstar (IT)</a:t>
            </a:r>
          </a:p>
        </p:txBody>
      </p:sp>
      <p:sp>
        <p:nvSpPr>
          <p:cNvPr id="10486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8097-3A7A-4A97-AD29-A7E9A8BDC8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67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68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6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C8B5-1BE3-45D6-A44B-C49E2FD258E3}" type="datetime1">
              <a:rPr lang="en-IN" smtClean="0"/>
              <a:t>22-10-2020</a:t>
            </a:fld>
            <a:endParaRPr lang="en-IN"/>
          </a:p>
        </p:txBody>
      </p:sp>
      <p:sp>
        <p:nvSpPr>
          <p:cNvPr id="10486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Depstar (IT)</a:t>
            </a:r>
          </a:p>
        </p:txBody>
      </p:sp>
      <p:sp>
        <p:nvSpPr>
          <p:cNvPr id="10486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8097-3A7A-4A97-AD29-A7E9A8BDC8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7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7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7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5504-CB0E-4857-8186-98888FDBD98A}" type="datetime1">
              <a:rPr lang="en-IN" smtClean="0"/>
              <a:t>22-10-2020</a:t>
            </a:fld>
            <a:endParaRPr lang="en-IN"/>
          </a:p>
        </p:txBody>
      </p:sp>
      <p:sp>
        <p:nvSpPr>
          <p:cNvPr id="104867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Depstar (IT)</a:t>
            </a:r>
          </a:p>
        </p:txBody>
      </p:sp>
      <p:sp>
        <p:nvSpPr>
          <p:cNvPr id="104867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8097-3A7A-4A97-AD29-A7E9A8BDC8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1519-52C7-4F68-93EF-7C718810EAD4}" type="datetime1">
              <a:rPr lang="en-IN" smtClean="0"/>
              <a:t>22-10-2020</a:t>
            </a:fld>
            <a:endParaRPr lang="en-IN"/>
          </a:p>
        </p:txBody>
      </p:sp>
      <p:sp>
        <p:nvSpPr>
          <p:cNvPr id="104863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Depstar (IT)</a:t>
            </a:r>
          </a:p>
        </p:txBody>
      </p:sp>
      <p:sp>
        <p:nvSpPr>
          <p:cNvPr id="10486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8097-3A7A-4A97-AD29-A7E9A8BDC8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F8C7-047E-4F94-B08B-AD5853F325EA}" type="datetime1">
              <a:rPr lang="en-IN" smtClean="0"/>
              <a:t>22-10-2020</a:t>
            </a:fld>
            <a:endParaRPr lang="en-IN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Depstar (IT)</a:t>
            </a:r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8097-3A7A-4A97-AD29-A7E9A8BDC8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81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82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8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24DA-ADD9-45D1-8A43-740D9C08CFA4}" type="datetime1">
              <a:rPr lang="en-IN" smtClean="0"/>
              <a:t>22-10-2020</a:t>
            </a:fld>
            <a:endParaRPr lang="en-IN"/>
          </a:p>
        </p:txBody>
      </p:sp>
      <p:sp>
        <p:nvSpPr>
          <p:cNvPr id="104868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Depstar (IT)</a:t>
            </a:r>
          </a:p>
        </p:txBody>
      </p:sp>
      <p:sp>
        <p:nvSpPr>
          <p:cNvPr id="10486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8097-3A7A-4A97-AD29-A7E9A8BDC8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51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652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CA2F-957F-4517-969D-044CF1BCE69C}" type="datetime1">
              <a:rPr lang="en-IN" smtClean="0"/>
              <a:t>22-10-2020</a:t>
            </a:fld>
            <a:endParaRPr lang="en-IN"/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Depstar (IT)</a:t>
            </a:r>
          </a:p>
        </p:txBody>
      </p:sp>
      <p:sp>
        <p:nvSpPr>
          <p:cNvPr id="10486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8097-3A7A-4A97-AD29-A7E9A8BDC8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1432B-D77F-4BCB-BBE2-C83F3F465ACF}" type="datetime1">
              <a:rPr lang="en-IN" smtClean="0"/>
              <a:t>22-10-2020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Depstar (IT)</a:t>
            </a: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08097-3A7A-4A97-AD29-A7E9A8BDC82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st2sms.com/dashboard/dev-api" TargetMode="External"/><Relationship Id="rId2" Type="http://schemas.openxmlformats.org/officeDocument/2006/relationships/hyperlink" Target="https://www.fast2sms.com/dashboard/sms/bulk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fast2sms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4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707" y="95596"/>
            <a:ext cx="1670859" cy="1720735"/>
          </a:xfrm>
          <a:prstGeom prst="rect">
            <a:avLst/>
          </a:prstGeom>
          <a:noFill/>
          <a:effectLst/>
        </p:spPr>
      </p:pic>
      <p:pic>
        <p:nvPicPr>
          <p:cNvPr id="2097153" name="Picture 2" descr="Image result for depstar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2261" y="95596"/>
            <a:ext cx="1338032" cy="1213658"/>
          </a:xfrm>
          <a:prstGeom prst="rect">
            <a:avLst/>
          </a:prstGeom>
          <a:noFill/>
        </p:spPr>
      </p:pic>
      <p:sp>
        <p:nvSpPr>
          <p:cNvPr id="1048594" name="Rectangle 3"/>
          <p:cNvSpPr/>
          <p:nvPr/>
        </p:nvSpPr>
        <p:spPr>
          <a:xfrm>
            <a:off x="361941" y="2850134"/>
            <a:ext cx="1116598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6000" b="1" cap="none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OTP Sender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29F2603-E6DD-49DB-8801-5F0E07B528A1}"/>
              </a:ext>
            </a:extLst>
          </p:cNvPr>
          <p:cNvSpPr/>
          <p:nvPr/>
        </p:nvSpPr>
        <p:spPr>
          <a:xfrm>
            <a:off x="8439325" y="5701802"/>
            <a:ext cx="3661636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1400" b="1" cap="none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Prepared By: </a:t>
            </a:r>
          </a:p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Heet Pambhar (18DIT040)</a:t>
            </a:r>
            <a:endParaRPr lang="en-US" sz="1400" b="1" cap="none" spc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D3985-C3F8-4D2A-86A9-FED620B1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F8C7-047E-4F94-B08B-AD5853F325EA}" type="datetime1">
              <a:rPr lang="en-IN" smtClean="0"/>
              <a:t>22-10-2020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E00BAF-7141-4C6B-9787-5715D215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Depstar (IT)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85964-2250-4D15-A892-3789F7D0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8097-3A7A-4A97-AD29-A7E9A8BDC824}" type="slidenum">
              <a:rPr lang="en-IN" smtClean="0"/>
              <a:t>1</a:t>
            </a:fld>
            <a:endParaRPr lang="en-I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02E2947-B84D-43C1-A27A-E8C0E5A5B38F}"/>
              </a:ext>
            </a:extLst>
          </p:cNvPr>
          <p:cNvSpPr/>
          <p:nvPr/>
        </p:nvSpPr>
        <p:spPr>
          <a:xfrm>
            <a:off x="4419094" y="113659"/>
            <a:ext cx="335380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0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5000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9C37E5-6C19-435E-A109-FE82457A251D}"/>
              </a:ext>
            </a:extLst>
          </p:cNvPr>
          <p:cNvSpPr txBox="1"/>
          <p:nvPr/>
        </p:nvSpPr>
        <p:spPr>
          <a:xfrm>
            <a:off x="838199" y="2647337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Here you can use any webservices for sending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sms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I have used Fast4sms.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334A97-5A98-4107-A829-1A1C99663236}"/>
              </a:ext>
            </a:extLst>
          </p:cNvPr>
          <p:cNvSpPr txBox="1"/>
          <p:nvPr/>
        </p:nvSpPr>
        <p:spPr>
          <a:xfrm>
            <a:off x="838200" y="1765611"/>
            <a:ext cx="10515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will help you to generate N length of OTP using Python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EFA8E6-BEAA-49AD-A175-E2BA5E43555E}"/>
              </a:ext>
            </a:extLst>
          </p:cNvPr>
          <p:cNvSpPr txBox="1"/>
          <p:nvPr/>
        </p:nvSpPr>
        <p:spPr>
          <a:xfrm>
            <a:off x="838198" y="3529063"/>
            <a:ext cx="10515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very easy to generate the OTP but the tedious task is to send that OTP to users automatically.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A28669-74C0-4512-9084-EEC902BF13F6}"/>
              </a:ext>
            </a:extLst>
          </p:cNvPr>
          <p:cNvSpPr txBox="1"/>
          <p:nvPr/>
        </p:nvSpPr>
        <p:spPr>
          <a:xfrm>
            <a:off x="838198" y="4410789"/>
            <a:ext cx="10515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project I have made it easier for th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 users to send bulk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sms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478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D3985-C3F8-4D2A-86A9-FED620B1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F8C7-047E-4F94-B08B-AD5853F325EA}" type="datetime1">
              <a:rPr lang="en-IN" smtClean="0"/>
              <a:t>22-10-2020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E00BAF-7141-4C6B-9787-5715D215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Depstar (IT)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85964-2250-4D15-A892-3789F7D0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8097-3A7A-4A97-AD29-A7E9A8BDC824}" type="slidenum">
              <a:rPr lang="en-IN" smtClean="0"/>
              <a:t>2</a:t>
            </a:fld>
            <a:endParaRPr lang="en-I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02E2947-B84D-43C1-A27A-E8C0E5A5B38F}"/>
              </a:ext>
            </a:extLst>
          </p:cNvPr>
          <p:cNvSpPr/>
          <p:nvPr/>
        </p:nvSpPr>
        <p:spPr>
          <a:xfrm>
            <a:off x="3748027" y="130437"/>
            <a:ext cx="440537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0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5000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FFBEBE-2652-4419-BB97-6A1DDFE1D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247" y="1132625"/>
            <a:ext cx="2862787" cy="508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D3985-C3F8-4D2A-86A9-FED620B1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F8C7-047E-4F94-B08B-AD5853F325EA}" type="datetime1">
              <a:rPr lang="en-IN" smtClean="0"/>
              <a:t>22-10-2020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E00BAF-7141-4C6B-9787-5715D215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Depstar (IT)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85964-2250-4D15-A892-3789F7D0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8097-3A7A-4A97-AD29-A7E9A8BDC824}" type="slidenum">
              <a:rPr lang="en-IN" smtClean="0"/>
              <a:t>3</a:t>
            </a:fld>
            <a:endParaRPr lang="en-I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02E2947-B84D-43C1-A27A-E8C0E5A5B38F}"/>
              </a:ext>
            </a:extLst>
          </p:cNvPr>
          <p:cNvSpPr/>
          <p:nvPr/>
        </p:nvSpPr>
        <p:spPr>
          <a:xfrm>
            <a:off x="3960266" y="136525"/>
            <a:ext cx="310694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0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5000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C2F7D-AEC5-4CAC-86BB-0B07FC914B0B}"/>
              </a:ext>
            </a:extLst>
          </p:cNvPr>
          <p:cNvSpPr txBox="1"/>
          <p:nvPr/>
        </p:nvSpPr>
        <p:spPr>
          <a:xfrm>
            <a:off x="838200" y="1632917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project, I have learned the usage of basic python function like Math, Random, Json, etc. I have also learned the usage and modification of API.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8523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Rectangle 1"/>
          <p:cNvSpPr/>
          <p:nvPr/>
        </p:nvSpPr>
        <p:spPr>
          <a:xfrm>
            <a:off x="4616432" y="224670"/>
            <a:ext cx="303640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5000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1" name="Rectangle 2"/>
          <p:cNvSpPr/>
          <p:nvPr/>
        </p:nvSpPr>
        <p:spPr>
          <a:xfrm>
            <a:off x="876836" y="1735625"/>
            <a:ext cx="10515600" cy="1669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https://www.fast2sms.com/dashboard/sms/bulk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https://www.fast2sms.com/dashboard/dev-api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https://docs.fast2sms.com/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486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4EBE-06BC-4916-B727-DE41F02E46E5}" type="datetime1">
              <a:rPr lang="en-IN" smtClean="0"/>
              <a:t>22-10-2020</a:t>
            </a:fld>
            <a:endParaRPr lang="en-IN"/>
          </a:p>
        </p:txBody>
      </p:sp>
      <p:sp>
        <p:nvSpPr>
          <p:cNvPr id="10486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Depstar (IT)</a:t>
            </a:r>
          </a:p>
        </p:txBody>
      </p:sp>
      <p:sp>
        <p:nvSpPr>
          <p:cNvPr id="10486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8097-3A7A-4A97-AD29-A7E9A8BDC824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6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Rectangle 1"/>
          <p:cNvSpPr/>
          <p:nvPr/>
        </p:nvSpPr>
        <p:spPr>
          <a:xfrm>
            <a:off x="1807427" y="2228671"/>
            <a:ext cx="9110763" cy="24006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lIns="91440" tIns="45720" rIns="91440" bIns="45720">
            <a:spAutoFit/>
            <a:scene3d>
              <a:camera prst="perspectiveAbove"/>
              <a:lightRig rig="threePt" dir="t"/>
            </a:scene3d>
          </a:bodyPr>
          <a:lstStyle/>
          <a:p>
            <a:pPr algn="ctr"/>
            <a:r>
              <a:rPr lang="en-US" sz="15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You.</a:t>
            </a:r>
          </a:p>
        </p:txBody>
      </p:sp>
      <p:sp>
        <p:nvSpPr>
          <p:cNvPr id="1048626" name="Rectangle 2"/>
          <p:cNvSpPr/>
          <p:nvPr/>
        </p:nvSpPr>
        <p:spPr>
          <a:xfrm>
            <a:off x="3982508" y="988905"/>
            <a:ext cx="4224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Prepared By:- </a:t>
            </a:r>
          </a:p>
        </p:txBody>
      </p:sp>
      <p:sp>
        <p:nvSpPr>
          <p:cNvPr id="1048627" name="Rectangle 3"/>
          <p:cNvSpPr/>
          <p:nvPr/>
        </p:nvSpPr>
        <p:spPr>
          <a:xfrm>
            <a:off x="1398370" y="3028607"/>
            <a:ext cx="93925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HEET PAMBHAR (18DIT040)</a:t>
            </a:r>
          </a:p>
        </p:txBody>
      </p:sp>
      <p:sp>
        <p:nvSpPr>
          <p:cNvPr id="1048629" name="Rectangle 5"/>
          <p:cNvSpPr/>
          <p:nvPr/>
        </p:nvSpPr>
        <p:spPr>
          <a:xfrm>
            <a:off x="1948069" y="1914021"/>
            <a:ext cx="1071880" cy="8915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/>
          </a:p>
        </p:txBody>
      </p:sp>
      <p:pic>
        <p:nvPicPr>
          <p:cNvPr id="2097154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999" y="0"/>
            <a:ext cx="925893" cy="9258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0" fill="hold"/>
                                        <p:tgtEl>
                                          <p:spTgt spid="1048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0" fill="hold"/>
                                        <p:tgtEl>
                                          <p:spTgt spid="1048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000" fill="hold"/>
                                        <p:tgtEl>
                                          <p:spTgt spid="1048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0" fill="hold"/>
                                        <p:tgtEl>
                                          <p:spTgt spid="1048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000" fill="hold"/>
                                        <p:tgtEl>
                                          <p:spTgt spid="1048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0" fill="hold"/>
                                        <p:tgtEl>
                                          <p:spTgt spid="1048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5" grpId="0"/>
      <p:bldP spid="1048626" grpId="0"/>
      <p:bldP spid="1048627" grpId="0"/>
      <p:bldP spid="10486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182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Heet patel</dc:creator>
  <cp:lastModifiedBy>Heet patel</cp:lastModifiedBy>
  <cp:revision>79</cp:revision>
  <dcterms:created xsi:type="dcterms:W3CDTF">2018-10-20T14:16:11Z</dcterms:created>
  <dcterms:modified xsi:type="dcterms:W3CDTF">2020-10-22T18:35:45Z</dcterms:modified>
</cp:coreProperties>
</file>