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3" r:id="rId6"/>
    <p:sldId id="266" r:id="rId7"/>
    <p:sldId id="267" r:id="rId8"/>
    <p:sldId id="265" r:id="rId9"/>
    <p:sldId id="270" r:id="rId10"/>
    <p:sldId id="268" r:id="rId11"/>
    <p:sldId id="260" r:id="rId12"/>
    <p:sldId id="261" r:id="rId13"/>
    <p:sldId id="262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DDF3-3EEA-4C0B-B44C-A4654645C61A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8FC1-135C-418B-9B14-43A19D434B0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DDF3-3EEA-4C0B-B44C-A4654645C61A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8FC1-135C-418B-9B14-43A19D434B0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0BBDDF3-3EEA-4C0B-B44C-A4654645C61A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F3FC8FC1-135C-418B-9B14-43A19D434B0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DDF3-3EEA-4C0B-B44C-A4654645C61A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8FC1-135C-418B-9B14-43A19D434B0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DDF3-3EEA-4C0B-B44C-A4654645C61A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8FC1-135C-418B-9B14-43A19D434B0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DDF3-3EEA-4C0B-B44C-A4654645C61A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8FC1-135C-418B-9B14-43A19D434B0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DDF3-3EEA-4C0B-B44C-A4654645C61A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8FC1-135C-418B-9B14-43A19D434B0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DDF3-3EEA-4C0B-B44C-A4654645C61A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8FC1-135C-418B-9B14-43A19D434B0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DDF3-3EEA-4C0B-B44C-A4654645C61A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8FC1-135C-418B-9B14-43A19D434B0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DDF3-3EEA-4C0B-B44C-A4654645C61A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8FC1-135C-418B-9B14-43A19D434B0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DDF3-3EEA-4C0B-B44C-A4654645C61A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8FC1-135C-418B-9B14-43A19D434B0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BDDF3-3EEA-4C0B-B44C-A4654645C61A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C8FC1-135C-418B-9B14-43A19D434B0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iff"/><Relationship Id="rId4" Type="http://schemas.openxmlformats.org/officeDocument/2006/relationships/image" Target="../media/image9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en-US" altLang="ko-KR" dirty="0" smtClean="0"/>
              <a:t>Anatomy 12615 </a:t>
            </a:r>
            <a:r>
              <a:rPr lang="ko-KR" altLang="en-US" dirty="0" smtClean="0"/>
              <a:t>이준호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13615 </a:t>
            </a:r>
            <a:r>
              <a:rPr lang="ko-KR" altLang="en-US" dirty="0" smtClean="0"/>
              <a:t>박영호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14615 </a:t>
            </a:r>
            <a:r>
              <a:rPr lang="ko-KR" altLang="en-US" dirty="0" smtClean="0"/>
              <a:t>윤성희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해부학사전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96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051" y="1882588"/>
            <a:ext cx="5182324" cy="3553321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프로그램화면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66221" y="5921563"/>
            <a:ext cx="9907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메뉴를 통해 전문가 메뉴에 들어가면 전문가들의 이름들이 나오며 궁금한 점이나 더 알고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싶은점이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있다면 제공되는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e-mail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주소를 통해 질문을 할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수있다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24" y="1882588"/>
            <a:ext cx="5182323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0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50629" cy="1143000"/>
          </a:xfrm>
        </p:spPr>
        <p:txBody>
          <a:bodyPr/>
          <a:lstStyle/>
          <a:p>
            <a:r>
              <a:rPr lang="ko-KR" altLang="en-US" dirty="0" smtClean="0"/>
              <a:t>프로그램 </a:t>
            </a:r>
            <a:r>
              <a:rPr lang="en-US" altLang="ko-KR" dirty="0" smtClean="0"/>
              <a:t>Navigation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293" y="300372"/>
            <a:ext cx="2924561" cy="20052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831" y="1509864"/>
            <a:ext cx="1765180" cy="31690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679" y="4678956"/>
            <a:ext cx="3167748" cy="21720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77" y="3535474"/>
            <a:ext cx="2754430" cy="188860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46" y="3065674"/>
            <a:ext cx="3194939" cy="2190647"/>
          </a:xfrm>
          <a:prstGeom prst="rect">
            <a:avLst/>
          </a:prstGeom>
        </p:spPr>
      </p:pic>
      <p:sp>
        <p:nvSpPr>
          <p:cNvPr id="9" name="아래쪽 화살표 8"/>
          <p:cNvSpPr/>
          <p:nvPr/>
        </p:nvSpPr>
        <p:spPr>
          <a:xfrm rot="3952872">
            <a:off x="6694740" y="1619509"/>
            <a:ext cx="409823" cy="1023076"/>
          </a:xfrm>
          <a:prstGeom prst="downArrow">
            <a:avLst>
              <a:gd name="adj1" fmla="val 50000"/>
              <a:gd name="adj2" fmla="val 6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 rot="1646218">
            <a:off x="7518028" y="2608675"/>
            <a:ext cx="409823" cy="1545766"/>
          </a:xfrm>
          <a:prstGeom prst="downArrow">
            <a:avLst>
              <a:gd name="adj1" fmla="val 50000"/>
              <a:gd name="adj2" fmla="val 6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 rot="20855336">
            <a:off x="9677420" y="2408577"/>
            <a:ext cx="411693" cy="960239"/>
          </a:xfrm>
          <a:prstGeom prst="downArrow">
            <a:avLst>
              <a:gd name="adj1" fmla="val 50000"/>
              <a:gd name="adj2" fmla="val 6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 rot="3952872">
            <a:off x="3049418" y="2089654"/>
            <a:ext cx="409823" cy="1023076"/>
          </a:xfrm>
          <a:prstGeom prst="downArrow">
            <a:avLst>
              <a:gd name="adj1" fmla="val 50000"/>
              <a:gd name="adj2" fmla="val 6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 rot="17731614">
            <a:off x="3793628" y="5714420"/>
            <a:ext cx="409823" cy="1023076"/>
          </a:xfrm>
          <a:prstGeom prst="downArrow">
            <a:avLst>
              <a:gd name="adj1" fmla="val 50000"/>
              <a:gd name="adj2" fmla="val 6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 rot="7114763">
            <a:off x="4029109" y="5169434"/>
            <a:ext cx="409823" cy="1023076"/>
          </a:xfrm>
          <a:prstGeom prst="downArrow">
            <a:avLst>
              <a:gd name="adj1" fmla="val 50000"/>
              <a:gd name="adj2" fmla="val 6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2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건양대학교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이제훈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해부학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교수님께서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조언을 해주셨다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내용 쪽으로는 그 부위에서 해당하는 병명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발생하는 병명 등 의 정보가 있는 게 좋을 것 같다고 하셨다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프로그램 쪽으로는 모든 창에 메뉴를 만들어 조금 더 편리하게 처음 화면 또는 다른 화면으로 이동할 수 있도록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하는게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좋을것이라고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유저입장에서 조언을 해주셨다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전문가의 조언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41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조언을 토대로 모든 화면에 메뉴를 추가하여 조금 더 편리하게 사용자가 사용할 수 있도록 한다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DB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에 병명 등 정보를 추가한다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이미지 저작권 문제를 해결한다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0" indent="0">
              <a:buNone/>
            </a:pP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개선할 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207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9852" y="2930213"/>
            <a:ext cx="3731164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120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Q&amp;A</a:t>
            </a:r>
            <a:endParaRPr lang="ko-KR" altLang="en-US" sz="12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601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프로그램 설명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프로그램 화면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프로그램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Navigation</a:t>
            </a: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전문가의 조언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개선할 점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Q&amp;A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목차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990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의학용어를 해부학적으로 접근하여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DB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를 이용한 검색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인체도를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이용한 시각적인 접근이 가능한 프로그램이다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신용어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구용어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등 한국어를 지원한다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이미지를 통해 시각적으로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접근가능하다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96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03" y="1772812"/>
            <a:ext cx="5182323" cy="3553321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프로그램화면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88658" y="5712311"/>
            <a:ext cx="5163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메인 화면으로 버전정보와 메뉴를 통해 다른 창으로 이동할 수 있다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857" y="1772811"/>
            <a:ext cx="5182323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9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423688" cy="4351338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프로그램화면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08376" y="2065468"/>
            <a:ext cx="5163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인체도를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통해 들어간 메뉴로 버튼을 통해 자세한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부위창으로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넘어가며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마우스를 올려놓으면      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Mouse enter/leave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이벤트를 통해 어떤 부위인지 표시해준다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002" y="1690688"/>
            <a:ext cx="2454259" cy="440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0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89" y="2065468"/>
            <a:ext cx="6009200" cy="3717609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화면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08376" y="2065468"/>
            <a:ext cx="5163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Mouse enter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시 사각형이 화면에 나오도록 하고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,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Mouse leave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로 사각형을 지운다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이와 같이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enter/leave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이벤트로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Mouse Over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이벤트를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흉내내어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보았다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801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49" y="1571318"/>
            <a:ext cx="5700555" cy="3908653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화면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80796" y="5812426"/>
            <a:ext cx="9079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자세한 부위를 나타내는 창으로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그 부위에 해당하는 의학용어들이 칸에 나타난다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칸을 클릭하면 검색 창으로 이동하여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DB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에서 해당 정보를 불러와서 띄운다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160" y="1571318"/>
            <a:ext cx="5700555" cy="390865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858" y="2339343"/>
            <a:ext cx="2440690" cy="141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84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11" y="1479005"/>
            <a:ext cx="4829018" cy="3908653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화면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3677" y="5670840"/>
            <a:ext cx="9907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메뉴를 통해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검색창을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들어갔을 때에는 검색과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콤보박스와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리스트박스를 통한 모든 데이터를 찾을 수 있다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885" y="1479005"/>
            <a:ext cx="4829018" cy="390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9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581" y="1776750"/>
            <a:ext cx="5738031" cy="3934348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화면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62" y="1776749"/>
            <a:ext cx="5751220" cy="394339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09252" y="5970494"/>
            <a:ext cx="307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&lt;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리스트박스로 접근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&gt;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18207" y="5970494"/>
            <a:ext cx="307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&lt;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검색창으로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접근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&gt;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107" y="2768951"/>
            <a:ext cx="2440690" cy="141221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61" y="2675538"/>
            <a:ext cx="2425990" cy="139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0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61</TotalTime>
  <Words>267</Words>
  <Application>Microsoft Office PowerPoint</Application>
  <PresentationFormat>사용자 지정</PresentationFormat>
  <Paragraphs>49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New_Education03</vt:lpstr>
      <vt:lpstr>해부학사전</vt:lpstr>
      <vt:lpstr>목차</vt:lpstr>
      <vt:lpstr>프로그램설명</vt:lpstr>
      <vt:lpstr>프로그램화면</vt:lpstr>
      <vt:lpstr>프로그램화면</vt:lpstr>
      <vt:lpstr>프로그램 화면</vt:lpstr>
      <vt:lpstr>프로그램 화면</vt:lpstr>
      <vt:lpstr>프로그램 화면</vt:lpstr>
      <vt:lpstr>프로그램 화면</vt:lpstr>
      <vt:lpstr>프로그램화면</vt:lpstr>
      <vt:lpstr>프로그램 Navigation</vt:lpstr>
      <vt:lpstr>전문가의 조언</vt:lpstr>
      <vt:lpstr>개선할 점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해부학사전</dc:title>
  <dc:creator>윤성희</dc:creator>
  <cp:lastModifiedBy>이준호</cp:lastModifiedBy>
  <cp:revision>8</cp:revision>
  <dcterms:created xsi:type="dcterms:W3CDTF">2016-06-16T02:31:47Z</dcterms:created>
  <dcterms:modified xsi:type="dcterms:W3CDTF">2016-06-16T03:48:13Z</dcterms:modified>
</cp:coreProperties>
</file>