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25" d="100"/>
          <a:sy n="25" d="100"/>
        </p:scale>
        <p:origin x="1158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798" y="-37381"/>
            <a:ext cx="21443969" cy="30349974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945" y="10615016"/>
            <a:ext cx="13626025" cy="7267737"/>
          </a:xfrm>
        </p:spPr>
        <p:txBody>
          <a:bodyPr anchor="b">
            <a:noAutofit/>
          </a:bodyPr>
          <a:lstStyle>
            <a:lvl1pPr algn="r">
              <a:defRPr sz="12628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945" y="17882747"/>
            <a:ext cx="13626025" cy="48423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2691130"/>
            <a:ext cx="14844394" cy="15025476"/>
          </a:xfrm>
        </p:spPr>
        <p:txBody>
          <a:bodyPr anchor="ctr">
            <a:normAutofit/>
          </a:bodyPr>
          <a:lstStyle>
            <a:lvl1pPr algn="l">
              <a:defRPr sz="10289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5" y="19734954"/>
            <a:ext cx="14844394" cy="6935143"/>
          </a:xfrm>
        </p:spPr>
        <p:txBody>
          <a:bodyPr anchor="ctr">
            <a:normAutofit/>
          </a:bodyPr>
          <a:lstStyle>
            <a:lvl1pPr marL="0" indent="0" algn="l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2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2691130"/>
            <a:ext cx="14200051" cy="13343520"/>
          </a:xfrm>
        </p:spPr>
        <p:txBody>
          <a:bodyPr anchor="ctr">
            <a:normAutofit/>
          </a:bodyPr>
          <a:lstStyle>
            <a:lvl1pPr algn="l">
              <a:defRPr sz="10289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4908" y="16034650"/>
            <a:ext cx="12674437" cy="168195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4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19734954"/>
            <a:ext cx="14844396" cy="6935143"/>
          </a:xfrm>
        </p:spPr>
        <p:txBody>
          <a:bodyPr anchor="ctr">
            <a:normAutofit/>
          </a:bodyPr>
          <a:lstStyle>
            <a:lvl1pPr marL="0" indent="0" algn="l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28841" y="348919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12742942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86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8528922"/>
            <a:ext cx="14844396" cy="11457875"/>
          </a:xfrm>
        </p:spPr>
        <p:txBody>
          <a:bodyPr anchor="b">
            <a:normAutofit/>
          </a:bodyPr>
          <a:lstStyle>
            <a:lvl1pPr algn="l">
              <a:defRPr sz="10289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19986797"/>
            <a:ext cx="14844396" cy="668330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6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2691130"/>
            <a:ext cx="14200051" cy="13343520"/>
          </a:xfrm>
        </p:spPr>
        <p:txBody>
          <a:bodyPr anchor="ctr">
            <a:normAutofit/>
          </a:bodyPr>
          <a:lstStyle>
            <a:lvl1pPr algn="l">
              <a:defRPr sz="10289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17716606"/>
            <a:ext cx="14844398" cy="227019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1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19986797"/>
            <a:ext cx="14844396" cy="668330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28841" y="348919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12742942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45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7" y="2691130"/>
            <a:ext cx="14829780" cy="13343520"/>
          </a:xfrm>
        </p:spPr>
        <p:txBody>
          <a:bodyPr anchor="ctr">
            <a:normAutofit/>
          </a:bodyPr>
          <a:lstStyle>
            <a:lvl1pPr algn="l">
              <a:defRPr sz="10289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17716606"/>
            <a:ext cx="14844398" cy="227019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12">
                <a:solidFill>
                  <a:schemeClr val="accent1"/>
                </a:solidFill>
              </a:defRPr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19986797"/>
            <a:ext cx="14844396" cy="668330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5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78193" y="2691132"/>
            <a:ext cx="2288993" cy="23182968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5573" y="2691132"/>
            <a:ext cx="12148785" cy="2318296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11923209"/>
            <a:ext cx="14844396" cy="8063594"/>
          </a:xfrm>
        </p:spPr>
        <p:txBody>
          <a:bodyPr anchor="b"/>
          <a:lstStyle>
            <a:lvl1pPr algn="l">
              <a:defRPr sz="9354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19986797"/>
            <a:ext cx="14844396" cy="3798308"/>
          </a:xfrm>
        </p:spPr>
        <p:txBody>
          <a:bodyPr anchor="t"/>
          <a:lstStyle>
            <a:lvl1pPr marL="0" indent="0" algn="l">
              <a:buNone/>
              <a:defRPr sz="467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2691130"/>
            <a:ext cx="14844394" cy="58307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576" y="9538100"/>
            <a:ext cx="7221672" cy="17131992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48295" y="9538107"/>
            <a:ext cx="7221674" cy="17131996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4" y="2691130"/>
            <a:ext cx="14844391" cy="583078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9539840"/>
            <a:ext cx="7227665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573" y="12083803"/>
            <a:ext cx="7227665" cy="1458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42299" y="9539840"/>
            <a:ext cx="7227665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42299" y="12083803"/>
            <a:ext cx="7227665" cy="1458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2691130"/>
            <a:ext cx="14844394" cy="58307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6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6615712"/>
            <a:ext cx="6524957" cy="5643895"/>
          </a:xfrm>
        </p:spPr>
        <p:txBody>
          <a:bodyPr anchor="b">
            <a:normAutofit/>
          </a:bodyPr>
          <a:lstStyle>
            <a:lvl1pPr>
              <a:defRPr sz="467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576" y="2273182"/>
            <a:ext cx="7918389" cy="243969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12259605"/>
            <a:ext cx="6524957" cy="11409266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801872" indent="0">
              <a:buNone/>
              <a:defRPr sz="2455"/>
            </a:lvl2pPr>
            <a:lvl3pPr marL="1603743" indent="0">
              <a:buNone/>
              <a:defRPr sz="2105"/>
            </a:lvl3pPr>
            <a:lvl4pPr marL="2405615" indent="0">
              <a:buNone/>
              <a:defRPr sz="1754"/>
            </a:lvl4pPr>
            <a:lvl5pPr marL="3207487" indent="0">
              <a:buNone/>
              <a:defRPr sz="1754"/>
            </a:lvl5pPr>
            <a:lvl6pPr marL="4009358" indent="0">
              <a:buNone/>
              <a:defRPr sz="1754"/>
            </a:lvl6pPr>
            <a:lvl7pPr marL="4811230" indent="0">
              <a:buNone/>
              <a:defRPr sz="1754"/>
            </a:lvl7pPr>
            <a:lvl8pPr marL="5613102" indent="0">
              <a:buNone/>
              <a:defRPr sz="1754"/>
            </a:lvl8pPr>
            <a:lvl9pPr marL="6414973" indent="0">
              <a:buNone/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21192649"/>
            <a:ext cx="14844394" cy="2501912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5573" y="2691130"/>
            <a:ext cx="14844394" cy="16977243"/>
          </a:xfrm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23694561"/>
            <a:ext cx="14844394" cy="2975535"/>
          </a:xfrm>
        </p:spPr>
        <p:txBody>
          <a:bodyPr>
            <a:normAutofit/>
          </a:bodyPr>
          <a:lstStyle>
            <a:lvl1pPr marL="0" indent="0">
              <a:buNone/>
              <a:defRPr sz="2806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799" y="-37381"/>
            <a:ext cx="21443971" cy="30349974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574" y="2691130"/>
            <a:ext cx="14844391" cy="5830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9538107"/>
            <a:ext cx="14844394" cy="17131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40421" y="26670103"/>
            <a:ext cx="159987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77C1-E9EE-4813-83CA-4D4BA6A5F79E}" type="datetimeFigureOut">
              <a:rPr lang="ko-KR" altLang="en-US" smtClean="0"/>
              <a:t>2016-06-16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574" y="26670103"/>
            <a:ext cx="1081101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1144" y="26670103"/>
            <a:ext cx="119882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accent1"/>
                </a:solidFill>
              </a:defRPr>
            </a:lvl1pPr>
          </a:lstStyle>
          <a:p>
            <a:fld id="{8AE59087-2C45-4C14-B553-530E63E1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1069162" rtl="0" eaLnBrk="1" latinLnBrk="1" hangingPunct="1">
        <a:spcBef>
          <a:spcPct val="0"/>
        </a:spcBef>
        <a:buNone/>
        <a:defRPr sz="84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01872" indent="-801872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37389" indent="-668226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72906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7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42068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811230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1" hangingPunct="1">
        <a:spcBef>
          <a:spcPts val="233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3" y="13120314"/>
            <a:ext cx="7256028" cy="4975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426" y="11546714"/>
            <a:ext cx="3677163" cy="66017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981" y="19076450"/>
            <a:ext cx="6991261" cy="47936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3" y="24109993"/>
            <a:ext cx="7524474" cy="51592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17" y="24540706"/>
            <a:ext cx="7396404" cy="50714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45" y="18567028"/>
            <a:ext cx="7524474" cy="51592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46568" y="595664"/>
            <a:ext cx="16585446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해부학 사전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59336" y="4557787"/>
            <a:ext cx="7543026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설계 및 프로젝트 기본</a:t>
            </a:r>
            <a:endParaRPr lang="en-US" altLang="ko-KR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ko-KR" alt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지도교수 </a:t>
            </a:r>
            <a:r>
              <a:rPr lang="en-US" altLang="ko-KR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</a:t>
            </a:r>
            <a:r>
              <a:rPr lang="ko-KR" alt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강병익 교수님</a:t>
            </a:r>
            <a:endParaRPr lang="en-US" altLang="ko-KR" sz="4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12615039 </a:t>
            </a:r>
            <a:r>
              <a:rPr lang="ko-KR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이준호</a:t>
            </a:r>
            <a:endParaRPr lang="en-US" altLang="ko-KR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ko-KR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13615029 </a:t>
            </a:r>
            <a:r>
              <a:rPr lang="ko-KR" alt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박영호</a:t>
            </a:r>
            <a:endParaRPr lang="en-US" altLang="ko-KR" sz="44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14615032 </a:t>
            </a:r>
            <a:r>
              <a:rPr lang="ko-KR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윤성희</a:t>
            </a:r>
            <a:endParaRPr lang="en-US" altLang="ko-KR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47697" y="4416985"/>
            <a:ext cx="106902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4800" b="1" cap="none" spc="0" dirty="0" smtClean="0">
                <a:ln/>
                <a:solidFill>
                  <a:schemeClr val="accent3"/>
                </a:solidFill>
                <a:effectLst/>
              </a:rPr>
              <a:t>개발목표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US" altLang="ko-KR" sz="4800" b="1" cap="none" spc="0" dirty="0" smtClean="0">
                <a:ln/>
                <a:solidFill>
                  <a:schemeClr val="accent3"/>
                </a:solidFill>
                <a:effectLst/>
              </a:rPr>
              <a:t>C# WPF Programming </a:t>
            </a:r>
            <a:r>
              <a:rPr lang="ko-KR" altLang="en-US" sz="4800" b="1" cap="none" spc="0" dirty="0" smtClean="0">
                <a:ln/>
                <a:solidFill>
                  <a:schemeClr val="accent3"/>
                </a:solidFill>
                <a:effectLst/>
              </a:rPr>
              <a:t>실력향상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ko-KR" altLang="en-US" sz="4800" b="1" cap="none" spc="0" dirty="0" smtClean="0">
                <a:ln/>
                <a:solidFill>
                  <a:schemeClr val="accent3"/>
                </a:solidFill>
                <a:effectLst/>
              </a:rPr>
              <a:t>해부학을 일반인도 쉽게 시각적으로 다가갈 수 있는 프로그램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en-US" altLang="ko-KR" sz="4800" b="1" cap="none" spc="0" dirty="0" smtClean="0">
                <a:ln/>
                <a:solidFill>
                  <a:schemeClr val="accent3"/>
                </a:solidFill>
                <a:effectLst/>
              </a:rPr>
              <a:t>DB</a:t>
            </a:r>
            <a:r>
              <a:rPr lang="ko-KR" altLang="en-US" sz="4800" b="1" cap="none" spc="0" dirty="0" smtClean="0">
                <a:ln/>
                <a:solidFill>
                  <a:schemeClr val="accent3"/>
                </a:solidFill>
                <a:effectLst/>
              </a:rPr>
              <a:t>를 작성하고 관리하고 활용</a:t>
            </a:r>
            <a:endParaRPr lang="ko-KR" altLang="en-US" sz="4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2082" y="8385414"/>
            <a:ext cx="1777441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fontAlgn="base"/>
            <a:r>
              <a:rPr lang="ko-KR" altLang="en-US" sz="5400" b="1" cap="none" spc="0" dirty="0">
                <a:ln/>
                <a:solidFill>
                  <a:schemeClr val="accent3"/>
                </a:solidFill>
                <a:effectLst/>
              </a:rPr>
              <a:t>기대효과</a:t>
            </a: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ko-KR" altLang="en-US" sz="5400" b="1" cap="none" spc="0" dirty="0">
                <a:ln/>
                <a:solidFill>
                  <a:schemeClr val="accent3"/>
                </a:solidFill>
                <a:effectLst/>
              </a:rPr>
              <a:t>전문가들의 참고 프로그램이 될 수 있다</a:t>
            </a:r>
            <a:r>
              <a:rPr lang="en-US" altLang="ko-KR" sz="5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  <a:endParaRPr lang="ko-KR" altLang="en-US" sz="5400" b="1" cap="none" spc="0" dirty="0">
              <a:ln/>
              <a:solidFill>
                <a:schemeClr val="accent3"/>
              </a:solidFill>
              <a:effectLst/>
            </a:endParaRP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ko-KR" altLang="en-US" sz="5400" b="1" cap="none" spc="0" dirty="0">
                <a:ln/>
                <a:solidFill>
                  <a:schemeClr val="accent3"/>
                </a:solidFill>
                <a:effectLst/>
              </a:rPr>
              <a:t>일반인들에게 해부학서적보다 더 시각적인 예를 돕는다</a:t>
            </a:r>
            <a:r>
              <a:rPr lang="en-US" altLang="ko-KR" sz="5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  <a:endParaRPr lang="ko-KR" altLang="en-US" sz="5400" b="1" cap="none" spc="0" dirty="0">
              <a:ln/>
              <a:solidFill>
                <a:schemeClr val="accent3"/>
              </a:solidFill>
              <a:effectLst/>
            </a:endParaRPr>
          </a:p>
          <a:p>
            <a:pPr marL="685800" indent="-685800" fontAlgn="base">
              <a:buFont typeface="Arial" panose="020B0604020202020204" pitchFamily="34" charset="0"/>
              <a:buChar char="•"/>
            </a:pPr>
            <a:r>
              <a:rPr lang="ko-KR" altLang="en-US" sz="5400" b="1" cap="none" spc="0" dirty="0">
                <a:ln/>
                <a:solidFill>
                  <a:schemeClr val="accent3"/>
                </a:solidFill>
                <a:effectLst/>
              </a:rPr>
              <a:t>의학용어를 더 쉽게 검색할 수 있다</a:t>
            </a:r>
            <a:r>
              <a:rPr lang="en-US" altLang="ko-KR" sz="5400" b="1" cap="none" spc="0" dirty="0">
                <a:ln/>
                <a:solidFill>
                  <a:schemeClr val="accent3"/>
                </a:solidFill>
                <a:effectLst/>
              </a:rPr>
              <a:t>.</a:t>
            </a:r>
            <a:endParaRPr lang="ko-KR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1846568" y="19414075"/>
            <a:ext cx="1106905" cy="3080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6548170">
            <a:off x="10100189" y="14090354"/>
            <a:ext cx="809446" cy="231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14706401" y="18475937"/>
            <a:ext cx="603211" cy="78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4493457" y="23931006"/>
            <a:ext cx="603211" cy="78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8823321">
            <a:off x="10510874" y="23803461"/>
            <a:ext cx="603211" cy="78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9119162">
            <a:off x="6422215" y="18144700"/>
            <a:ext cx="603211" cy="78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70243" y="24505693"/>
            <a:ext cx="75430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검색</a:t>
            </a:r>
            <a:r>
              <a:rPr lang="en-US" altLang="ko-K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 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리스트박스</a:t>
            </a:r>
            <a:endParaRPr lang="en-US" altLang="ko-KR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1087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60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윤성희</dc:creator>
  <cp:lastModifiedBy>윤성희</cp:lastModifiedBy>
  <cp:revision>3</cp:revision>
  <dcterms:created xsi:type="dcterms:W3CDTF">2016-06-16T04:04:28Z</dcterms:created>
  <dcterms:modified xsi:type="dcterms:W3CDTF">2016-06-16T04:29:14Z</dcterms:modified>
</cp:coreProperties>
</file>