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7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5808-3ABD-43FD-AFB1-6C6BD83CE357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FD3-E694-4AE8-81AF-D32FDACF9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3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3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7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3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8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3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6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5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8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ADB4-50A6-48AF-870A-F351FACBBD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1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3014662"/>
            <a:ext cx="9144000" cy="298608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5" y="2286001"/>
            <a:ext cx="4499058" cy="14859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907444" y="2489727"/>
            <a:ext cx="4616363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775" spc="45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서버 및 </a:t>
            </a:r>
            <a:endParaRPr lang="en-US" altLang="ko-KR" sz="2775" spc="45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775" spc="45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클라이언트 연구</a:t>
            </a:r>
            <a:endParaRPr lang="ru-RU" altLang="ko-KR" sz="2775" spc="45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5109" y="4768121"/>
            <a:ext cx="202619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05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의료 </a:t>
            </a:r>
            <a:r>
              <a:rPr lang="en-US" altLang="ko-KR" sz="105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IT</a:t>
            </a:r>
            <a:r>
              <a:rPr lang="ko-KR" altLang="en-US" sz="105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공학과</a:t>
            </a:r>
            <a:endParaRPr lang="en-US" altLang="ko-KR" sz="1050" spc="22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05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14615032 </a:t>
            </a:r>
            <a:r>
              <a:rPr lang="ko-KR" altLang="en-US" sz="105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윤성희</a:t>
            </a:r>
            <a:endParaRPr lang="en-US" altLang="ko-KR" sz="1050" spc="22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27834" y="4387247"/>
            <a:ext cx="105727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13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5400" spc="-113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8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디자인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" y="1484784"/>
            <a:ext cx="9144000" cy="48652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536" y="4344251"/>
            <a:ext cx="3362147" cy="1921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m3.php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93696" y="4362515"/>
            <a:ext cx="4370792" cy="1853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UV LED 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"/>
          <a:stretch/>
        </p:blipFill>
        <p:spPr>
          <a:xfrm>
            <a:off x="20552" y="1097589"/>
            <a:ext cx="9144000" cy="49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5688" y="1484784"/>
            <a:ext cx="9144000" cy="48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844824"/>
            <a:ext cx="5474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>
                <a:latin typeface="+mn-ea"/>
              </a:rPr>
              <a:t> 서버 </a:t>
            </a:r>
            <a:r>
              <a:rPr lang="en-US" altLang="ko-KR" sz="3600" dirty="0" smtClean="0">
                <a:latin typeface="+mn-ea"/>
              </a:rPr>
              <a:t>– </a:t>
            </a:r>
            <a:r>
              <a:rPr lang="ko-KR" altLang="en-US" sz="3600" dirty="0" smtClean="0">
                <a:latin typeface="+mn-ea"/>
              </a:rPr>
              <a:t>클라이언트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latin typeface="+mn-ea"/>
              </a:rPr>
              <a:t> 웹 구조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웹 </a:t>
            </a:r>
            <a:r>
              <a:rPr lang="ko-KR" altLang="en-US" sz="3600" dirty="0" smtClean="0">
                <a:latin typeface="+mn-ea"/>
              </a:rPr>
              <a:t>디자인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웹 결과</a:t>
            </a:r>
            <a:endParaRPr lang="en-US" altLang="ko-KR" sz="3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2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비트나미</a:t>
            </a:r>
            <a:r>
              <a:rPr lang="ko-KR" altLang="en-US" dirty="0" smtClean="0"/>
              <a:t> 워드프레스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50718"/>
            <a:ext cx="2571750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2203896"/>
            <a:ext cx="7809196" cy="4176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windows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1137845" y="3056125"/>
            <a:ext cx="6468594" cy="6524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Apache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37845" y="4077008"/>
            <a:ext cx="6468594" cy="6524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37845" y="5075377"/>
            <a:ext cx="6468594" cy="6524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0595" y="59501"/>
            <a:ext cx="7585092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3182559" cy="2516055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3362071" y="3678915"/>
            <a:ext cx="243406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02" y="2495072"/>
            <a:ext cx="3176045" cy="1692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30795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PHP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525656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Incu_db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Sens_table</a:t>
            </a:r>
            <a:endParaRPr lang="en-US" altLang="ko-KR" dirty="0" smtClean="0"/>
          </a:p>
          <a:p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 센서 값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</a:t>
            </a:r>
          </a:p>
          <a:p>
            <a:r>
              <a:rPr lang="en-US" altLang="ko-KR" dirty="0" err="1" smtClean="0"/>
              <a:t>Sens_baby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1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56892"/>
            <a:ext cx="3176045" cy="1692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4149080"/>
            <a:ext cx="553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Incu_db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Sens_table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 값 출력</a:t>
            </a:r>
            <a:endParaRPr lang="en-US" altLang="ko-KR" dirty="0" smtClean="0"/>
          </a:p>
          <a:p>
            <a:r>
              <a:rPr lang="en-US" altLang="ko-KR" dirty="0" err="1" smtClean="0"/>
              <a:t>Sens_baby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혈액형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입원날짜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362071" y="3678915"/>
            <a:ext cx="243406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9952" y="30795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PHP</a:t>
            </a:r>
            <a:endParaRPr lang="ko-KR" altLang="en-US" sz="2800" dirty="0"/>
          </a:p>
        </p:txBody>
      </p:sp>
      <p:sp>
        <p:nvSpPr>
          <p:cNvPr id="9" name="액자 8"/>
          <p:cNvSpPr/>
          <p:nvPr/>
        </p:nvSpPr>
        <p:spPr>
          <a:xfrm>
            <a:off x="5868144" y="2708920"/>
            <a:ext cx="3024336" cy="16561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168" y="333207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웹 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8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340768"/>
            <a:ext cx="780919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48575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Index.html</a:t>
            </a:r>
            <a:endParaRPr lang="ko-KR" altLang="en-US" sz="3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2131632"/>
            <a:ext cx="7416823" cy="4392488"/>
            <a:chOff x="683568" y="2967958"/>
            <a:chExt cx="7416823" cy="3413370"/>
          </a:xfrm>
        </p:grpSpPr>
        <p:sp>
          <p:nvSpPr>
            <p:cNvPr id="8" name="직사각형 7"/>
            <p:cNvSpPr/>
            <p:nvPr/>
          </p:nvSpPr>
          <p:spPr>
            <a:xfrm>
              <a:off x="1111205" y="3169820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Video.html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7748" y="3516620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69794" y="3501976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92321" y="362460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Img.php</a:t>
              </a:r>
              <a:endParaRPr lang="ko-KR" alt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76" y="3653152"/>
              <a:ext cx="1327510" cy="35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영상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/>
                <a:t>1</a:t>
              </a:r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00329" y="3120358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Video2.html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89433" y="3491276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81479" y="3476632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0071" y="3648949"/>
              <a:ext cx="1152128" cy="23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Img2.php</a:t>
              </a:r>
              <a:endParaRPr lang="ko-KR" alt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09688" y="3614501"/>
              <a:ext cx="1327510" cy="35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영상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/>
                <a:t>2</a:t>
              </a:r>
              <a:endParaRPr lang="ko-KR" altLang="en-US" sz="2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12497" y="4272486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Video2.html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01601" y="4643404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93647" y="4628760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6174" y="475138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Img2.php</a:t>
              </a:r>
              <a:endParaRPr lang="ko-KR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104" y="4681604"/>
              <a:ext cx="132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영상 </a:t>
              </a:r>
              <a:r>
                <a:rPr lang="en-US" altLang="ko-KR" sz="1400" dirty="0" smtClean="0"/>
                <a:t>IP</a:t>
              </a:r>
              <a:r>
                <a:rPr lang="ko-KR" altLang="en-US" sz="1400" dirty="0" smtClean="0"/>
                <a:t>주소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/>
                <a:t>2</a:t>
              </a:r>
              <a:endParaRPr lang="ko-KR" altLang="en-US" sz="28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0531" y="4272486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Video2.html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29635" y="4643404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21681" y="4628760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2534" y="4806623"/>
              <a:ext cx="1152128" cy="23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Img2.php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9336" y="4750907"/>
              <a:ext cx="1327510" cy="35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영상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/>
                <a:t>2</a:t>
              </a:r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20009" y="4343526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Video.html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09113" y="4664982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01159" y="4650338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23686" y="4772964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Img.php</a:t>
              </a:r>
              <a:endParaRPr lang="ko-KR" alt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5616" y="4752644"/>
              <a:ext cx="1327510" cy="35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영상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/>
                <a:t>1</a:t>
              </a:r>
              <a:endParaRPr lang="ko-KR" altLang="en-US" sz="2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24065" y="4321948"/>
              <a:ext cx="2380675" cy="11016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Video.html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13169" y="4692866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5215" y="4678222"/>
              <a:ext cx="1008112" cy="5545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6960" y="4836631"/>
              <a:ext cx="1152128" cy="23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Img.php</a:t>
              </a:r>
              <a:endParaRPr lang="ko-KR" alt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47425" y="4791126"/>
              <a:ext cx="1327510" cy="35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영상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/>
                <a:t>1</a:t>
              </a:r>
              <a:endParaRPr lang="ko-KR" altLang="en-US" sz="2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3568" y="2967958"/>
              <a:ext cx="7416823" cy="3413370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M1.php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340768"/>
            <a:ext cx="780919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48575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m2.html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237431"/>
            <a:ext cx="3362147" cy="19836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9592" y="4387992"/>
            <a:ext cx="3362147" cy="1921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m3.php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02173" y="2255321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If.php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02173" y="3670252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Temp.php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02173" y="5076551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UV LED 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340768"/>
            <a:ext cx="7809196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48575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m22.html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237431"/>
            <a:ext cx="3362147" cy="19836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9592" y="4387992"/>
            <a:ext cx="3362147" cy="1921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m3.php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02173" y="2255321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If2.php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02173" y="3670252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Temp.php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02173" y="5076551"/>
            <a:ext cx="3034439" cy="1101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16638"/>
            <a:ext cx="9144000" cy="1009528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59501"/>
            <a:ext cx="7585092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디자인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" y="1412776"/>
            <a:ext cx="9144000" cy="48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166</Words>
  <Application>Microsoft Office PowerPoint</Application>
  <PresentationFormat>화면 슬라이드 쇼(4:3)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목차</vt:lpstr>
      <vt:lpstr>비트나미 워드프레스</vt:lpstr>
      <vt:lpstr>아두이노 – php - 데이터베이스</vt:lpstr>
      <vt:lpstr>데이터베이스 – php - 웹</vt:lpstr>
      <vt:lpstr>웹 구조</vt:lpstr>
      <vt:lpstr>웹 구조</vt:lpstr>
      <vt:lpstr>웹 구조</vt:lpstr>
      <vt:lpstr>웹 디자인</vt:lpstr>
      <vt:lpstr>웹 디자인</vt:lpstr>
      <vt:lpstr>웹 결과</vt:lpstr>
      <vt:lpstr>웹 결과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[학부생]윤성희</cp:lastModifiedBy>
  <cp:revision>10</cp:revision>
  <dcterms:created xsi:type="dcterms:W3CDTF">2006-10-05T04:04:58Z</dcterms:created>
  <dcterms:modified xsi:type="dcterms:W3CDTF">2019-06-17T10:53:31Z</dcterms:modified>
</cp:coreProperties>
</file>