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C"/>
    <a:srgbClr val="003458"/>
    <a:srgbClr val="0099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AFFDA-5F7C-66F9-36EF-C71DDC16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7DF65-D5AF-BF2D-9CED-75E663EB3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B9616-A192-65E4-336C-DDC5D012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A8821-D73A-86CA-347A-2AAD891A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FBB2C-EFFC-3B63-FE19-A3E9F3C3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92962-CE77-6DD7-68E6-DC09D826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8D110-BFE5-3C52-AF8F-800E4195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1EC59-C64D-5A65-74ED-90878655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3F77F-B19C-80C8-2AE4-89E0741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E4B0F-093A-ACD7-31E3-81171970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46A5D-BE85-4CA1-D174-D40D7D33A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0AF17-2205-D62C-A4CC-F798837E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36209-3C86-8303-E154-C0621B08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23BBE-DD0E-E0CD-0E02-A11F806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A8897-46F9-958E-81AD-6136CC7F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E590-CA12-D53F-F04C-5633F54A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9ADBB-BE77-A078-CA02-552C1A33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E920B-0D60-DBB9-DF52-4F26B9B9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8A85C-60CD-2638-F0D9-F4484822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8D18C-ACE2-2079-9FEE-8A006113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1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D3F0-7143-5A40-A203-0AE6A439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C4454-4842-A445-E1CF-0F8F6704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51C13-6D49-E91D-E7FE-4835228E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83E7E-46FB-3BBF-B283-AC0FF659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3BF01-E629-2FC0-3CC7-DA975EE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095E-D630-0BD6-C1A8-53C3B63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57460-E3C9-C36B-2C77-DA3CAD6FF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9BF5E-72BF-439D-2199-8CAEB6C5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FD58D-D3FC-914B-7787-BDC6CE0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7A51E-58B1-8EEB-0609-2EDBBAA5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25C3D-6F57-C30A-DBA3-BB11D022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DE251-4973-41F4-2FAC-B1C00F04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0B7A5-C4A0-EC8D-A679-881EB2D5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FB86C-83A6-7EC8-7D8E-BDC4BFB1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AEB54D-60BC-8121-1B67-21DF9E3A5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712E21-3BB3-E576-36D2-ECAC0F22C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73535-E895-037E-99F9-E293C98E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0E8C3-FC28-6B9D-BB8A-1E848B8E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EECBA7-A522-C227-46A6-2569E05F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2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778B-0271-C8BF-2E29-5A07F5B6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BDF405-41C5-A4E9-7466-B97F72F8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58509-9EAC-A688-7DCB-C4DCC48A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AA18A-F971-662F-B8C6-B7E502F5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9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19298-AE9A-9CF5-8A0A-F34ED558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99A4F9-A00E-5B81-EE3F-ED20F17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7C8AC-783A-E7E4-0F0F-7CFCDA16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6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6B28-422B-1C4D-583F-81CC5CA3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3C2E4-B9A8-42B7-2A19-8BA9A1E8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0C702-7562-8783-1613-2E5B18D9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FC2BD-02BE-F9F1-06DF-2632D22C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72560-2801-F72D-B32B-33B75148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76953-CF0E-2F95-101A-8DA630F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8782-2C4E-BB69-BCBE-B9BEA2DD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18F11-21FD-287A-7919-A8F073063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18128-4D8E-0F0C-47A6-13E2F03F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3C142-08DE-1AE9-FCFD-5E57AAB5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FB217-BC3C-4CF8-C66C-A1366457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3C555-CEFA-F48E-8748-15D3CA02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E3BF3-589E-C0AF-D3C3-3D2DC766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1FB93-5444-53F9-F873-0B1AF3D3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B6AD2-921F-6EB8-3F6B-18826FF8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FBE3E-4FD7-4E7E-97D6-04573FA2918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6AC50-A015-8CF3-37FB-869FB21F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FD3B3-BFAE-7560-CC85-EAB6DFDB1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6F57-BEAC-4876-9946-1CBD357B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878AC-B804-294B-ED28-F0B2CC9B2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0099A4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Trip Planner</a:t>
            </a:r>
            <a:endParaRPr lang="ko-KR" altLang="en-US" i="1" dirty="0">
              <a:solidFill>
                <a:srgbClr val="0099A4"/>
              </a:solidFill>
              <a:latin typeface="Lato Black" panose="020B0604020202020204" pitchFamily="34" charset="0"/>
              <a:cs typeface="Lato Black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B756B2-D200-F888-58D1-DAAE1E991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0099A4"/>
                </a:solidFill>
                <a:latin typeface="Lato Black" panose="020F0502020204030203" pitchFamily="34" charset="0"/>
              </a:rPr>
              <a:t>leave with me</a:t>
            </a:r>
            <a:endParaRPr lang="ko-KR" altLang="en-US" i="1" dirty="0">
              <a:solidFill>
                <a:srgbClr val="0099A4"/>
              </a:solidFill>
              <a:latin typeface="Lato Black" panose="020F0502020204030203" pitchFamily="34" charset="0"/>
            </a:endParaRPr>
          </a:p>
        </p:txBody>
      </p:sp>
      <p:sp>
        <p:nvSpPr>
          <p:cNvPr id="5" name="오각형 4">
            <a:extLst>
              <a:ext uri="{FF2B5EF4-FFF2-40B4-BE49-F238E27FC236}">
                <a16:creationId xmlns:a16="http://schemas.microsoft.com/office/drawing/2014/main" id="{567CEF28-F38E-FE80-08A8-D1B4EE6B5CAD}"/>
              </a:ext>
            </a:extLst>
          </p:cNvPr>
          <p:cNvSpPr/>
          <p:nvPr/>
        </p:nvSpPr>
        <p:spPr>
          <a:xfrm>
            <a:off x="5496464" y="1122363"/>
            <a:ext cx="1199071" cy="1117121"/>
          </a:xfrm>
          <a:prstGeom prst="pentagon">
            <a:avLst/>
          </a:prstGeom>
          <a:noFill/>
          <a:ln w="38100">
            <a:solidFill>
              <a:srgbClr val="004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99A4"/>
              </a:solidFill>
            </a:endParaRPr>
          </a:p>
        </p:txBody>
      </p:sp>
      <p:pic>
        <p:nvPicPr>
          <p:cNvPr id="7" name="그래픽 6" descr="이륙 단색으로 채워진">
            <a:extLst>
              <a:ext uri="{FF2B5EF4-FFF2-40B4-BE49-F238E27FC236}">
                <a16:creationId xmlns:a16="http://schemas.microsoft.com/office/drawing/2014/main" id="{E6CA3BF9-6B0F-CACE-B451-66C4D2672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401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878AC-B804-294B-ED28-F0B2CC9B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324" y="2558262"/>
            <a:ext cx="4750279" cy="956544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solidFill>
                  <a:srgbClr val="0099A4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Trip Planner</a:t>
            </a:r>
            <a:endParaRPr lang="ko-KR" altLang="en-US" sz="5400" i="1" dirty="0">
              <a:solidFill>
                <a:srgbClr val="0099A4"/>
              </a:solidFill>
              <a:latin typeface="Lato Black" panose="020B0604020202020204" pitchFamily="34" charset="0"/>
              <a:cs typeface="Lato Black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A11461-082F-3E64-0B47-3BACFDF5A4F4}"/>
              </a:ext>
            </a:extLst>
          </p:cNvPr>
          <p:cNvGrpSpPr/>
          <p:nvPr/>
        </p:nvGrpSpPr>
        <p:grpSpPr>
          <a:xfrm>
            <a:off x="2976112" y="2691442"/>
            <a:ext cx="741873" cy="737558"/>
            <a:chOff x="2468592" y="2235200"/>
            <a:chExt cx="1199071" cy="1193800"/>
          </a:xfrm>
        </p:grpSpPr>
        <p:sp>
          <p:nvSpPr>
            <p:cNvPr id="5" name="오각형 4">
              <a:extLst>
                <a:ext uri="{FF2B5EF4-FFF2-40B4-BE49-F238E27FC236}">
                  <a16:creationId xmlns:a16="http://schemas.microsoft.com/office/drawing/2014/main" id="{567CEF28-F38E-FE80-08A8-D1B4EE6B5CAD}"/>
                </a:ext>
              </a:extLst>
            </p:cNvPr>
            <p:cNvSpPr/>
            <p:nvPr/>
          </p:nvSpPr>
          <p:spPr>
            <a:xfrm>
              <a:off x="2468592" y="2235200"/>
              <a:ext cx="1199071" cy="1117121"/>
            </a:xfrm>
            <a:prstGeom prst="pentagon">
              <a:avLst/>
            </a:prstGeom>
            <a:noFill/>
            <a:ln w="38100">
              <a:solidFill>
                <a:srgbClr val="0049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99A4"/>
                </a:solidFill>
              </a:endParaRPr>
            </a:p>
          </p:txBody>
        </p:sp>
        <p:pic>
          <p:nvPicPr>
            <p:cNvPr id="7" name="그래픽 6" descr="이륙 단색으로 채워진">
              <a:extLst>
                <a:ext uri="{FF2B5EF4-FFF2-40B4-BE49-F238E27FC236}">
                  <a16:creationId xmlns:a16="http://schemas.microsoft.com/office/drawing/2014/main" id="{E6CA3BF9-6B0F-CACE-B451-66C4D267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0927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14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Lato Black</vt:lpstr>
      <vt:lpstr>Office 테마</vt:lpstr>
      <vt:lpstr>Trip Planner</vt:lpstr>
      <vt:lpstr>Trip Planner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</dc:title>
  <dc:creator>이세희</dc:creator>
  <cp:lastModifiedBy> </cp:lastModifiedBy>
  <cp:revision>2</cp:revision>
  <dcterms:created xsi:type="dcterms:W3CDTF">2023-05-19T09:25:37Z</dcterms:created>
  <dcterms:modified xsi:type="dcterms:W3CDTF">2023-05-22T04:21:19Z</dcterms:modified>
</cp:coreProperties>
</file>