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matic SC" pitchFamily="2" charset="-79"/>
      <p:regular r:id="rId8"/>
      <p:bold r:id="rId9"/>
    </p:embeddedFont>
    <p:embeddedFont>
      <p:font typeface="Roboto Mono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f30a0e1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f30a0e1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f30a0e14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f30a0e14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f30a0e1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f30a0e1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f30a0e14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f30a0e14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Design Tool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Wendy Ju &amp; David Goedicke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CCRMA Summer Workshop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7047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Detect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67047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Melody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Rhythm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Instrument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1762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1762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Who: Music Lover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What: Something to move, creating flow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When: </a:t>
            </a:r>
            <a:r>
              <a:rPr lang="en-US" b="1" dirty="0"/>
              <a:t>Night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Where: Jazz Bar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Why? We both like Jazz</a:t>
            </a:r>
            <a:endParaRPr b="1"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72332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React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72332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Shake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Gesture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Waving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Light Changing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77617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Outcomes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77617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Interact with music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827400" y="2644050"/>
            <a:ext cx="7489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sz="100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7047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Detect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67047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Amatic SC"/>
                <a:ea typeface="Amatic SC"/>
                <a:cs typeface="Amatic SC"/>
                <a:sym typeface="Amatic SC"/>
              </a:rPr>
              <a:t>Use of toilet?</a:t>
            </a:r>
            <a:endParaRPr sz="1800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latin typeface="Amatic SC"/>
                <a:ea typeface="Amatic SC"/>
                <a:cs typeface="Amatic SC"/>
                <a:sym typeface="Amatic SC"/>
              </a:rPr>
              <a:t>Absence of hand washing</a:t>
            </a:r>
            <a:endParaRPr sz="1800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Amatic SC"/>
                <a:ea typeface="Amatic SC"/>
                <a:cs typeface="Amatic SC"/>
                <a:sym typeface="Amatic SC"/>
              </a:rPr>
              <a:t>Absence of toilet flushing</a:t>
            </a:r>
            <a:endParaRPr sz="1800"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1762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1762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Who: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W’s kids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What: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Need reminders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When: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After using toilet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Where: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Bathroom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Why?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Basic hygiene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72332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React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72332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Audio reminder to wash hands 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Audio reminder to  flush toilet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776175" y="565050"/>
            <a:ext cx="175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Outcomes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776175" y="1399050"/>
            <a:ext cx="1750200" cy="31794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Kids learn basic bathroom hygiene habits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78725" y="565050"/>
            <a:ext cx="1292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is needed?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533275" y="56505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Pre-conditions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Buy the ticket; light off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See some instruments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533275" y="1999925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Positive and negative examples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Ticket for </a:t>
            </a:r>
            <a:r>
              <a:rPr lang="en" dirty="0" err="1"/>
              <a:t>sth</a:t>
            </a:r>
            <a:r>
              <a:rPr lang="en" dirty="0"/>
              <a:t> else; No electricity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Musicians</a:t>
            </a:r>
            <a:r>
              <a:rPr lang="en" dirty="0"/>
              <a:t> come to bar but not for playing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533275" y="343480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Obstacles/Caveats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Audience Noise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393125" y="565050"/>
            <a:ext cx="1619400" cy="1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simulate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012900" y="56505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Pre-conditions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; Turn off the light;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</a:t>
            </a:r>
            <a:r>
              <a:rPr lang="en" dirty="0"/>
              <a:t>ring some instruments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6012900" y="1999925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Positive and negative examples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6012900" y="343480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Obstacles/Caveats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0" y="1999925"/>
            <a:ext cx="83421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endParaRPr sz="10000">
              <a:solidFill>
                <a:srgbClr val="D9D9D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78725" y="565050"/>
            <a:ext cx="12924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is needed?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533275" y="56505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Pre-conditions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trike="sngStrike">
                <a:latin typeface="Amatic SC"/>
                <a:ea typeface="Amatic SC"/>
                <a:cs typeface="Amatic SC"/>
                <a:sym typeface="Amatic SC"/>
              </a:rPr>
              <a:t>Someone 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KIDS went in bathroom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1533275" y="1999925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examples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Water in the sink vs. toilet vs. shower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Soap? Other bathroom sounds?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1533275" y="343480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Obstacles/Caveats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Amatic SC"/>
                <a:ea typeface="Amatic SC"/>
                <a:cs typeface="Amatic SC"/>
                <a:sym typeface="Amatic SC"/>
              </a:rPr>
              <a:t>FAN NOISE? IPAD?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393125" y="565050"/>
            <a:ext cx="1619400" cy="17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simulate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6012900" y="56505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Pre-conditions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Adult pours water in Toilet 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6012900" y="1999925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examples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Wash hands, Flush toilet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Just run sink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012900" y="3434800"/>
            <a:ext cx="2952900" cy="131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Obstacles/Caveats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FAN NOISE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IPAD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250</Words>
  <Application>Microsoft Macintosh PowerPoint</Application>
  <PresentationFormat>On-screen Show (16:9)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Amatic SC</vt:lpstr>
      <vt:lpstr>Roboto Mono</vt:lpstr>
      <vt:lpstr>Arial</vt:lpstr>
      <vt:lpstr>Simple Light</vt:lpstr>
      <vt:lpstr>Interaction Design Tool</vt:lpstr>
      <vt:lpstr>What to Detect</vt:lpstr>
      <vt:lpstr>What to Detect</vt:lpstr>
      <vt:lpstr>What kind of data is needed?</vt:lpstr>
      <vt:lpstr>What kind of data is needed?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Design Tool</dc:title>
  <cp:lastModifiedBy>Yunsi Zhang</cp:lastModifiedBy>
  <cp:revision>3</cp:revision>
  <dcterms:modified xsi:type="dcterms:W3CDTF">2020-08-05T21:57:04Z</dcterms:modified>
</cp:coreProperties>
</file>