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" y="9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50280-7E09-4861-A216-8C0A1C021928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95132-9E46-4642-A72C-3ECCFFE53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Malgun Gothic"/>
                <a:cs typeface="Malgun Gothic"/>
              </a:rPr>
              <a:t>python -m </a:t>
            </a:r>
            <a:r>
              <a:rPr lang="en-US" altLang="ko-KR" sz="1200" spc="-10" dirty="0" err="1" smtClean="0">
                <a:latin typeface="Malgun Gothic"/>
                <a:cs typeface="Malgun Gothic"/>
              </a:rPr>
              <a:t>ipykernel</a:t>
            </a:r>
            <a:r>
              <a:rPr lang="en-US" altLang="ko-KR" sz="1200" spc="-10" dirty="0" smtClean="0">
                <a:latin typeface="Malgun Gothic"/>
                <a:cs typeface="Malgun Gothic"/>
              </a:rPr>
              <a:t> </a:t>
            </a:r>
            <a:r>
              <a:rPr lang="en-US" altLang="ko-KR" sz="1200" spc="-5" dirty="0" smtClean="0">
                <a:latin typeface="Malgun Gothic"/>
                <a:cs typeface="Malgun Gothic"/>
              </a:rPr>
              <a:t>install </a:t>
            </a:r>
            <a:r>
              <a:rPr lang="en-US" altLang="ko-KR" sz="1200" dirty="0" smtClean="0">
                <a:latin typeface="Malgun Gothic"/>
                <a:cs typeface="Malgun Gothic"/>
              </a:rPr>
              <a:t>--user --name </a:t>
            </a:r>
            <a:r>
              <a:rPr lang="en-US" altLang="ko-KR" sz="1200" dirty="0" err="1" smtClean="0">
                <a:latin typeface="Malgun Gothic"/>
                <a:cs typeface="Malgun Gothic"/>
              </a:rPr>
              <a:t>pytorch</a:t>
            </a:r>
            <a:r>
              <a:rPr lang="en-US" altLang="ko-KR" sz="1200" dirty="0" smtClean="0">
                <a:latin typeface="Malgun Gothic"/>
                <a:cs typeface="Malgun Gothic"/>
              </a:rPr>
              <a:t> --</a:t>
            </a:r>
            <a:r>
              <a:rPr lang="en-US" altLang="ko-KR" sz="1200" spc="-5" dirty="0" smtClean="0">
                <a:latin typeface="Malgun Gothic"/>
                <a:cs typeface="Malgun Gothic"/>
              </a:rPr>
              <a:t>display-name</a:t>
            </a:r>
            <a:r>
              <a:rPr lang="en-US" altLang="ko-KR" sz="1200" spc="-50" dirty="0" smtClean="0">
                <a:latin typeface="Malgun Gothic"/>
                <a:cs typeface="Malgun Gothic"/>
              </a:rPr>
              <a:t> </a:t>
            </a:r>
            <a:r>
              <a:rPr lang="en-US" altLang="ko-KR" sz="1200" spc="-15" dirty="0" smtClean="0">
                <a:latin typeface="Malgun Gothic"/>
                <a:cs typeface="Malgun Gothic"/>
              </a:rPr>
              <a:t>“</a:t>
            </a:r>
            <a:r>
              <a:rPr lang="en-US" altLang="ko-KR" sz="1200" spc="-15" dirty="0" err="1" smtClean="0">
                <a:latin typeface="Malgun Gothic"/>
                <a:cs typeface="Malgun Gothic"/>
              </a:rPr>
              <a:t>Pytorch</a:t>
            </a:r>
            <a:r>
              <a:rPr lang="en-US" altLang="ko-KR" sz="1200" spc="-15" dirty="0" smtClean="0">
                <a:latin typeface="Malgun Gothic"/>
                <a:cs typeface="Malgun Gothic"/>
              </a:rPr>
              <a:t>”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3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2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5132-9E46-4642-A72C-3ECCFFE539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4000" y="1121663"/>
            <a:ext cx="9144000" cy="238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7464F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4890" y="1883410"/>
            <a:ext cx="5425440" cy="404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7464F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195" y="1877695"/>
            <a:ext cx="895223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7464F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0843" y="6416693"/>
            <a:ext cx="220345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121663"/>
            <a:ext cx="9144000" cy="238823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6648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5235"/>
              </a:spcBef>
            </a:pPr>
            <a:r>
              <a:rPr sz="6000" spc="-135" dirty="0">
                <a:latin typeface="Malgun Gothic"/>
                <a:cs typeface="Malgun Gothic"/>
              </a:rPr>
              <a:t>Tutorials</a:t>
            </a:r>
            <a:endParaRPr sz="6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3245" y="3541014"/>
            <a:ext cx="597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algun Gothic"/>
                <a:cs typeface="Malgun Gothic"/>
              </a:rPr>
              <a:t>Anaconda </a:t>
            </a:r>
            <a:r>
              <a:rPr sz="2400" dirty="0">
                <a:latin typeface="Malgun Gothic"/>
                <a:cs typeface="Malgun Gothic"/>
              </a:rPr>
              <a:t>/ Jupyter </a:t>
            </a:r>
            <a:r>
              <a:rPr sz="2400" spc="-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/</a:t>
            </a:r>
            <a:r>
              <a:rPr sz="2400" spc="-145" dirty="0">
                <a:latin typeface="Malgun Gothic"/>
                <a:cs typeface="Malgun Gothic"/>
              </a:rPr>
              <a:t> </a:t>
            </a:r>
            <a:r>
              <a:rPr lang="en-US" sz="2400" spc="-20" dirty="0" err="1" smtClean="0">
                <a:latin typeface="Malgun Gothic"/>
                <a:cs typeface="Malgun Gothic"/>
              </a:rPr>
              <a:t>Pytorch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dirty="0"/>
              <a:t>Jupyter </a:t>
            </a:r>
            <a:r>
              <a:rPr spc="-15" dirty="0"/>
              <a:t>notebook</a:t>
            </a:r>
            <a:r>
              <a:rPr spc="-130" dirty="0"/>
              <a:t> </a:t>
            </a:r>
            <a:r>
              <a:rPr spc="-5" dirty="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773400"/>
            <a:ext cx="10246360" cy="37592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Malgun Gothic"/>
                <a:cs typeface="Malgun Gothic"/>
              </a:rPr>
              <a:t>.ipynb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우리가 </a:t>
            </a:r>
            <a:r>
              <a:rPr sz="2400" dirty="0">
                <a:latin typeface="Malgun Gothic"/>
                <a:cs typeface="Malgun Gothic"/>
              </a:rPr>
              <a:t>실습할 </a:t>
            </a:r>
            <a:r>
              <a:rPr sz="2400" spc="-5" dirty="0">
                <a:latin typeface="Malgun Gothic"/>
                <a:cs typeface="Malgun Gothic"/>
              </a:rPr>
              <a:t>코드의 확장자 (ipython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의</a:t>
            </a:r>
            <a:r>
              <a:rPr sz="2400" spc="2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약자)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python 코드를 실시간으로 실행시켜가며 확인할 수 있게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해준다.</a:t>
            </a:r>
            <a:endParaRPr sz="24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Malgun Gothic"/>
                <a:cs typeface="Malgun Gothic"/>
              </a:rPr>
              <a:t>Kerenl</a:t>
            </a:r>
            <a:r>
              <a:rPr sz="2800" spc="-5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설정</a:t>
            </a:r>
            <a:endParaRPr sz="2800">
              <a:latin typeface="Malgun Gothic"/>
              <a:cs typeface="Malgun Gothic"/>
            </a:endParaRPr>
          </a:p>
          <a:p>
            <a:pPr marL="698500" marR="62230" lvl="1" indent="-228600">
              <a:lnSpc>
                <a:spcPts val="2600"/>
              </a:lnSpc>
              <a:spcBef>
                <a:spcPts val="6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Anaconda </a:t>
            </a:r>
            <a:r>
              <a:rPr sz="2400" spc="-15" dirty="0">
                <a:latin typeface="Malgun Gothic"/>
                <a:cs typeface="Malgun Gothic"/>
              </a:rPr>
              <a:t>environment </a:t>
            </a:r>
            <a:r>
              <a:rPr sz="2400" dirty="0">
                <a:latin typeface="Malgun Gothic"/>
                <a:cs typeface="Malgun Gothic"/>
              </a:rPr>
              <a:t>설정을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내부에서도 설정 가  능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ts val="2780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가끔 실행이 안될 시, jupyter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을 적절한 conda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spc="-15" dirty="0">
                <a:latin typeface="Malgun Gothic"/>
                <a:cs typeface="Malgun Gothic"/>
              </a:rPr>
              <a:t>environment</a:t>
            </a:r>
            <a:endParaRPr sz="2400">
              <a:latin typeface="Malgun Gothic"/>
              <a:cs typeface="Malgun Gothic"/>
            </a:endParaRPr>
          </a:p>
          <a:p>
            <a:pPr marL="698500">
              <a:lnSpc>
                <a:spcPts val="2790"/>
              </a:lnSpc>
            </a:pPr>
            <a:r>
              <a:rPr sz="2400" dirty="0">
                <a:latin typeface="Malgun Gothic"/>
                <a:cs typeface="Malgun Gothic"/>
              </a:rPr>
              <a:t>에서 실행한 것이 아니므로, 재시작 혹은 </a:t>
            </a:r>
            <a:r>
              <a:rPr sz="2400" spc="-20" dirty="0">
                <a:latin typeface="Malgun Gothic"/>
                <a:cs typeface="Malgun Gothic"/>
              </a:rPr>
              <a:t>kernel </a:t>
            </a:r>
            <a:r>
              <a:rPr sz="2400" dirty="0">
                <a:latin typeface="Malgun Gothic"/>
                <a:cs typeface="Malgun Gothic"/>
              </a:rPr>
              <a:t>설정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필요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spc="-45" dirty="0" err="1" smtClean="0"/>
              <a:t>Pytorch</a:t>
            </a:r>
            <a:r>
              <a:rPr lang="en-US" spc="-45" dirty="0" smtClean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2752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Malgun Gothic"/>
                <a:cs typeface="Malgun Gothic"/>
              </a:rPr>
              <a:t>What </a:t>
            </a:r>
            <a:r>
              <a:rPr sz="2800" spc="-20" dirty="0">
                <a:latin typeface="Malgun Gothic"/>
                <a:cs typeface="Malgun Gothic"/>
              </a:rPr>
              <a:t>is</a:t>
            </a:r>
            <a:r>
              <a:rPr sz="2800" spc="-105" dirty="0">
                <a:latin typeface="Malgun Gothic"/>
                <a:cs typeface="Malgun Gothic"/>
              </a:rPr>
              <a:t> </a:t>
            </a:r>
            <a:r>
              <a:rPr lang="en-US" altLang="ko-KR" sz="2800" spc="-35" dirty="0" err="1">
                <a:latin typeface="Malgun Gothic"/>
                <a:cs typeface="Malgun Gothic"/>
              </a:rPr>
              <a:t>Pytorch</a:t>
            </a:r>
            <a:r>
              <a:rPr sz="2800" spc="-50" dirty="0" smtClean="0">
                <a:latin typeface="Malgun Gothic"/>
                <a:cs typeface="Malgun Gothic"/>
              </a:rPr>
              <a:t>?</a:t>
            </a:r>
            <a:endParaRPr sz="2800" dirty="0">
              <a:latin typeface="Malgun Gothic"/>
              <a:cs typeface="Malgun Gothic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Open </a:t>
            </a:r>
            <a:r>
              <a:rPr sz="2400" spc="-10" dirty="0">
                <a:latin typeface="Malgun Gothic"/>
                <a:cs typeface="Malgun Gothic"/>
              </a:rPr>
              <a:t>source </a:t>
            </a:r>
            <a:r>
              <a:rPr lang="en-US" sz="2400" spc="-10" dirty="0" smtClean="0">
                <a:latin typeface="Malgun Gothic"/>
                <a:cs typeface="Malgun Gothic"/>
              </a:rPr>
              <a:t>machine learning</a:t>
            </a:r>
            <a:r>
              <a:rPr sz="2400" spc="-10" dirty="0" smtClean="0">
                <a:latin typeface="Malgun Gothic"/>
                <a:cs typeface="Malgun Gothic"/>
              </a:rPr>
              <a:t> </a:t>
            </a:r>
            <a:r>
              <a:rPr sz="2400" spc="10" dirty="0" smtClean="0">
                <a:latin typeface="Malgun Gothic"/>
                <a:cs typeface="Malgun Gothic"/>
              </a:rPr>
              <a:t>library</a:t>
            </a:r>
            <a:endParaRPr sz="24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Malgun Gothic"/>
                <a:cs typeface="Malgun Gothic"/>
              </a:rPr>
              <a:t>why</a:t>
            </a:r>
            <a:r>
              <a:rPr sz="2800" spc="-5" dirty="0" smtClean="0">
                <a:latin typeface="Malgun Gothic"/>
                <a:cs typeface="Malgun Gothic"/>
              </a:rPr>
              <a:t> </a:t>
            </a:r>
            <a:r>
              <a:rPr lang="en-US" sz="2800" spc="-5" dirty="0" smtClean="0">
                <a:latin typeface="Malgun Gothic"/>
                <a:cs typeface="Malgun Gothic"/>
              </a:rPr>
              <a:t>we</a:t>
            </a:r>
            <a:r>
              <a:rPr sz="2800" spc="-5" dirty="0" smtClean="0">
                <a:latin typeface="Malgun Gothic"/>
                <a:cs typeface="Malgun Gothic"/>
              </a:rPr>
              <a:t> </a:t>
            </a:r>
            <a:r>
              <a:rPr lang="en-US" sz="2800" spc="-5" dirty="0" smtClean="0">
                <a:latin typeface="Malgun Gothic"/>
                <a:cs typeface="Malgun Gothic"/>
              </a:rPr>
              <a:t>use</a:t>
            </a:r>
            <a:r>
              <a:rPr sz="2800" spc="-15" dirty="0" smtClean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lang="en-US" sz="2800" spc="-35" dirty="0" err="1" smtClean="0">
                <a:latin typeface="Malgun Gothic"/>
                <a:cs typeface="Malgun Gothic"/>
              </a:rPr>
              <a:t>Pytorch</a:t>
            </a:r>
            <a:r>
              <a:rPr sz="2800" spc="-15" dirty="0" smtClean="0">
                <a:latin typeface="Malgun Gothic"/>
                <a:cs typeface="Malgun Gothic"/>
              </a:rPr>
              <a:t>?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ko-KR" sz="2400" spc="-5" dirty="0" smtClean="0">
                <a:latin typeface="Malgun Gothic"/>
                <a:cs typeface="Malgun Gothic"/>
              </a:rPr>
              <a:t>Computational Power via GPU</a:t>
            </a:r>
            <a:endParaRPr sz="24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altLang="ko-KR" sz="2400" spc="-5" dirty="0" smtClean="0">
                <a:latin typeface="Malgun Gothic"/>
                <a:cs typeface="Malgun Gothic"/>
              </a:rPr>
              <a:t>Convenience via auto differentiation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/>
              <a:t>Pytorch</a:t>
            </a:r>
            <a:r>
              <a:rPr lang="en-US" altLang="ko-KR" spc="-45" dirty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70614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25" dirty="0" smtClean="0">
                <a:latin typeface="Malgun Gothic"/>
                <a:cs typeface="Malgun Gothic"/>
              </a:rPr>
              <a:t>Tensor: n-dimensional array</a:t>
            </a:r>
            <a:endParaRPr sz="2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74638"/>
            <a:ext cx="75438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/>
              <a:t>Pytorch</a:t>
            </a:r>
            <a:r>
              <a:rPr lang="en-US" altLang="ko-KR" spc="-45" dirty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2752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2535"/>
            <a:ext cx="14382522" cy="19268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94" y="3669380"/>
            <a:ext cx="14416928" cy="11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3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/>
              <a:t>Pytorch</a:t>
            </a:r>
            <a:r>
              <a:rPr lang="en-US" altLang="ko-KR" spc="-45" dirty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2752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7564"/>
            <a:ext cx="7981950" cy="3390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05400"/>
            <a:ext cx="7962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952825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lang="en-US" altLang="ko-KR" spc="-45" dirty="0" err="1"/>
              <a:t>Pytorch</a:t>
            </a:r>
            <a:r>
              <a:rPr lang="en-US" altLang="ko-KR" spc="-45" dirty="0"/>
              <a:t> tutorial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42536"/>
            <a:ext cx="10194925" cy="32752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5" dirty="0" smtClean="0">
              <a:latin typeface="Malgun Gothic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73818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1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773400"/>
            <a:ext cx="10226675" cy="217944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Malgun Gothic"/>
                <a:cs typeface="Malgun Gothic"/>
              </a:rPr>
              <a:t>Anaconda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Install </a:t>
            </a:r>
            <a:r>
              <a:rPr sz="2400" spc="5" dirty="0">
                <a:latin typeface="Malgun Gothic"/>
                <a:cs typeface="Malgun Gothic"/>
              </a:rPr>
              <a:t>virtual </a:t>
            </a:r>
            <a:r>
              <a:rPr sz="2400" spc="-15" dirty="0">
                <a:latin typeface="Malgun Gothic"/>
                <a:cs typeface="Malgun Gothic"/>
              </a:rPr>
              <a:t>environment </a:t>
            </a:r>
            <a:r>
              <a:rPr sz="2400" spc="-65" dirty="0" smtClean="0">
                <a:latin typeface="Malgun Gothic"/>
                <a:cs typeface="Malgun Gothic"/>
              </a:rPr>
              <a:t>(</a:t>
            </a:r>
            <a:r>
              <a:rPr lang="en-US" sz="2400" spc="-65" dirty="0" err="1" smtClean="0">
                <a:latin typeface="Malgun Gothic"/>
                <a:cs typeface="Malgun Gothic"/>
              </a:rPr>
              <a:t>Pytorch</a:t>
            </a:r>
            <a:r>
              <a:rPr sz="2400" spc="-65" dirty="0" smtClean="0">
                <a:latin typeface="Malgun Gothic"/>
                <a:cs typeface="Malgun Gothic"/>
              </a:rPr>
              <a:t>,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5" dirty="0">
                <a:latin typeface="Malgun Gothic"/>
                <a:cs typeface="Malgun Gothic"/>
              </a:rPr>
              <a:t>notebook,</a:t>
            </a:r>
            <a:r>
              <a:rPr sz="2400" spc="260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matplotlib)</a:t>
            </a:r>
            <a:endParaRPr sz="2400" dirty="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 err="1">
                <a:latin typeface="Malgun Gothic"/>
                <a:cs typeface="Malgun Gothic"/>
              </a:rPr>
              <a:t>Jupyter</a:t>
            </a:r>
            <a:r>
              <a:rPr sz="2800" spc="-5" dirty="0">
                <a:latin typeface="Malgun Gothic"/>
                <a:cs typeface="Malgun Gothic"/>
              </a:rPr>
              <a:t> </a:t>
            </a:r>
            <a:r>
              <a:rPr sz="2800" spc="-20" dirty="0" smtClean="0">
                <a:latin typeface="Malgun Gothic"/>
                <a:cs typeface="Malgun Gothic"/>
              </a:rPr>
              <a:t>notebook</a:t>
            </a:r>
            <a:r>
              <a:rPr sz="2800" spc="-105" dirty="0" smtClean="0">
                <a:latin typeface="Malgun Gothic"/>
                <a:cs typeface="Malgun Gothic"/>
              </a:rPr>
              <a:t> </a:t>
            </a:r>
            <a:r>
              <a:rPr sz="2800" spc="-20" dirty="0" smtClean="0">
                <a:latin typeface="Malgun Gothic"/>
                <a:cs typeface="Malgun Gothic"/>
              </a:rPr>
              <a:t>tutorial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.ipynb </a:t>
            </a:r>
            <a:r>
              <a:rPr sz="2400" spc="-5" dirty="0">
                <a:latin typeface="Malgun Gothic"/>
                <a:cs typeface="Malgun Gothic"/>
              </a:rPr>
              <a:t>files </a:t>
            </a:r>
            <a:r>
              <a:rPr sz="2400" dirty="0">
                <a:latin typeface="Malgun Gothic"/>
                <a:cs typeface="Malgun Gothic"/>
              </a:rPr>
              <a:t>and</a:t>
            </a:r>
            <a:r>
              <a:rPr sz="2400" spc="-20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python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Anaconda </a:t>
            </a:r>
            <a:r>
              <a:rPr sz="2400" spc="5" dirty="0">
                <a:latin typeface="Malgun Gothic"/>
                <a:cs typeface="Malgun Gothic"/>
              </a:rPr>
              <a:t>virtual </a:t>
            </a:r>
            <a:r>
              <a:rPr sz="2400" spc="-15" dirty="0">
                <a:latin typeface="Malgun Gothic"/>
                <a:cs typeface="Malgun Gothic"/>
              </a:rPr>
              <a:t>environment </a:t>
            </a:r>
            <a:r>
              <a:rPr sz="2400" dirty="0">
                <a:latin typeface="Malgun Gothic"/>
                <a:cs typeface="Malgun Gothic"/>
              </a:rPr>
              <a:t>and</a:t>
            </a:r>
            <a:r>
              <a:rPr sz="2400" spc="35" dirty="0">
                <a:latin typeface="Malgun Gothic"/>
                <a:cs typeface="Malgun Gothic"/>
              </a:rPr>
              <a:t> </a:t>
            </a:r>
            <a:r>
              <a:rPr sz="2400" spc="-20" dirty="0" smtClean="0">
                <a:latin typeface="Malgun Gothic"/>
                <a:cs typeface="Malgun Gothic"/>
              </a:rPr>
              <a:t>kernel</a:t>
            </a:r>
            <a:endParaRPr sz="2400" dirty="0" smtClean="0">
              <a:latin typeface="Malgun Gothic"/>
              <a:cs typeface="Malgun Gothic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38200" y="4026349"/>
            <a:ext cx="10226675" cy="8688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5" dirty="0" err="1" smtClean="0">
                <a:latin typeface="Malgun Gothic"/>
                <a:cs typeface="Malgun Gothic"/>
              </a:rPr>
              <a:t>Pytorch</a:t>
            </a:r>
            <a:r>
              <a:rPr lang="en-US" sz="2800" spc="-15" dirty="0" smtClean="0">
                <a:latin typeface="Malgun Gothic"/>
                <a:cs typeface="Malgun Gothic"/>
              </a:rPr>
              <a:t> tutorial</a:t>
            </a:r>
            <a:endParaRPr lang="en-US" sz="2400" spc="-5" dirty="0" smtClean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2400" spc="-5" dirty="0" smtClean="0">
                <a:latin typeface="Malgun Gothic"/>
                <a:cs typeface="Malgun Gothic"/>
              </a:rPr>
              <a:t>Basic component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spc="-5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754964"/>
            <a:ext cx="10252710" cy="4470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Malgun Gothic"/>
                <a:cs typeface="Malgun Gothic"/>
              </a:rPr>
              <a:t>Anaconda</a:t>
            </a:r>
            <a:r>
              <a:rPr sz="2800" spc="-1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란?</a:t>
            </a:r>
            <a:endParaRPr sz="2800" dirty="0">
              <a:latin typeface="Malgun Gothic"/>
              <a:cs typeface="Malgun Gothic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6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통계관련 프로그램인 Python 및 R 을 보다 편리하게 사용할 수</a:t>
            </a:r>
            <a:r>
              <a:rPr sz="2400" spc="-10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있도록  도와주는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프로그램</a:t>
            </a:r>
          </a:p>
          <a:p>
            <a:pPr marL="698500" marR="189865" lvl="1" indent="-228600">
              <a:lnSpc>
                <a:spcPts val="2600"/>
              </a:lnSpc>
              <a:spcBef>
                <a:spcPts val="5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Conda 를 통해 다양한 언어들의 </a:t>
            </a:r>
            <a:r>
              <a:rPr sz="2400" spc="-10" dirty="0">
                <a:latin typeface="Malgun Gothic"/>
                <a:cs typeface="Malgun Gothic"/>
              </a:rPr>
              <a:t>package, </a:t>
            </a:r>
            <a:r>
              <a:rPr sz="2400" spc="-25" dirty="0">
                <a:latin typeface="Malgun Gothic"/>
                <a:cs typeface="Malgun Gothic"/>
              </a:rPr>
              <a:t>dependency, </a:t>
            </a:r>
            <a:r>
              <a:rPr sz="2400" spc="-10" dirty="0">
                <a:latin typeface="Malgun Gothic"/>
                <a:cs typeface="Malgun Gothic"/>
              </a:rPr>
              <a:t>environment  </a:t>
            </a:r>
            <a:r>
              <a:rPr sz="2400" dirty="0">
                <a:latin typeface="Malgun Gothic"/>
                <a:cs typeface="Malgun Gothic"/>
              </a:rPr>
              <a:t>를 </a:t>
            </a:r>
            <a:r>
              <a:rPr sz="2400" spc="-5" dirty="0">
                <a:latin typeface="Malgun Gothic"/>
                <a:cs typeface="Malgun Gothic"/>
              </a:rPr>
              <a:t>관리할 </a:t>
            </a:r>
            <a:r>
              <a:rPr sz="2400" dirty="0">
                <a:latin typeface="Malgun Gothic"/>
                <a:cs typeface="Malgun Gothic"/>
              </a:rPr>
              <a:t>수 </a:t>
            </a:r>
            <a:r>
              <a:rPr sz="2400" spc="-5" dirty="0">
                <a:latin typeface="Malgun Gothic"/>
                <a:cs typeface="Malgun Gothic"/>
              </a:rPr>
              <a:t>있다.</a:t>
            </a:r>
            <a:endParaRPr sz="24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수업에서의 사용</a:t>
            </a:r>
            <a:r>
              <a:rPr sz="2800" spc="2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방향: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가상환경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만들기</a:t>
            </a:r>
            <a:endParaRPr sz="2400" dirty="0">
              <a:latin typeface="Malgun Gothic"/>
              <a:cs typeface="Malgun Gothic"/>
            </a:endParaRPr>
          </a:p>
          <a:p>
            <a:pPr marL="698500" marR="619125" lvl="1" indent="-228600">
              <a:lnSpc>
                <a:spcPts val="2600"/>
              </a:lnSpc>
              <a:spcBef>
                <a:spcPts val="6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수업에 필요한 프로그램을 명령어만으로 설치 (</a:t>
            </a:r>
            <a:r>
              <a:rPr sz="2400" spc="-67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5" dirty="0">
                <a:latin typeface="Malgun Gothic"/>
                <a:cs typeface="Malgun Gothic"/>
              </a:rPr>
              <a:t>notebook,  </a:t>
            </a:r>
            <a:r>
              <a:rPr lang="en-US" sz="2400" spc="-20" dirty="0" err="1" smtClean="0">
                <a:latin typeface="Malgun Gothic"/>
                <a:cs typeface="Malgun Gothic"/>
              </a:rPr>
              <a:t>pytorch</a:t>
            </a:r>
            <a:r>
              <a:rPr sz="2400" spc="-20" dirty="0" smtClean="0">
                <a:latin typeface="Malgun Gothic"/>
                <a:cs typeface="Malgun Gothic"/>
              </a:rPr>
              <a:t>, </a:t>
            </a:r>
            <a:r>
              <a:rPr sz="2400" spc="-5" dirty="0">
                <a:latin typeface="Malgun Gothic"/>
                <a:cs typeface="Malgun Gothic"/>
              </a:rPr>
              <a:t>matplotlib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등)</a:t>
            </a: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Malgun Gothic"/>
                <a:cs typeface="Malgun Gothic"/>
              </a:rPr>
              <a:t>Jupyternotebook </a:t>
            </a:r>
            <a:r>
              <a:rPr sz="2400" dirty="0">
                <a:latin typeface="Malgun Gothic"/>
                <a:cs typeface="Malgun Gothic"/>
              </a:rPr>
              <a:t>을 실행하여 실습 수업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진행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spc="-5" dirty="0"/>
              <a:t>Anaconda</a:t>
            </a: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spc="-5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714078"/>
            <a:ext cx="10042525" cy="435760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설치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후에…</a:t>
            </a:r>
            <a:endParaRPr sz="2800" dirty="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Ubuntu: </a:t>
            </a:r>
            <a:r>
              <a:rPr sz="2800" spc="-20" dirty="0">
                <a:latin typeface="Malgun Gothic"/>
                <a:cs typeface="Malgun Gothic"/>
              </a:rPr>
              <a:t>terminal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실행</a:t>
            </a:r>
            <a:endParaRPr sz="2800" dirty="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Window: </a:t>
            </a:r>
            <a:r>
              <a:rPr sz="2800" spc="-10" dirty="0">
                <a:latin typeface="Malgun Gothic"/>
                <a:cs typeface="Malgun Gothic"/>
              </a:rPr>
              <a:t>Anaconda </a:t>
            </a:r>
            <a:r>
              <a:rPr sz="2800" spc="-20" dirty="0">
                <a:latin typeface="Malgun Gothic"/>
                <a:cs typeface="Malgun Gothic"/>
              </a:rPr>
              <a:t>prompt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실행</a:t>
            </a:r>
            <a:endParaRPr sz="2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가상환경 설치 명령어</a:t>
            </a:r>
            <a:r>
              <a:rPr sz="2800" spc="2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입력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conda </a:t>
            </a:r>
            <a:r>
              <a:rPr sz="2400" spc="-20" dirty="0">
                <a:latin typeface="Malgun Gothic"/>
                <a:cs typeface="Malgun Gothic"/>
              </a:rPr>
              <a:t>create </a:t>
            </a:r>
            <a:r>
              <a:rPr sz="2400" dirty="0">
                <a:latin typeface="Malgun Gothic"/>
                <a:cs typeface="Malgun Gothic"/>
              </a:rPr>
              <a:t>–n </a:t>
            </a:r>
            <a:r>
              <a:rPr sz="2400" spc="-5" dirty="0">
                <a:latin typeface="Malgun Gothic"/>
                <a:cs typeface="Malgun Gothic"/>
              </a:rPr>
              <a:t>[가상환경이름] [설치할</a:t>
            </a:r>
            <a:r>
              <a:rPr sz="2400" spc="2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패키지들]</a:t>
            </a:r>
            <a:endParaRPr sz="24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conda </a:t>
            </a:r>
            <a:r>
              <a:rPr sz="2400" spc="-25" dirty="0">
                <a:latin typeface="Malgun Gothic"/>
                <a:cs typeface="Malgun Gothic"/>
              </a:rPr>
              <a:t>create </a:t>
            </a:r>
            <a:r>
              <a:rPr sz="2400" dirty="0">
                <a:latin typeface="Malgun Gothic"/>
                <a:cs typeface="Malgun Gothic"/>
              </a:rPr>
              <a:t>–n </a:t>
            </a:r>
            <a:r>
              <a:rPr lang="en-US" sz="2400" dirty="0" err="1" smtClean="0">
                <a:latin typeface="Malgun Gothic"/>
                <a:cs typeface="Malgun Gothic"/>
              </a:rPr>
              <a:t>pytorch</a:t>
            </a:r>
            <a:r>
              <a:rPr sz="2400" dirty="0" smtClean="0">
                <a:latin typeface="Malgun Gothic"/>
                <a:cs typeface="Malgun Gothic"/>
              </a:rPr>
              <a:t> </a:t>
            </a:r>
            <a:r>
              <a:rPr lang="en-US" sz="2400" dirty="0" err="1" smtClean="0">
                <a:latin typeface="Malgun Gothic"/>
                <a:cs typeface="Malgun Gothic"/>
              </a:rPr>
              <a:t>pytorch</a:t>
            </a:r>
            <a:r>
              <a:rPr sz="2400" dirty="0" smtClean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-15" dirty="0">
                <a:latin typeface="Malgun Gothic"/>
                <a:cs typeface="Malgun Gothic"/>
              </a:rPr>
              <a:t>notebook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matplotlib</a:t>
            </a:r>
            <a:endParaRPr sz="2400" dirty="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가상환경 삭제</a:t>
            </a:r>
            <a:r>
              <a:rPr sz="2800" spc="2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conda </a:t>
            </a:r>
            <a:r>
              <a:rPr sz="2400" spc="-20" dirty="0">
                <a:latin typeface="Malgun Gothic"/>
                <a:cs typeface="Malgun Gothic"/>
              </a:rPr>
              <a:t>remove </a:t>
            </a:r>
            <a:r>
              <a:rPr sz="2400" dirty="0">
                <a:latin typeface="Malgun Gothic"/>
                <a:cs typeface="Malgun Gothic"/>
              </a:rPr>
              <a:t>–n </a:t>
            </a:r>
            <a:r>
              <a:rPr sz="2400" spc="-5" dirty="0">
                <a:latin typeface="Malgun Gothic"/>
                <a:cs typeface="Malgun Gothic"/>
              </a:rPr>
              <a:t>[가상환경이름]</a:t>
            </a:r>
            <a:r>
              <a:rPr sz="2400" spc="4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--all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spc="-5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443" y="1773400"/>
            <a:ext cx="9989820" cy="38080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53365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5" dirty="0">
                <a:latin typeface="Malgun Gothic"/>
                <a:cs typeface="Malgun Gothic"/>
              </a:rPr>
              <a:t>설치된 가상환경 확인</a:t>
            </a:r>
            <a:r>
              <a:rPr sz="2800" spc="-5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710565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Malgun Gothic"/>
                <a:cs typeface="Malgun Gothic"/>
              </a:rPr>
              <a:t>conda </a:t>
            </a:r>
            <a:r>
              <a:rPr sz="2400" spc="-5" dirty="0">
                <a:latin typeface="Malgun Gothic"/>
                <a:cs typeface="Malgun Gothic"/>
              </a:rPr>
              <a:t>env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list</a:t>
            </a:r>
            <a:endParaRPr sz="2400" dirty="0">
              <a:latin typeface="Malgun Gothic"/>
              <a:cs typeface="Malgun Gothic"/>
            </a:endParaRPr>
          </a:p>
          <a:p>
            <a:pPr marL="241300" marR="5097780" indent="-241300" algn="r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설치된 가상환경 실행</a:t>
            </a:r>
            <a:r>
              <a:rPr sz="2800" spc="-13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 dirty="0">
              <a:latin typeface="Malgun Gothic"/>
              <a:cs typeface="Malgun Gothic"/>
            </a:endParaRPr>
          </a:p>
          <a:p>
            <a:pPr marL="240665" marR="5163185" lvl="1" indent="-240665" algn="r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Malgun Gothic"/>
                <a:cs typeface="Malgun Gothic"/>
              </a:rPr>
              <a:t>conda </a:t>
            </a:r>
            <a:r>
              <a:rPr sz="2400" spc="-25" dirty="0">
                <a:latin typeface="Malgun Gothic"/>
                <a:cs typeface="Malgun Gothic"/>
              </a:rPr>
              <a:t>activate</a:t>
            </a:r>
            <a:r>
              <a:rPr sz="2400" spc="-9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[가상환경이름]</a:t>
            </a:r>
          </a:p>
          <a:p>
            <a:pPr marL="241300" marR="4603750" indent="-241300" algn="r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 smtClean="0">
                <a:latin typeface="Malgun Gothic"/>
                <a:cs typeface="Malgun Gothic"/>
              </a:rPr>
              <a:t>가상환경 내 설치된 패키지 확인</a:t>
            </a:r>
            <a:endParaRPr lang="en-US" altLang="ko-KR" sz="2800" spc="-5" dirty="0" smtClean="0">
              <a:latin typeface="Malgun Gothic"/>
              <a:cs typeface="Malgun Gothic"/>
            </a:endParaRPr>
          </a:p>
          <a:p>
            <a:pPr marL="241300" marR="4603750" indent="-241300" algn="r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endParaRPr lang="en-US" altLang="ko-KR" sz="2800" spc="-5" dirty="0">
              <a:latin typeface="Malgun Gothic"/>
              <a:cs typeface="Malgun Gothic"/>
            </a:endParaRPr>
          </a:p>
          <a:p>
            <a:pPr marL="241300" marR="4603750" indent="-241300" algn="r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800" spc="-5" dirty="0" err="1">
                <a:latin typeface="Malgun Gothic"/>
                <a:cs typeface="Malgun Gothic"/>
              </a:rPr>
              <a:t>쥬피터</a:t>
            </a:r>
            <a:r>
              <a:rPr lang="ko-KR" altLang="en-US" sz="2800" spc="-5" dirty="0">
                <a:latin typeface="Malgun Gothic"/>
                <a:cs typeface="Malgun Gothic"/>
              </a:rPr>
              <a:t> 노트북 커널 설정</a:t>
            </a:r>
            <a:r>
              <a:rPr lang="ko-KR" altLang="en-US" sz="2800" spc="-20" dirty="0">
                <a:latin typeface="Malgun Gothic"/>
                <a:cs typeface="Malgun Gothic"/>
              </a:rPr>
              <a:t> </a:t>
            </a:r>
            <a:r>
              <a:rPr lang="ko-KR" altLang="en-US" sz="2800" spc="-5" dirty="0">
                <a:latin typeface="Malgun Gothic"/>
                <a:cs typeface="Malgun Gothic"/>
              </a:rPr>
              <a:t>명령어</a:t>
            </a:r>
            <a:endParaRPr lang="ko-KR" altLang="en-US" sz="2800" dirty="0">
              <a:latin typeface="Malgun Gothic"/>
              <a:cs typeface="Malgun Gothic"/>
            </a:endParaRPr>
          </a:p>
          <a:p>
            <a:pPr marL="710565" lvl="1" indent="-2413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endParaRPr lang="en-US" altLang="ko-KR" sz="2000" dirty="0" smtClean="0">
              <a:latin typeface="Malgun Gothic"/>
              <a:cs typeface="Malgun Gothic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-2293620" y="4159708"/>
            <a:ext cx="9989820" cy="41229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4688205" lvl="1" indent="-240665" algn="r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400" dirty="0" err="1" smtClean="0">
                <a:latin typeface="Malgun Gothic"/>
                <a:cs typeface="Malgun Gothic"/>
              </a:rPr>
              <a:t>c</a:t>
            </a:r>
            <a:r>
              <a:rPr sz="2400" dirty="0" err="1" smtClean="0">
                <a:latin typeface="Malgun Gothic"/>
                <a:cs typeface="Malgun Gothic"/>
              </a:rPr>
              <a:t>onda</a:t>
            </a:r>
            <a:r>
              <a:rPr sz="2400" dirty="0" smtClean="0">
                <a:latin typeface="Malgun Gothic"/>
                <a:cs typeface="Malgun Gothic"/>
              </a:rPr>
              <a:t> </a:t>
            </a:r>
            <a:r>
              <a:rPr lang="en-US" sz="2400" spc="-5" dirty="0" smtClean="0">
                <a:latin typeface="Malgun Gothic"/>
                <a:cs typeface="Malgun Gothic"/>
              </a:rPr>
              <a:t>list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-2283663" y="5226508"/>
            <a:ext cx="13180263" cy="126893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400" dirty="0" err="1" smtClean="0">
                <a:latin typeface="Malgun Gothic"/>
                <a:cs typeface="Malgun Gothic"/>
              </a:rPr>
              <a:t>conda</a:t>
            </a:r>
            <a:r>
              <a:rPr lang="en-US" altLang="ko-KR" sz="2400" dirty="0" smtClean="0">
                <a:latin typeface="Malgun Gothic"/>
                <a:cs typeface="Malgun Gothic"/>
              </a:rPr>
              <a:t> </a:t>
            </a:r>
            <a:r>
              <a:rPr lang="en-US" altLang="ko-KR" sz="2400" spc="-5" dirty="0">
                <a:latin typeface="Malgun Gothic"/>
                <a:cs typeface="Malgun Gothic"/>
              </a:rPr>
              <a:t>install notebook</a:t>
            </a:r>
            <a:r>
              <a:rPr lang="en-US" altLang="ko-KR" sz="2400" spc="-90" dirty="0">
                <a:latin typeface="Malgun Gothic"/>
                <a:cs typeface="Malgun Gothic"/>
              </a:rPr>
              <a:t> </a:t>
            </a:r>
            <a:r>
              <a:rPr lang="en-US" altLang="ko-KR" sz="2400" spc="-10" dirty="0" err="1" smtClean="0">
                <a:latin typeface="Malgun Gothic"/>
                <a:cs typeface="Malgun Gothic"/>
              </a:rPr>
              <a:t>ipykernel</a:t>
            </a:r>
            <a:endParaRPr lang="en-US" altLang="ko-KR" sz="2400" spc="-10" dirty="0" smtClean="0">
              <a:latin typeface="Malgun Gothic"/>
              <a:cs typeface="Malgun Gothic"/>
            </a:endParaRPr>
          </a:p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400" dirty="0">
              <a:latin typeface="Malgun Gothic"/>
              <a:cs typeface="Malgun Gothic"/>
            </a:endParaRPr>
          </a:p>
          <a:p>
            <a:pPr marL="240665" marR="4688205" lvl="1" indent="-240665" algn="r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447800" y="5703598"/>
            <a:ext cx="13563600" cy="15125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smtClean="0">
                <a:latin typeface="Malgun Gothic"/>
                <a:cs typeface="Malgun Gothic"/>
              </a:rPr>
              <a:t>Python –m </a:t>
            </a:r>
            <a:r>
              <a:rPr lang="en-US" altLang="ko-KR" sz="2000" dirty="0" err="1" smtClean="0">
                <a:latin typeface="Malgun Gothic"/>
                <a:cs typeface="Malgun Gothic"/>
              </a:rPr>
              <a:t>ipykernel</a:t>
            </a:r>
            <a:r>
              <a:rPr lang="en-US" altLang="ko-KR" sz="2000" dirty="0" smtClean="0">
                <a:latin typeface="Malgun Gothic"/>
                <a:cs typeface="Malgun Gothic"/>
              </a:rPr>
              <a:t> install –user –name </a:t>
            </a:r>
            <a:r>
              <a:rPr lang="en-US" altLang="ko-KR" sz="2000" dirty="0" err="1" smtClean="0">
                <a:latin typeface="Malgun Gothic"/>
                <a:cs typeface="Malgun Gothic"/>
              </a:rPr>
              <a:t>pytorch</a:t>
            </a:r>
            <a:r>
              <a:rPr lang="en-US" altLang="ko-KR" sz="2000" dirty="0" smtClean="0">
                <a:latin typeface="Malgun Gothic"/>
                <a:cs typeface="Malgun Gothic"/>
              </a:rPr>
              <a:t> –display-name “</a:t>
            </a:r>
            <a:r>
              <a:rPr lang="en-US" altLang="ko-KR" sz="2000" dirty="0" err="1" smtClean="0">
                <a:latin typeface="Malgun Gothic"/>
                <a:cs typeface="Malgun Gothic"/>
              </a:rPr>
              <a:t>pytorch</a:t>
            </a:r>
            <a:r>
              <a:rPr lang="en-US" altLang="ko-KR" sz="2000" dirty="0" smtClean="0">
                <a:latin typeface="Malgun Gothic"/>
                <a:cs typeface="Malgun Gothic"/>
              </a:rPr>
              <a:t>”</a:t>
            </a:r>
            <a:endParaRPr lang="en-US" altLang="ko-KR" sz="2000" spc="-10" dirty="0" smtClean="0">
              <a:latin typeface="Malgun Gothic"/>
              <a:cs typeface="Malgun Gothic"/>
            </a:endParaRPr>
          </a:p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spc="-10" dirty="0" smtClean="0">
              <a:latin typeface="Malgun Gothic"/>
              <a:cs typeface="Malgun Gothic"/>
            </a:endParaRPr>
          </a:p>
          <a:p>
            <a:pPr marL="240665" marR="4688205" lvl="1" indent="-240665" algn="r"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Malgun Gothic"/>
              <a:cs typeface="Malgun Gothic"/>
            </a:endParaRPr>
          </a:p>
          <a:p>
            <a:pPr marL="240665" marR="4688205" lvl="1" indent="-240665" algn="r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660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dirty="0"/>
              <a:t>Jupyter </a:t>
            </a:r>
            <a:r>
              <a:rPr spc="-15" dirty="0"/>
              <a:t>notebook</a:t>
            </a:r>
            <a:r>
              <a:rPr spc="-130" dirty="0"/>
              <a:t> </a:t>
            </a:r>
            <a:r>
              <a:rPr spc="-5" dirty="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773400"/>
            <a:ext cx="9027160" cy="30460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Jupyter </a:t>
            </a:r>
            <a:r>
              <a:rPr sz="2800" spc="-20" dirty="0">
                <a:latin typeface="Malgun Gothic"/>
                <a:cs typeface="Malgun Gothic"/>
              </a:rPr>
              <a:t>notebook</a:t>
            </a:r>
            <a:r>
              <a:rPr sz="2800" spc="1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이란?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대화형 </a:t>
            </a:r>
            <a:r>
              <a:rPr sz="2400" dirty="0">
                <a:latin typeface="Malgun Gothic"/>
                <a:cs typeface="Malgun Gothic"/>
              </a:rPr>
              <a:t>프로그래밍을 </a:t>
            </a:r>
            <a:r>
              <a:rPr sz="2400" spc="-5" dirty="0">
                <a:latin typeface="Malgun Gothic"/>
                <a:cs typeface="Malgun Gothic"/>
              </a:rPr>
              <a:t>지원하는 </a:t>
            </a:r>
            <a:r>
              <a:rPr sz="2400" dirty="0">
                <a:latin typeface="Malgun Gothic"/>
                <a:cs typeface="Malgun Gothic"/>
              </a:rPr>
              <a:t>웹</a:t>
            </a:r>
            <a:r>
              <a:rPr sz="2400" spc="-5" dirty="0">
                <a:latin typeface="Malgun Gothic"/>
                <a:cs typeface="Malgun Gothic"/>
              </a:rPr>
              <a:t> 어플리케이션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dirty="0">
                <a:latin typeface="Malgun Gothic"/>
                <a:cs typeface="Malgun Gothic"/>
              </a:rPr>
              <a:t>를 통해 웹에서 프로그래밍을 실시간으로 할 수</a:t>
            </a:r>
            <a:r>
              <a:rPr sz="2400" spc="-1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있다.</a:t>
            </a:r>
            <a:endParaRPr sz="24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수업에서의 사용</a:t>
            </a:r>
            <a:r>
              <a:rPr sz="2800" spc="2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방향: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웹(인터넷) 브라우저에서 대화형 프로그래밍을 진행</a:t>
            </a:r>
            <a:endParaRPr sz="24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1156335" algn="l"/>
              </a:tabLst>
            </a:pPr>
            <a:r>
              <a:rPr sz="2000" dirty="0">
                <a:latin typeface="Malgun Gothic"/>
                <a:cs typeface="Malgun Gothic"/>
              </a:rPr>
              <a:t>중간중간 결과 확인 및 검색을 쉽게 진행</a:t>
            </a:r>
            <a:r>
              <a:rPr sz="2000" spc="-2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가능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dirty="0"/>
              <a:t>Jupyter </a:t>
            </a:r>
            <a:r>
              <a:rPr spc="-15" dirty="0"/>
              <a:t>notebook</a:t>
            </a:r>
            <a:r>
              <a:rPr spc="-130" dirty="0"/>
              <a:t> </a:t>
            </a:r>
            <a:r>
              <a:rPr spc="-5" dirty="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443" y="1773400"/>
            <a:ext cx="9154160" cy="21793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53365" marR="495934" indent="-2540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10" dirty="0">
                <a:latin typeface="Malgun Gothic"/>
                <a:cs typeface="Malgun Gothic"/>
              </a:rPr>
              <a:t>Anaconda </a:t>
            </a:r>
            <a:r>
              <a:rPr sz="2800" spc="-5" dirty="0">
                <a:latin typeface="Malgun Gothic"/>
                <a:cs typeface="Malgun Gothic"/>
              </a:rPr>
              <a:t>에서 Jupyter </a:t>
            </a:r>
            <a:r>
              <a:rPr sz="2800" spc="-15" dirty="0">
                <a:latin typeface="Malgun Gothic"/>
                <a:cs typeface="Malgun Gothic"/>
              </a:rPr>
              <a:t>notebook </a:t>
            </a:r>
            <a:r>
              <a:rPr sz="2800" spc="-5" dirty="0">
                <a:latin typeface="Malgun Gothic"/>
                <a:cs typeface="Malgun Gothic"/>
              </a:rPr>
              <a:t>을</a:t>
            </a:r>
            <a:r>
              <a:rPr sz="2800" spc="-8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설치하였다면…</a:t>
            </a:r>
            <a:endParaRPr sz="2800">
              <a:latin typeface="Malgun Gothic"/>
              <a:cs typeface="Malgun Gothic"/>
            </a:endParaRPr>
          </a:p>
          <a:p>
            <a:pPr marR="549910" algn="ctr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latin typeface="Malgun Gothic"/>
                <a:cs typeface="Malgun Gothic"/>
              </a:rPr>
              <a:t>( </a:t>
            </a:r>
            <a:r>
              <a:rPr sz="2400" spc="-5" dirty="0">
                <a:latin typeface="Malgun Gothic"/>
                <a:cs typeface="Malgun Gothic"/>
              </a:rPr>
              <a:t>jupyter </a:t>
            </a:r>
            <a:r>
              <a:rPr sz="2400" spc="-15" dirty="0">
                <a:latin typeface="Malgun Gothic"/>
                <a:cs typeface="Malgun Gothic"/>
              </a:rPr>
              <a:t>notebook </a:t>
            </a:r>
            <a:r>
              <a:rPr sz="2400" dirty="0">
                <a:latin typeface="Malgun Gothic"/>
                <a:cs typeface="Malgun Gothic"/>
              </a:rPr>
              <a:t>이 </a:t>
            </a:r>
            <a:r>
              <a:rPr sz="2400" spc="-5" dirty="0">
                <a:latin typeface="Malgun Gothic"/>
                <a:cs typeface="Malgun Gothic"/>
              </a:rPr>
              <a:t>설치된 가상환경을</a:t>
            </a:r>
            <a:r>
              <a:rPr sz="2400" spc="-57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실행하였다면)</a:t>
            </a:r>
            <a:endParaRPr sz="2400">
              <a:latin typeface="Malgun Gothic"/>
              <a:cs typeface="Malgun Gothic"/>
            </a:endParaRPr>
          </a:p>
          <a:p>
            <a:pPr marL="253365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54000" algn="l"/>
              </a:tabLst>
            </a:pPr>
            <a:r>
              <a:rPr sz="2800" spc="-5" dirty="0">
                <a:latin typeface="Malgun Gothic"/>
                <a:cs typeface="Malgun Gothic"/>
              </a:rPr>
              <a:t>Jupyter </a:t>
            </a:r>
            <a:r>
              <a:rPr sz="2800" spc="-20" dirty="0">
                <a:latin typeface="Malgun Gothic"/>
                <a:cs typeface="Malgun Gothic"/>
              </a:rPr>
              <a:t>notebook </a:t>
            </a:r>
            <a:r>
              <a:rPr sz="2800" spc="-5" dirty="0">
                <a:latin typeface="Malgun Gothic"/>
                <a:cs typeface="Malgun Gothic"/>
              </a:rPr>
              <a:t>실행</a:t>
            </a:r>
            <a:r>
              <a:rPr sz="2800" spc="3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명령어</a:t>
            </a:r>
            <a:endParaRPr sz="2800">
              <a:latin typeface="Malgun Gothic"/>
              <a:cs typeface="Malgun Gothic"/>
            </a:endParaRPr>
          </a:p>
          <a:p>
            <a:pPr marL="710565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711200" algn="l"/>
              </a:tabLst>
            </a:pPr>
            <a:r>
              <a:rPr sz="2400" spc="-5" dirty="0">
                <a:latin typeface="Malgun Gothic"/>
                <a:cs typeface="Malgun Gothic"/>
              </a:rPr>
              <a:t>Jupyter</a:t>
            </a:r>
            <a:r>
              <a:rPr sz="2400" spc="-15" dirty="0">
                <a:latin typeface="Malgun Gothic"/>
                <a:cs typeface="Malgun Gothic"/>
              </a:rPr>
              <a:t> notebook</a:t>
            </a:r>
            <a:endParaRPr sz="2400">
              <a:latin typeface="Malgun Gothic"/>
              <a:cs typeface="Malgun Gothic"/>
            </a:endParaRPr>
          </a:p>
          <a:p>
            <a:pPr marL="710565" lvl="1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Malgun Gothic"/>
                <a:cs typeface="Malgun Gothic"/>
              </a:rPr>
              <a:t>인터넷 창이 켜지며, </a:t>
            </a:r>
            <a:r>
              <a:rPr sz="2600" i="1" spc="-190" dirty="0">
                <a:latin typeface="Malgun Gothic"/>
                <a:cs typeface="Malgun Gothic"/>
              </a:rPr>
              <a:t>명령어를 입력했던 </a:t>
            </a:r>
            <a:r>
              <a:rPr sz="2600" i="1" spc="-120" dirty="0">
                <a:latin typeface="Malgun Gothic"/>
                <a:cs typeface="Malgun Gothic"/>
              </a:rPr>
              <a:t>폴더</a:t>
            </a:r>
            <a:r>
              <a:rPr sz="2400" spc="-120" dirty="0">
                <a:latin typeface="Malgun Gothic"/>
                <a:cs typeface="Malgun Gothic"/>
              </a:rPr>
              <a:t>의 </a:t>
            </a:r>
            <a:r>
              <a:rPr sz="2400" dirty="0">
                <a:latin typeface="Malgun Gothic"/>
                <a:cs typeface="Malgun Gothic"/>
              </a:rPr>
              <a:t>내용을</a:t>
            </a:r>
            <a:r>
              <a:rPr sz="2400" spc="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보여줌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>
              <a:alpha val="14901"/>
            </a:srgb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dirty="0"/>
              <a:t>Jupyter </a:t>
            </a:r>
            <a:r>
              <a:rPr spc="-15" dirty="0"/>
              <a:t>notebook</a:t>
            </a:r>
            <a:r>
              <a:rPr spc="-130" dirty="0"/>
              <a:t> </a:t>
            </a:r>
            <a:r>
              <a:rPr spc="-5" dirty="0"/>
              <a:t>tutorial</a:t>
            </a:r>
          </a:p>
        </p:txBody>
      </p:sp>
      <p:sp>
        <p:nvSpPr>
          <p:cNvPr id="3" name="object 3"/>
          <p:cNvSpPr/>
          <p:nvPr/>
        </p:nvSpPr>
        <p:spPr>
          <a:xfrm>
            <a:off x="2228088" y="1825751"/>
            <a:ext cx="7735823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397</Words>
  <Application>Microsoft Office PowerPoint</Application>
  <PresentationFormat>와이드스크린</PresentationFormat>
  <Paragraphs>112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Gulim</vt:lpstr>
      <vt:lpstr>Malgun Gothic</vt:lpstr>
      <vt:lpstr>Malgun Gothic</vt:lpstr>
      <vt:lpstr>Arial</vt:lpstr>
      <vt:lpstr>Calibri</vt:lpstr>
      <vt:lpstr>Times New Roman</vt:lpstr>
      <vt:lpstr>Wingdings</vt:lpstr>
      <vt:lpstr>Office Theme</vt:lpstr>
      <vt:lpstr>PowerPoint 프레젠테이션</vt:lpstr>
      <vt:lpstr>Contents</vt:lpstr>
      <vt:lpstr>Anaconda</vt:lpstr>
      <vt:lpstr>Anaconda</vt:lpstr>
      <vt:lpstr>Anaconda</vt:lpstr>
      <vt:lpstr>Anaconda</vt:lpstr>
      <vt:lpstr>Jupyter notebook tutorial</vt:lpstr>
      <vt:lpstr>Jupyter notebook tutorial</vt:lpstr>
      <vt:lpstr>Jupyter notebook tutorial</vt:lpstr>
      <vt:lpstr>Jupyter notebook tutorial</vt:lpstr>
      <vt:lpstr>Pytorch tutorial</vt:lpstr>
      <vt:lpstr>Pytorch tutorial</vt:lpstr>
      <vt:lpstr>Pytorch tutorial</vt:lpstr>
      <vt:lpstr>Pytorch tutorial</vt:lpstr>
      <vt:lpstr>Pytorch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Tutorials</dc:title>
  <dc:creator>Yoon YoungSeok</dc:creator>
  <cp:lastModifiedBy>Windows 사용자</cp:lastModifiedBy>
  <cp:revision>38</cp:revision>
  <dcterms:created xsi:type="dcterms:W3CDTF">2020-01-03T05:33:03Z</dcterms:created>
  <dcterms:modified xsi:type="dcterms:W3CDTF">2020-02-20T10:03:55Z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2020-01-03T00:00:00Z</vt:filetime>
  </property>
</Properties>
</file>