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"/>
  </p:notesMasterIdLst>
  <p:sldIdLst>
    <p:sldId id="4072" r:id="rId2"/>
    <p:sldId id="4073" r:id="rId3"/>
    <p:sldId id="4074" r:id="rId4"/>
  </p:sldIdLst>
  <p:sldSz cx="9906000" cy="6858000" type="A4"/>
  <p:notesSz cx="6858000" cy="9144000"/>
  <p:embeddedFontLst>
    <p:embeddedFont>
      <p:font typeface="나눔고딕" panose="020B0600000101010101" charset="-127"/>
      <p:regular r:id="rId6"/>
    </p:embeddedFont>
    <p:embeddedFont>
      <p:font typeface="HY견고딕" panose="02030600000101010101" pitchFamily="18" charset="-127"/>
      <p:regular r:id="rId7"/>
    </p:embeddedFont>
    <p:embeddedFont>
      <p:font typeface="Tahoma" panose="020B0604030504040204" pitchFamily="34" charset="0"/>
      <p:regular r:id="rId8"/>
      <p:bold r:id="rId9"/>
    </p:embeddedFont>
    <p:embeddedFont>
      <p:font typeface="Verdana" panose="020B0604030504040204" pitchFamily="34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3300"/>
    <a:srgbClr val="009900"/>
    <a:srgbClr val="336600"/>
    <a:srgbClr val="99CC00"/>
    <a:srgbClr val="000099"/>
    <a:srgbClr val="99CC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1845" autoAdjust="0"/>
  </p:normalViewPr>
  <p:slideViewPr>
    <p:cSldViewPr>
      <p:cViewPr varScale="1">
        <p:scale>
          <a:sx n="127" d="100"/>
          <a:sy n="127" d="100"/>
        </p:scale>
        <p:origin x="768" y="120"/>
      </p:cViewPr>
      <p:guideLst>
        <p:guide orient="horz" pos="2160"/>
        <p:guide pos="2122"/>
      </p:guideLst>
    </p:cSldViewPr>
  </p:slideViewPr>
  <p:outlineViewPr>
    <p:cViewPr>
      <p:scale>
        <a:sx n="100" d="100"/>
        <a:sy n="100" d="100"/>
      </p:scale>
      <p:origin x="0" y="-248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나눔고딕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나눔고딕"/>
              </a:defRPr>
            </a:lvl1pPr>
          </a:lstStyle>
          <a:p>
            <a:fld id="{35858F8C-4C8F-47D2-86F5-CB66B5DEEA45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나눔고딕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나눔고딕"/>
              </a:defRPr>
            </a:lvl1pPr>
          </a:lstStyle>
          <a:p>
            <a:fld id="{0208A886-51FF-4B13-BB31-DF0E72EE5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나눔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나눔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나눔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나눔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나눔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8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F13C7F69-DF27-4CBE-9F0D-DCCDC8567E3B}" type="datetimeFigureOut">
              <a:rPr lang="ko-KR" altLang="en-US" sz="1600">
                <a:solidFill>
                  <a:srgbClr val="EEECE1"/>
                </a:solidFill>
                <a:latin typeface="Verdana" pitchFamily="34" charset="0"/>
                <a:ea typeface="돋움" pitchFamily="50" charset="-127"/>
              </a:rPr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2020-01-30</a:t>
            </a:fld>
            <a:endParaRPr lang="ko-KR" altLang="en-US" sz="1600">
              <a:solidFill>
                <a:srgbClr val="EEECE1"/>
              </a:solidFill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600">
              <a:solidFill>
                <a:srgbClr val="EEECE1"/>
              </a:solidFill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28604" y="152400"/>
            <a:ext cx="9277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나눔고딕"/>
              </a:defRPr>
            </a:lvl1pPr>
          </a:lstStyle>
          <a:p>
            <a:pPr lvl="0"/>
            <a:r>
              <a:rPr lang="en-GB" altLang="ko-KR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379417" y="1066800"/>
            <a:ext cx="93281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나눔고딕"/>
              </a:defRPr>
            </a:lvl1pPr>
            <a:lvl2pPr>
              <a:defRPr>
                <a:ea typeface="나눔고딕"/>
              </a:defRPr>
            </a:lvl2pPr>
            <a:lvl3pPr>
              <a:defRPr>
                <a:ea typeface="나눔고딕"/>
              </a:defRPr>
            </a:lvl3pPr>
          </a:lstStyle>
          <a:p>
            <a:pPr lvl="0"/>
            <a:r>
              <a:rPr lang="en-GB" altLang="ko-KR"/>
              <a:t> Click to edit Master text styles</a:t>
            </a:r>
          </a:p>
          <a:p>
            <a:pPr lvl="1"/>
            <a:r>
              <a:rPr lang="en-GB" altLang="ko-KR"/>
              <a:t> Second Level</a:t>
            </a:r>
          </a:p>
          <a:p>
            <a:pPr lvl="2"/>
            <a:r>
              <a:rPr lang="en-GB" altLang="ko-KR"/>
              <a:t> Fifth Level</a:t>
            </a:r>
          </a:p>
        </p:txBody>
      </p:sp>
      <p:pic>
        <p:nvPicPr>
          <p:cNvPr id="7" name="그림 4" descr="03_혁신포스코1.0_속지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4" y="0"/>
            <a:ext cx="9906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연결선 7"/>
          <p:cNvCxnSpPr/>
          <p:nvPr userDrawn="1"/>
        </p:nvCxnSpPr>
        <p:spPr>
          <a:xfrm>
            <a:off x="144466" y="620721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3" cstate="print"/>
          <a:srcRect t="9868"/>
          <a:stretch>
            <a:fillRect/>
          </a:stretch>
        </p:blipFill>
        <p:spPr bwMode="auto">
          <a:xfrm>
            <a:off x="-15335" y="0"/>
            <a:ext cx="9921335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561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4" descr="03_혁신포스코1.0_속지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5999" cy="6858000"/>
          </a:xfrm>
          <a:prstGeom prst="snip1Rect">
            <a:avLst>
              <a:gd name="adj" fmla="val 3258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144463" y="620713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4011613" y="6584950"/>
            <a:ext cx="1882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1100">
                <a:solidFill>
                  <a:srgbClr val="000000"/>
                </a:solidFill>
                <a:latin typeface="맑은 고딕" pitchFamily="50" charset="-127"/>
                <a:ea typeface="나눔고딕"/>
              </a:rPr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100" dirty="0">
              <a:solidFill>
                <a:srgbClr val="000000"/>
              </a:solidFill>
              <a:latin typeface="맑은 고딕" pitchFamily="50" charset="-127"/>
              <a:ea typeface="나눔고딕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9pPr>
    </p:titleStyle>
    <p:bodyStyle>
      <a:lvl1pPr marL="177800" indent="-177800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Font typeface="Tahoma" pitchFamily="34" charset="0"/>
        <a:buAutoNum type="arabicPeriod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41338" indent="-155575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SzPct val="75000"/>
        <a:buFont typeface="Tahoma" pitchFamily="34" charset="0"/>
        <a:buAutoNum type="arabicPeriod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52500" indent="-188913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241550" indent="-25241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SzPct val="100000"/>
        <a:buChar char="•"/>
        <a:defRPr sz="1200" b="1">
          <a:solidFill>
            <a:schemeClr val="bg2"/>
          </a:solidFill>
          <a:latin typeface="Arial" charset="0"/>
          <a:ea typeface="+mn-ea"/>
        </a:defRPr>
      </a:lvl4pPr>
      <a:lvl5pPr marL="26654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5pPr>
      <a:lvl6pPr marL="31226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6pPr>
      <a:lvl7pPr marL="35798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7pPr>
      <a:lvl8pPr marL="40370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8pPr>
      <a:lvl9pPr marL="44942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ites.google.com/a/chromium.org/chromedriver/download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70668" y="100095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크롬 버전 확인</a:t>
            </a:r>
          </a:p>
        </p:txBody>
      </p:sp>
      <p:sp>
        <p:nvSpPr>
          <p:cNvPr id="41" name="텍스트 개체 틀 2"/>
          <p:cNvSpPr txBox="1">
            <a:spLocks/>
          </p:cNvSpPr>
          <p:nvPr/>
        </p:nvSpPr>
        <p:spPr>
          <a:xfrm>
            <a:off x="432618" y="836712"/>
            <a:ext cx="9632950" cy="3447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80975" indent="-180975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itchFamily="2" charset="2"/>
              <a:buChar char="u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54013" lvl="1" indent="-157163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Wingdings" pitchFamily="2" charset="2"/>
              <a:buChar char="l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358775" lvl="2" indent="-66675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§"/>
              <a:defRPr sz="1200">
                <a:latin typeface="맑은 고딕" pitchFamily="50" charset="-127"/>
                <a:ea typeface="맑은 고딕" pitchFamily="50" charset="-127"/>
              </a:defRPr>
            </a:lvl3pPr>
            <a:lvl4pPr marL="2241550" indent="-252413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•"/>
              <a:defRPr sz="1200" b="1">
                <a:solidFill>
                  <a:schemeClr val="bg2"/>
                </a:solidFill>
                <a:latin typeface="Arial" charset="0"/>
              </a:defRPr>
            </a:lvl4pPr>
            <a:lvl5pPr marL="2665413" indent="-233363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Char char="–"/>
              <a:defRPr sz="1200" b="1">
                <a:solidFill>
                  <a:schemeClr val="bg2"/>
                </a:solidFill>
                <a:latin typeface="Arial" charset="0"/>
              </a:defRPr>
            </a:lvl5pPr>
            <a:lvl6pPr marL="3122613" indent="-233363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Char char="–"/>
              <a:defRPr sz="1200" b="1">
                <a:solidFill>
                  <a:schemeClr val="bg2"/>
                </a:solidFill>
                <a:latin typeface="Arial" charset="0"/>
              </a:defRPr>
            </a:lvl6pPr>
            <a:lvl7pPr marL="3579813" indent="-233363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Char char="–"/>
              <a:defRPr sz="1200" b="1">
                <a:solidFill>
                  <a:schemeClr val="bg2"/>
                </a:solidFill>
                <a:latin typeface="Arial" charset="0"/>
              </a:defRPr>
            </a:lvl7pPr>
            <a:lvl8pPr marL="4037013" indent="-233363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Char char="–"/>
              <a:defRPr sz="1200" b="1">
                <a:solidFill>
                  <a:schemeClr val="bg2"/>
                </a:solidFill>
                <a:latin typeface="Arial" charset="0"/>
              </a:defRPr>
            </a:lvl8pPr>
            <a:lvl9pPr marL="4494213" indent="-233363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Char char="–"/>
              <a:defRPr sz="12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93663" indent="-93663"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§"/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BFEE12C-0968-47FA-9036-C706DFEF2D38}"/>
              </a:ext>
            </a:extLst>
          </p:cNvPr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수집을 위한 스크래핑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74B1B96A-90E8-4B2F-9FD0-45D2AE4D78C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836712"/>
            <a:ext cx="9352366" cy="401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kern="0" spc="-1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/>
              <a:t>크롬 </a:t>
            </a:r>
            <a:r>
              <a:rPr lang="ko-KR" altLang="en-US" sz="1600" dirty="0" err="1"/>
              <a:t>브라우져의</a:t>
            </a:r>
            <a:r>
              <a:rPr lang="ko-KR" altLang="en-US" sz="1600" dirty="0"/>
              <a:t> 우측 상단 버튼 </a:t>
            </a:r>
            <a:r>
              <a:rPr lang="en-US" altLang="ko-KR" sz="1600" dirty="0"/>
              <a:t>(...)</a:t>
            </a:r>
            <a:r>
              <a:rPr lang="ko-KR" altLang="en-US" sz="1600" dirty="0"/>
              <a:t>을 클릭해서 </a:t>
            </a:r>
            <a:r>
              <a:rPr lang="en-US" altLang="ko-KR" sz="1600" dirty="0"/>
              <a:t>Chrome </a:t>
            </a:r>
            <a:r>
              <a:rPr lang="ko-KR" altLang="en-US" sz="1600" dirty="0"/>
              <a:t>정보를 확인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7E4E381-BB49-4C2C-B574-B2948D82D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17" y="1690701"/>
            <a:ext cx="3679488" cy="289146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B12B6916-8810-465C-A31A-5E54BA961175}"/>
              </a:ext>
            </a:extLst>
          </p:cNvPr>
          <p:cNvSpPr/>
          <p:nvPr/>
        </p:nvSpPr>
        <p:spPr>
          <a:xfrm>
            <a:off x="2562961" y="1546001"/>
            <a:ext cx="696438" cy="477302"/>
          </a:xfrm>
          <a:prstGeom prst="ellipse">
            <a:avLst/>
          </a:prstGeom>
          <a:noFill/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FDD4AFF-7987-4523-86B1-71211205B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413" y="1690701"/>
            <a:ext cx="4569678" cy="9925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1FFA4-24AF-4CE4-A7EF-D2046859E566}"/>
              </a:ext>
            </a:extLst>
          </p:cNvPr>
          <p:cNvSpPr txBox="1"/>
          <p:nvPr/>
        </p:nvSpPr>
        <p:spPr>
          <a:xfrm>
            <a:off x="4838322" y="2693197"/>
            <a:ext cx="41953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기존에 설치해서 </a:t>
            </a:r>
            <a:r>
              <a:rPr lang="ko-KR" altLang="en-US" sz="1300" u="sng" dirty="0">
                <a:solidFill>
                  <a:srgbClr val="FF0000"/>
                </a:solidFill>
              </a:rPr>
              <a:t>업데이트</a:t>
            </a:r>
            <a:r>
              <a:rPr lang="ko-KR" altLang="en-US" sz="1300" dirty="0"/>
              <a:t>가 필요하다면 </a:t>
            </a:r>
            <a:r>
              <a:rPr lang="en-US" altLang="ko-KR" sz="1300" dirty="0"/>
              <a:t>"</a:t>
            </a:r>
            <a:r>
              <a:rPr lang="ko-KR" altLang="en-US" sz="1300" dirty="0"/>
              <a:t>다시 시작</a:t>
            </a:r>
            <a:r>
              <a:rPr lang="en-US" altLang="ko-KR" sz="1300" dirty="0"/>
              <a:t>" </a:t>
            </a:r>
            <a:r>
              <a:rPr lang="ko-KR" altLang="en-US" sz="1300" dirty="0"/>
              <a:t>클릭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F4A98E3-B07A-44CA-B108-D88AB515D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13" y="3114851"/>
            <a:ext cx="4569678" cy="903152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EA756D4-5F6C-431D-88EE-87EFE3F9326A}"/>
              </a:ext>
            </a:extLst>
          </p:cNvPr>
          <p:cNvCxnSpPr/>
          <p:nvPr/>
        </p:nvCxnSpPr>
        <p:spPr>
          <a:xfrm flipV="1">
            <a:off x="5427780" y="3946117"/>
            <a:ext cx="0" cy="25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951E02-28E7-40D0-9B95-E35C5882B15F}"/>
              </a:ext>
            </a:extLst>
          </p:cNvPr>
          <p:cNvCxnSpPr/>
          <p:nvPr/>
        </p:nvCxnSpPr>
        <p:spPr>
          <a:xfrm flipV="1">
            <a:off x="5661309" y="3946117"/>
            <a:ext cx="0" cy="25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E2CD31B-89B9-49D0-B2C9-F6486A17E099}"/>
              </a:ext>
            </a:extLst>
          </p:cNvPr>
          <p:cNvCxnSpPr/>
          <p:nvPr/>
        </p:nvCxnSpPr>
        <p:spPr>
          <a:xfrm flipV="1">
            <a:off x="5866531" y="3946117"/>
            <a:ext cx="0" cy="25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545AE44-D465-41E1-90FE-9EEC72E7C882}"/>
              </a:ext>
            </a:extLst>
          </p:cNvPr>
          <p:cNvSpPr txBox="1"/>
          <p:nvPr/>
        </p:nvSpPr>
        <p:spPr>
          <a:xfrm>
            <a:off x="5173019" y="4257488"/>
            <a:ext cx="930063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63" b="1" dirty="0">
                <a:solidFill>
                  <a:srgbClr val="FF0000"/>
                </a:solidFill>
                <a:highlight>
                  <a:srgbClr val="FFFF00"/>
                </a:highlight>
              </a:rPr>
              <a:t>버전 확인</a:t>
            </a:r>
          </a:p>
        </p:txBody>
      </p:sp>
    </p:spTree>
    <p:extLst>
      <p:ext uri="{BB962C8B-B14F-4D97-AF65-F5344CB8AC3E}">
        <p14:creationId xmlns:p14="http://schemas.microsoft.com/office/powerpoint/2010/main" val="100902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70668" y="100095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크롬 드라이버</a:t>
            </a:r>
          </a:p>
        </p:txBody>
      </p:sp>
      <p:sp>
        <p:nvSpPr>
          <p:cNvPr id="41" name="텍스트 개체 틀 2"/>
          <p:cNvSpPr txBox="1">
            <a:spLocks/>
          </p:cNvSpPr>
          <p:nvPr/>
        </p:nvSpPr>
        <p:spPr>
          <a:xfrm>
            <a:off x="432618" y="836712"/>
            <a:ext cx="9632950" cy="3447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80975" indent="-180975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itchFamily="2" charset="2"/>
              <a:buChar char="u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54013" lvl="1" indent="-157163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Wingdings" pitchFamily="2" charset="2"/>
              <a:buChar char="l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358775" lvl="2" indent="-66675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§"/>
              <a:defRPr sz="1200">
                <a:latin typeface="맑은 고딕" pitchFamily="50" charset="-127"/>
                <a:ea typeface="맑은 고딕" pitchFamily="50" charset="-127"/>
              </a:defRPr>
            </a:lvl3pPr>
            <a:lvl4pPr marL="2241550" indent="-252413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•"/>
              <a:defRPr sz="1200" b="1">
                <a:solidFill>
                  <a:schemeClr val="bg2"/>
                </a:solidFill>
                <a:latin typeface="Arial" charset="0"/>
              </a:defRPr>
            </a:lvl4pPr>
            <a:lvl5pPr marL="2665413" indent="-233363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Char char="–"/>
              <a:defRPr sz="1200" b="1">
                <a:solidFill>
                  <a:schemeClr val="bg2"/>
                </a:solidFill>
                <a:latin typeface="Arial" charset="0"/>
              </a:defRPr>
            </a:lvl5pPr>
            <a:lvl6pPr marL="3122613" indent="-233363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Char char="–"/>
              <a:defRPr sz="1200" b="1">
                <a:solidFill>
                  <a:schemeClr val="bg2"/>
                </a:solidFill>
                <a:latin typeface="Arial" charset="0"/>
              </a:defRPr>
            </a:lvl6pPr>
            <a:lvl7pPr marL="3579813" indent="-233363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Char char="–"/>
              <a:defRPr sz="1200" b="1">
                <a:solidFill>
                  <a:schemeClr val="bg2"/>
                </a:solidFill>
                <a:latin typeface="Arial" charset="0"/>
              </a:defRPr>
            </a:lvl7pPr>
            <a:lvl8pPr marL="4037013" indent="-233363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Char char="–"/>
              <a:defRPr sz="1200" b="1">
                <a:solidFill>
                  <a:schemeClr val="bg2"/>
                </a:solidFill>
                <a:latin typeface="Arial" charset="0"/>
              </a:defRPr>
            </a:lvl8pPr>
            <a:lvl9pPr marL="4494213" indent="-233363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Char char="–"/>
              <a:defRPr sz="12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93663" indent="-93663"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§"/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BFEE12C-0968-47FA-9036-C706DFEF2D38}"/>
              </a:ext>
            </a:extLst>
          </p:cNvPr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수집을 위한 스크래핑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74B1B96A-90E8-4B2F-9FD0-45D2AE4D78C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836712"/>
            <a:ext cx="9352366" cy="401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kern="0" spc="-1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/>
              <a:t>크롬 웹 드라이버 다운로드</a:t>
            </a: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035DE840-72B3-41B9-90DF-A5BB538F494C}"/>
              </a:ext>
            </a:extLst>
          </p:cNvPr>
          <p:cNvSpPr txBox="1">
            <a:spLocks/>
          </p:cNvSpPr>
          <p:nvPr/>
        </p:nvSpPr>
        <p:spPr>
          <a:xfrm>
            <a:off x="664439" y="1527814"/>
            <a:ext cx="9047886" cy="768513"/>
          </a:xfrm>
        </p:spPr>
        <p:txBody>
          <a:bodyPr/>
          <a:lstStyle>
            <a:lvl1pPr marL="177800" indent="-177800" algn="l" rtl="0" eaLnBrk="0" fontAlgn="base" hangingPunct="0">
              <a:lnSpc>
                <a:spcPts val="2200"/>
              </a:lnSpc>
              <a:spcBef>
                <a:spcPts val="500"/>
              </a:spcBef>
              <a:spcAft>
                <a:spcPct val="0"/>
              </a:spcAft>
              <a:buFont typeface="Tahoma" pitchFamily="34" charset="0"/>
              <a:buAutoNum type="arabicPeriod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1338" indent="-155575" algn="l" rtl="0" eaLnBrk="0" fontAlgn="base" hangingPunct="0">
              <a:lnSpc>
                <a:spcPts val="22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Tahoma" pitchFamily="34" charset="0"/>
              <a:buAutoNum type="arabicPeriod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52500" indent="-188913" algn="l" rtl="0" eaLnBrk="0" fontAlgn="base" hangingPunct="0">
              <a:lnSpc>
                <a:spcPts val="22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2241550" indent="-252413" algn="l" rtl="0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•"/>
              <a:defRPr sz="1200" b="1">
                <a:solidFill>
                  <a:schemeClr val="bg2"/>
                </a:solidFill>
                <a:latin typeface="Arial" charset="0"/>
                <a:ea typeface="+mn-ea"/>
              </a:defRPr>
            </a:lvl4pPr>
            <a:lvl5pPr marL="2665413" indent="-233363" algn="l" rtl="0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Char char="–"/>
              <a:defRPr sz="1200" b="1">
                <a:solidFill>
                  <a:schemeClr val="bg2"/>
                </a:solidFill>
                <a:latin typeface="Arial" charset="0"/>
                <a:ea typeface="+mn-ea"/>
              </a:defRPr>
            </a:lvl5pPr>
            <a:lvl6pPr marL="3122613" indent="-233363" algn="l" rtl="0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Char char="–"/>
              <a:defRPr sz="1200" b="1">
                <a:solidFill>
                  <a:schemeClr val="bg2"/>
                </a:solidFill>
                <a:latin typeface="Arial" charset="0"/>
                <a:ea typeface="+mn-ea"/>
              </a:defRPr>
            </a:lvl6pPr>
            <a:lvl7pPr marL="3579813" indent="-233363" algn="l" rtl="0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Char char="–"/>
              <a:defRPr sz="1200" b="1">
                <a:solidFill>
                  <a:schemeClr val="bg2"/>
                </a:solidFill>
                <a:latin typeface="Arial" charset="0"/>
                <a:ea typeface="+mn-ea"/>
              </a:defRPr>
            </a:lvl7pPr>
            <a:lvl8pPr marL="4037013" indent="-233363" algn="l" rtl="0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Char char="–"/>
              <a:defRPr sz="1200" b="1">
                <a:solidFill>
                  <a:schemeClr val="bg2"/>
                </a:solidFill>
                <a:latin typeface="Arial" charset="0"/>
                <a:ea typeface="+mn-ea"/>
              </a:defRPr>
            </a:lvl8pPr>
            <a:lvl9pPr marL="4494213" indent="-233363" algn="l" rtl="0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Char char="–"/>
              <a:defRPr sz="1200" b="1">
                <a:solidFill>
                  <a:schemeClr val="bg2"/>
                </a:solidFill>
                <a:latin typeface="Arial" charset="0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ko-KR" altLang="en-US" kern="0" dirty="0"/>
              <a:t>다운로드 경로</a:t>
            </a:r>
            <a:endParaRPr lang="en-US" altLang="ko-KR" kern="0" dirty="0"/>
          </a:p>
          <a:p>
            <a:pPr marL="385763" lvl="1" indent="0" latinLnBrk="0">
              <a:buNone/>
            </a:pPr>
            <a:r>
              <a:rPr lang="en-US" altLang="ko-KR" sz="1600" kern="0" dirty="0">
                <a:hlinkClick r:id="rId2"/>
              </a:rPr>
              <a:t>https://</a:t>
            </a:r>
            <a:r>
              <a:rPr lang="en-US" altLang="ko-KR" sz="1600" kern="0" dirty="0" err="1">
                <a:hlinkClick r:id="rId2"/>
              </a:rPr>
              <a:t>sites.google.com</a:t>
            </a:r>
            <a:r>
              <a:rPr lang="en-US" altLang="ko-KR" sz="1600" kern="0" dirty="0">
                <a:hlinkClick r:id="rId2"/>
              </a:rPr>
              <a:t>/a/</a:t>
            </a:r>
            <a:r>
              <a:rPr lang="en-US" altLang="ko-KR" sz="1600" kern="0" dirty="0" err="1">
                <a:hlinkClick r:id="rId2"/>
              </a:rPr>
              <a:t>chromium.org</a:t>
            </a:r>
            <a:r>
              <a:rPr lang="en-US" altLang="ko-KR" sz="1600" kern="0" dirty="0">
                <a:hlinkClick r:id="rId2"/>
              </a:rPr>
              <a:t>/</a:t>
            </a:r>
            <a:r>
              <a:rPr lang="en-US" altLang="ko-KR" sz="1600" kern="0" dirty="0" err="1">
                <a:hlinkClick r:id="rId2"/>
              </a:rPr>
              <a:t>chromedriver</a:t>
            </a:r>
            <a:r>
              <a:rPr lang="en-US" altLang="ko-KR" sz="1600" kern="0" dirty="0">
                <a:hlinkClick r:id="rId2"/>
              </a:rPr>
              <a:t>/downloads</a:t>
            </a:r>
            <a:endParaRPr lang="ko-KR" altLang="en-US" sz="1600" kern="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8B06D69-8CBC-4E31-B75C-1A359E069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20" y="2399840"/>
            <a:ext cx="5351200" cy="1269354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81B7C2D-6958-4D9D-8B2D-5B640B66E834}"/>
              </a:ext>
            </a:extLst>
          </p:cNvPr>
          <p:cNvCxnSpPr>
            <a:cxnSpLocks/>
          </p:cNvCxnSpPr>
          <p:nvPr/>
        </p:nvCxnSpPr>
        <p:spPr>
          <a:xfrm flipH="1">
            <a:off x="5708092" y="3083433"/>
            <a:ext cx="8067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9D11574-458D-451D-8080-5A13FAF91F23}"/>
              </a:ext>
            </a:extLst>
          </p:cNvPr>
          <p:cNvSpPr txBox="1"/>
          <p:nvPr/>
        </p:nvSpPr>
        <p:spPr>
          <a:xfrm>
            <a:off x="6514829" y="2945878"/>
            <a:ext cx="20521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크롬과 같은 버전 다운로드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C5B3AC-D88A-4E3C-BE23-D66640CB2EBA}"/>
              </a:ext>
            </a:extLst>
          </p:cNvPr>
          <p:cNvSpPr txBox="1"/>
          <p:nvPr/>
        </p:nvSpPr>
        <p:spPr>
          <a:xfrm>
            <a:off x="1214428" y="3900459"/>
            <a:ext cx="1745991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u="sng" dirty="0"/>
              <a:t>HOME</a:t>
            </a:r>
            <a:r>
              <a:rPr lang="ko-KR" altLang="en-US" sz="1463" u="sng" dirty="0"/>
              <a:t> 폴더에 저장</a:t>
            </a:r>
          </a:p>
        </p:txBody>
      </p:sp>
    </p:spTree>
    <p:extLst>
      <p:ext uri="{BB962C8B-B14F-4D97-AF65-F5344CB8AC3E}">
        <p14:creationId xmlns:p14="http://schemas.microsoft.com/office/powerpoint/2010/main" val="70082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70668" y="100095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셀레늄 사용하기</a:t>
            </a:r>
          </a:p>
        </p:txBody>
      </p:sp>
      <p:sp>
        <p:nvSpPr>
          <p:cNvPr id="41" name="텍스트 개체 틀 2"/>
          <p:cNvSpPr txBox="1">
            <a:spLocks/>
          </p:cNvSpPr>
          <p:nvPr/>
        </p:nvSpPr>
        <p:spPr>
          <a:xfrm>
            <a:off x="432618" y="836712"/>
            <a:ext cx="9632950" cy="3447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80975" indent="-180975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itchFamily="2" charset="2"/>
              <a:buChar char="u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54013" lvl="1" indent="-157163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Wingdings" pitchFamily="2" charset="2"/>
              <a:buChar char="l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358775" lvl="2" indent="-66675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§"/>
              <a:defRPr sz="1200">
                <a:latin typeface="맑은 고딕" pitchFamily="50" charset="-127"/>
                <a:ea typeface="맑은 고딕" pitchFamily="50" charset="-127"/>
              </a:defRPr>
            </a:lvl3pPr>
            <a:lvl4pPr marL="2241550" indent="-252413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•"/>
              <a:defRPr sz="1200" b="1">
                <a:solidFill>
                  <a:schemeClr val="bg2"/>
                </a:solidFill>
                <a:latin typeface="Arial" charset="0"/>
              </a:defRPr>
            </a:lvl4pPr>
            <a:lvl5pPr marL="2665413" indent="-233363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Char char="–"/>
              <a:defRPr sz="1200" b="1">
                <a:solidFill>
                  <a:schemeClr val="bg2"/>
                </a:solidFill>
                <a:latin typeface="Arial" charset="0"/>
              </a:defRPr>
            </a:lvl5pPr>
            <a:lvl6pPr marL="3122613" indent="-233363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Char char="–"/>
              <a:defRPr sz="1200" b="1">
                <a:solidFill>
                  <a:schemeClr val="bg2"/>
                </a:solidFill>
                <a:latin typeface="Arial" charset="0"/>
              </a:defRPr>
            </a:lvl6pPr>
            <a:lvl7pPr marL="3579813" indent="-233363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Char char="–"/>
              <a:defRPr sz="1200" b="1">
                <a:solidFill>
                  <a:schemeClr val="bg2"/>
                </a:solidFill>
                <a:latin typeface="Arial" charset="0"/>
              </a:defRPr>
            </a:lvl7pPr>
            <a:lvl8pPr marL="4037013" indent="-233363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Char char="–"/>
              <a:defRPr sz="1200" b="1">
                <a:solidFill>
                  <a:schemeClr val="bg2"/>
                </a:solidFill>
                <a:latin typeface="Arial" charset="0"/>
              </a:defRPr>
            </a:lvl8pPr>
            <a:lvl9pPr marL="4494213" indent="-233363" eaLnBrk="0" fontAlgn="base" hangingPunct="0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Char char="–"/>
              <a:defRPr sz="12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93663" indent="-93663"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§"/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BFEE12C-0968-47FA-9036-C706DFEF2D38}"/>
              </a:ext>
            </a:extLst>
          </p:cNvPr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수집을 위한 스크래핑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74B1B96A-90E8-4B2F-9FD0-45D2AE4D78C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836712"/>
            <a:ext cx="9352366" cy="401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kern="0" spc="-1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파이썬에서</a:t>
            </a:r>
            <a:r>
              <a:rPr lang="ko-KR" altLang="en-US" sz="1600" dirty="0"/>
              <a:t> 크롬 </a:t>
            </a:r>
            <a:r>
              <a:rPr lang="ko-KR" altLang="en-US" sz="1600" dirty="0" err="1"/>
              <a:t>브라우져</a:t>
            </a:r>
            <a:r>
              <a:rPr lang="ko-KR" altLang="en-US" sz="1600"/>
              <a:t> 제어</a:t>
            </a: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CCD79E-D9C5-4C13-9B84-D037FC98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18" y="2924944"/>
            <a:ext cx="4657774" cy="18852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9B5B0E-DBFE-47B0-AD56-C6E680564E1D}"/>
              </a:ext>
            </a:extLst>
          </p:cNvPr>
          <p:cNvSpPr txBox="1"/>
          <p:nvPr/>
        </p:nvSpPr>
        <p:spPr>
          <a:xfrm>
            <a:off x="908494" y="1700808"/>
            <a:ext cx="4524893" cy="9928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63" dirty="0"/>
              <a:t>from selenium import </a:t>
            </a:r>
            <a:r>
              <a:rPr lang="en-US" altLang="ko-KR" sz="1463" dirty="0" err="1"/>
              <a:t>webdriver</a:t>
            </a:r>
            <a:endParaRPr lang="en-US" altLang="ko-KR" sz="1463" dirty="0"/>
          </a:p>
          <a:p>
            <a:endParaRPr lang="en-US" altLang="ko-KR" sz="1463" dirty="0"/>
          </a:p>
          <a:p>
            <a:r>
              <a:rPr lang="en-US" altLang="ko-KR" sz="1463" dirty="0"/>
              <a:t>driver = </a:t>
            </a:r>
            <a:r>
              <a:rPr lang="en-US" altLang="ko-KR" sz="1463" dirty="0" err="1"/>
              <a:t>webdriver.Chrome</a:t>
            </a:r>
            <a:r>
              <a:rPr lang="en-US" altLang="ko-KR" sz="1463" dirty="0"/>
              <a:t>('</a:t>
            </a:r>
            <a:r>
              <a:rPr lang="en-US" altLang="ko-KR" sz="1463" dirty="0">
                <a:highlight>
                  <a:srgbClr val="FFFF00"/>
                </a:highlight>
              </a:rPr>
              <a:t>/home/</a:t>
            </a:r>
            <a:r>
              <a:rPr lang="en-US" altLang="ko-KR" sz="1463" dirty="0" err="1">
                <a:highlight>
                  <a:srgbClr val="FFFF00"/>
                </a:highlight>
              </a:rPr>
              <a:t>pirl</a:t>
            </a:r>
            <a:r>
              <a:rPr lang="en-US" altLang="ko-KR" sz="1463" dirty="0">
                <a:highlight>
                  <a:srgbClr val="FFFF00"/>
                </a:highlight>
              </a:rPr>
              <a:t>/</a:t>
            </a:r>
            <a:r>
              <a:rPr lang="en-US" altLang="ko-KR" sz="1463" dirty="0" err="1">
                <a:highlight>
                  <a:srgbClr val="FFFF00"/>
                </a:highlight>
              </a:rPr>
              <a:t>chromedriver</a:t>
            </a:r>
            <a:r>
              <a:rPr lang="en-US" altLang="ko-KR" sz="1463" dirty="0"/>
              <a:t>')</a:t>
            </a:r>
          </a:p>
          <a:p>
            <a:r>
              <a:rPr lang="en-US" altLang="ko-KR" sz="1463" dirty="0" err="1"/>
              <a:t>driver.get</a:t>
            </a:r>
            <a:r>
              <a:rPr lang="en-US" altLang="ko-KR" sz="1463" dirty="0"/>
              <a:t>('https://</a:t>
            </a:r>
            <a:r>
              <a:rPr lang="en-US" altLang="ko-KR" sz="1463" dirty="0" err="1"/>
              <a:t>www.naver.com</a:t>
            </a:r>
            <a:r>
              <a:rPr lang="en-US" altLang="ko-KR" sz="1463" dirty="0"/>
              <a:t>')</a:t>
            </a:r>
            <a:endParaRPr lang="ko-KR" altLang="en-US" sz="1463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C7A900A-1BD9-4F0B-9136-9B65D67AC9CC}"/>
              </a:ext>
            </a:extLst>
          </p:cNvPr>
          <p:cNvCxnSpPr>
            <a:cxnSpLocks/>
          </p:cNvCxnSpPr>
          <p:nvPr/>
        </p:nvCxnSpPr>
        <p:spPr>
          <a:xfrm flipH="1">
            <a:off x="5602294" y="2335288"/>
            <a:ext cx="8067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680996-CE17-4322-B29E-F91EB908DA97}"/>
              </a:ext>
            </a:extLst>
          </p:cNvPr>
          <p:cNvSpPr txBox="1"/>
          <p:nvPr/>
        </p:nvSpPr>
        <p:spPr>
          <a:xfrm>
            <a:off x="6409031" y="2197733"/>
            <a:ext cx="23503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다운로드한 크롬 드라이버 경로</a:t>
            </a:r>
          </a:p>
        </p:txBody>
      </p:sp>
    </p:spTree>
    <p:extLst>
      <p:ext uri="{BB962C8B-B14F-4D97-AF65-F5344CB8AC3E}">
        <p14:creationId xmlns:p14="http://schemas.microsoft.com/office/powerpoint/2010/main" val="2582055373"/>
      </p:ext>
    </p:extLst>
  </p:cSld>
  <p:clrMapOvr>
    <a:masterClrMapping/>
  </p:clrMapOvr>
</p:sld>
</file>

<file path=ppt/theme/theme1.xml><?xml version="1.0" encoding="utf-8"?>
<a:theme xmlns:a="http://schemas.openxmlformats.org/drawingml/2006/main" name="5_POSCO 6 시그마 교육개발-Analyze단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 Arial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b="0" i="0" u="none" strike="noStrike" cap="none" normalizeH="0" baseline="0" dirty="0" smtClean="0">
            <a:ln>
              <a:noFill/>
            </a:ln>
            <a:solidFill>
              <a:schemeClr val="bg2"/>
            </a:solidFill>
            <a:effectLst/>
            <a:latin typeface="나눔고딕" pitchFamily="50" charset="-127"/>
            <a:ea typeface="나눔고딕" pitchFamily="50" charset="-127"/>
          </a:defRPr>
        </a:defPPr>
      </a:lstStyle>
    </a:spDef>
    <a:lnDef>
      <a:spPr bwMode="auto">
        <a:solidFill>
          <a:srgbClr val="CC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POSCO 6 시그마 교육개발-Analyze단계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CO 6 시그마 교육개발-Analyze단계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CO 6 시그마 교육개발-Analyze단계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CO 6 시그마 교육개발-Analyze단계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CO 6 시그마 교육개발-Analyze단계 5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27675</TotalTime>
  <Words>110</Words>
  <Application>Microsoft Office PowerPoint</Application>
  <PresentationFormat>A4 용지(210x297mm)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Arial</vt:lpstr>
      <vt:lpstr>Verdana</vt:lpstr>
      <vt:lpstr>HY견고딕</vt:lpstr>
      <vt:lpstr>Tahoma</vt:lpstr>
      <vt:lpstr>나눔고딕</vt:lpstr>
      <vt:lpstr>맑은 고딕</vt:lpstr>
      <vt:lpstr>Wingdings</vt:lpstr>
      <vt:lpstr>5_POSCO 6 시그마 교육개발-Analyze단계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sanghyun Yeom</dc:creator>
  <cp:lastModifiedBy>Jonghun Yoo</cp:lastModifiedBy>
  <cp:revision>1214</cp:revision>
  <dcterms:created xsi:type="dcterms:W3CDTF">2015-07-02T15:41:57Z</dcterms:created>
  <dcterms:modified xsi:type="dcterms:W3CDTF">2020-01-30T09:59:08Z</dcterms:modified>
</cp:coreProperties>
</file>