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0"/>
  </p:notesMasterIdLst>
  <p:sldIdLst>
    <p:sldId id="256" r:id="rId2"/>
    <p:sldId id="274" r:id="rId3"/>
    <p:sldId id="268" r:id="rId4"/>
    <p:sldId id="270" r:id="rId5"/>
    <p:sldId id="269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04" autoAdjust="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구현 및 실행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설정과 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환경설정</a:t>
            </a:r>
            <a:endParaRPr lang="ko-KR" altLang="en-US" dirty="0" smtClean="0"/>
          </a:p>
          <a:p>
            <a:pPr lvl="0"/>
            <a:r>
              <a:rPr lang="en-US" altLang="ko-KR" dirty="0" smtClean="0"/>
              <a:t>2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F1E4F-1CFF-5643-939E-217C01CDF565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 처리를 위한 데이터 준비 작업과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역할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기능을 수행하기 위한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설정 방법과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설정한 내용을 추출하는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web.xml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서비스 실행에 관한 전반적인 내용을 정의하는 환경설정 파일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 &lt;</a:t>
            </a:r>
            <a:r>
              <a:rPr lang="en-US" altLang="ko-KR" dirty="0" smtClean="0"/>
              <a:t>servlet&gt; :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등록할 때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변수를 전달할 때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&lt;load-on-</a:t>
            </a:r>
            <a:r>
              <a:rPr lang="en-US" altLang="ko-KR" dirty="0" err="1" smtClean="0"/>
              <a:t>starup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웹 서비스가 시작될 때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객체를 생성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en-US" altLang="ko-KR" dirty="0" smtClean="0"/>
              <a:t>Servlet </a:t>
            </a:r>
            <a:r>
              <a:rPr lang="en-US" altLang="ko-KR" dirty="0" err="1" smtClean="0"/>
              <a:t>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smtClean="0"/>
              <a:t>servlet&gt; </a:t>
            </a:r>
            <a:r>
              <a:rPr lang="ko-KR" altLang="en-US" dirty="0" smtClean="0"/>
              <a:t>태그에 설정한 정보를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페이지 내에서 추출할 때</a:t>
            </a:r>
            <a:endParaRPr lang="en-US" altLang="ko-KR" dirty="0" smtClean="0"/>
          </a:p>
          <a:p>
            <a:r>
              <a:rPr lang="en-US" altLang="ko-KR" dirty="0" err="1" smtClean="0"/>
              <a:t>ServletConfig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실행될 때 자동으로 생성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Example) InitParamServlet.java, </a:t>
            </a:r>
            <a:r>
              <a:rPr lang="en-US" altLang="ko-KR" dirty="0" smtClean="0"/>
              <a:t>ServletConfigTest.java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50" y="3082834"/>
            <a:ext cx="4864019" cy="29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동시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동시 요청 처리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63" y="1859518"/>
            <a:ext cx="4275121" cy="3804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51" y="1851997"/>
            <a:ext cx="4410049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변수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실행하는 프로그램으로 여러 클라이언트가 하나의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동시 실행할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클라이언트가 공통으로 사용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각각의 클라이언트가 독립적으로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지역변수는 각 </a:t>
            </a:r>
            <a:r>
              <a:rPr lang="ko-KR" altLang="en-US" dirty="0" err="1" smtClean="0"/>
              <a:t>요청마다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스레드별로</a:t>
            </a:r>
            <a:r>
              <a:rPr lang="ko-KR" altLang="en-US" dirty="0" smtClean="0"/>
              <a:t> 스택 영역에 할당되어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멤버변수는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영역에 할당되어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실행하는 여러 스레드에서 공유함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29" y="2804398"/>
            <a:ext cx="4346936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LocalTestServlet.java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8" y="2054542"/>
            <a:ext cx="2352675" cy="311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34" y="2163808"/>
            <a:ext cx="2190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멤버 변수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14" y="2776833"/>
            <a:ext cx="2200275" cy="3162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4" y="2662533"/>
            <a:ext cx="2438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7590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185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휴먼매직체</vt:lpstr>
      <vt:lpstr>휴먼모음T</vt:lpstr>
      <vt:lpstr>Gill Sans MT</vt:lpstr>
      <vt:lpstr>Wingdings 2</vt:lpstr>
      <vt:lpstr>분할</vt:lpstr>
      <vt:lpstr>5. 서블릿 설정과 변수</vt:lpstr>
      <vt:lpstr>PowerPoint 프레젠테이션</vt:lpstr>
      <vt:lpstr>1.1 web.xml</vt:lpstr>
      <vt:lpstr>1.2 Servlet config</vt:lpstr>
      <vt:lpstr>2.1 서블릿 동시 요청</vt:lpstr>
      <vt:lpstr>2.2 서블릿 변수 특징</vt:lpstr>
      <vt:lpstr>2.3 서블릿 지역 변수</vt:lpstr>
      <vt:lpstr>2.4 서블릿 멤버 변수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gracie</cp:lastModifiedBy>
  <cp:revision>93</cp:revision>
  <dcterms:created xsi:type="dcterms:W3CDTF">2022-07-12T04:31:09Z</dcterms:created>
  <dcterms:modified xsi:type="dcterms:W3CDTF">2022-07-21T12:19:06Z</dcterms:modified>
  <cp:version>1000.0000.01</cp:version>
</cp:coreProperties>
</file>