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0" autoAdjust="0"/>
    <p:restoredTop sz="94604" autoAdjust="0"/>
  </p:normalViewPr>
  <p:slideViewPr>
    <p:cSldViewPr snapToGrid="0">
      <p:cViewPr varScale="1">
        <p:scale>
          <a:sx n="110" d="100"/>
          <a:sy n="110" d="100"/>
        </p:scale>
        <p:origin x="126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1964"/>
            <a:ext cx="11029616" cy="5172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F5EF-5C23-4AD2-9E8E-75367F761194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72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B05-BF3F-49DF-BB03-5CFE3F431455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95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5DB-0866-4626-8295-5737688E7897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rgbClr val="1A3260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0" name="Title 1"/>
          <p:cNvSpPr>
            <a:spLocks noGrp="1"/>
          </p:cNvSpPr>
          <p:nvPr userDrawn="1">
            <p:ph type="title" idx="13"/>
          </p:nvPr>
        </p:nvSpPr>
        <p:spPr>
          <a:xfrm>
            <a:off x="581192" y="701964"/>
            <a:ext cx="11029616" cy="517236"/>
          </a:xfrm>
        </p:spPr>
        <p:txBody>
          <a:bodyPr vert="horz" lIns="91440" tIns="45720" rIns="91440" bIns="45720" anchor="b">
            <a:normAutofit/>
          </a:bodyPr>
          <a:lstStyle/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all" spc="0" normalizeH="0" baseline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rPr>
              <a:t>마스터 제목 스타일 편집</a:t>
            </a:r>
            <a:endParaRPr kumimoji="0" lang="en-US" sz="2800" b="0" i="0" u="none" strike="noStrike" kern="1200" cap="all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6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구현 및 실행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6. </a:t>
            </a:r>
            <a:r>
              <a:rPr lang="ko-KR" altLang="en-US" dirty="0" err="1" smtClean="0"/>
              <a:t>상태정보</a:t>
            </a:r>
            <a:r>
              <a:rPr lang="ko-KR" altLang="en-US" dirty="0" smtClean="0"/>
              <a:t> 유지 기술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 </a:t>
            </a:r>
            <a:r>
              <a:rPr lang="ko-KR" altLang="en-US" dirty="0" err="1" smtClean="0"/>
              <a:t>상태정보</a:t>
            </a:r>
            <a:r>
              <a:rPr lang="ko-KR" altLang="en-US" dirty="0" smtClean="0"/>
              <a:t> 유지</a:t>
            </a:r>
            <a:endParaRPr lang="ko-KR" altLang="en-US" dirty="0" smtClean="0"/>
          </a:p>
          <a:p>
            <a:pPr lvl="0"/>
            <a:r>
              <a:rPr lang="en-US" altLang="ko-KR" dirty="0" smtClean="0"/>
              <a:t>2 </a:t>
            </a:r>
            <a:r>
              <a:rPr lang="en-US" altLang="ko-KR" dirty="0" err="1" smtClean="0"/>
              <a:t>Servletcontext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3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</a:p>
          <a:p>
            <a:pPr lvl="0"/>
            <a:r>
              <a:rPr lang="en-US" altLang="ko-KR" dirty="0" smtClean="0"/>
              <a:t>4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</a:p>
          <a:p>
            <a:pPr lvl="0"/>
            <a:r>
              <a:rPr lang="en-US" altLang="ko-KR" dirty="0" smtClean="0"/>
              <a:t>5 </a:t>
            </a:r>
            <a:r>
              <a:rPr lang="en-US" altLang="ko-KR" dirty="0" err="1" smtClean="0"/>
              <a:t>httpservletrequest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7F1E4F-1CFF-5643-939E-217C01CDF565}" type="slidenum">
              <a:rPr lang="en-US" smtClean="0"/>
              <a:pPr lvl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번의 요청에 의해 여러 개의 페이지가 실행되는 구조</a:t>
            </a:r>
            <a:endParaRPr lang="en-US" altLang="ko-KR" dirty="0" smtClean="0"/>
          </a:p>
          <a:p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 재지정</a:t>
            </a:r>
            <a:endParaRPr lang="en-US" altLang="ko-KR" dirty="0" smtClean="0"/>
          </a:p>
          <a:p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 재지정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74" y="2532290"/>
            <a:ext cx="7629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9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01" y="2712130"/>
            <a:ext cx="4181868" cy="32519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29" y="2587814"/>
            <a:ext cx="4688205" cy="33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단위 정보 공유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7" y="2376433"/>
            <a:ext cx="5514838" cy="31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9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프로토콜의 </a:t>
            </a:r>
            <a:r>
              <a:rPr lang="ko-KR" altLang="en-US" dirty="0" err="1" smtClean="0"/>
              <a:t>통신방식은</a:t>
            </a:r>
            <a:r>
              <a:rPr lang="ko-KR" altLang="en-US" dirty="0" smtClean="0"/>
              <a:t> 클라이언트와 서버 간의 연결을 클라이언트로부터 요청이 있을 때마다 새롭게 연결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무상태</a:t>
            </a:r>
            <a:r>
              <a:rPr lang="ko-KR" altLang="en-US" dirty="0" smtClean="0"/>
              <a:t> 통신 방식의 특징은 한번 접속 후 연결이 유지되지 않고 끊어지기 때문에 서비스를 요청한 클라이언트에 대한 정보가 유지되지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상태정보를 유지하는 기술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저장위치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저장기간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/>
              <a:t>클라이언트 측에 저장</a:t>
            </a:r>
            <a:r>
              <a:rPr lang="en-US" altLang="ko-KR" dirty="0"/>
              <a:t>: Cookie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서버 측에 저장</a:t>
            </a:r>
            <a:r>
              <a:rPr lang="en-US" altLang="ko-KR" dirty="0"/>
              <a:t>: </a:t>
            </a:r>
            <a:r>
              <a:rPr lang="en-US" altLang="ko-KR" dirty="0" err="1"/>
              <a:t>ServletContext</a:t>
            </a:r>
            <a:r>
              <a:rPr lang="en-US" altLang="ko-KR" dirty="0"/>
              <a:t>, </a:t>
            </a:r>
            <a:r>
              <a:rPr lang="en-US" altLang="ko-KR" dirty="0" err="1"/>
              <a:t>HttpSession</a:t>
            </a:r>
            <a:r>
              <a:rPr lang="en-US" altLang="ko-KR" dirty="0"/>
              <a:t>, </a:t>
            </a:r>
            <a:r>
              <a:rPr lang="en-US" altLang="ko-KR" dirty="0" err="1"/>
              <a:t>HttpServletRequest</a:t>
            </a:r>
            <a:endParaRPr lang="en-US" altLang="ko-KR" dirty="0"/>
          </a:p>
          <a:p>
            <a:r>
              <a:rPr lang="ko-KR" altLang="en-US" dirty="0" smtClean="0"/>
              <a:t>상태정보를 유지하는 기간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웹 애플리케이션 단위 유지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ServletContext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클라이언트 단위 유지</a:t>
            </a:r>
            <a:r>
              <a:rPr lang="en-US" altLang="ko-KR" dirty="0" smtClean="0"/>
              <a:t>: Cookie, </a:t>
            </a:r>
            <a:r>
              <a:rPr lang="en-US" altLang="ko-KR" dirty="0" err="1" smtClean="0"/>
              <a:t>HttpSession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요청 단위 유지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HttpServletRequest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Servletcontext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애플리케이션 단위 유지</a:t>
            </a:r>
            <a:endParaRPr lang="en-US" altLang="ko-KR" dirty="0" smtClean="0"/>
          </a:p>
          <a:p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웹 애플리케이션과 생명주기</a:t>
            </a:r>
            <a:r>
              <a:rPr lang="en-US" altLang="ko-KR" dirty="0" smtClean="0"/>
              <a:t>(life cycle)</a:t>
            </a:r>
            <a:r>
              <a:rPr lang="ko-KR" altLang="en-US" dirty="0" smtClean="0"/>
              <a:t>가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</a:t>
            </a:r>
            <a:r>
              <a:rPr lang="en-US" altLang="ko-KR" dirty="0"/>
              <a:t> </a:t>
            </a:r>
            <a:r>
              <a:rPr lang="en-US" altLang="ko-KR" dirty="0" smtClean="0"/>
              <a:t>ServletContextTest1.java =&gt;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 smtClean="0"/>
              <a:t>ServletContextTest2.java =&gt; </a:t>
            </a:r>
            <a:endParaRPr lang="en-US" altLang="ko-KR" dirty="0"/>
          </a:p>
          <a:p>
            <a:r>
              <a:rPr lang="en-US" altLang="ko-KR" dirty="0" smtClean="0"/>
              <a:t>ServletContextTest3.java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457528"/>
            <a:ext cx="5880054" cy="26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3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웹 애플리케이션 단위 정보 공유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웹 애플리케이션 단위로 사용되는 객체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(String name, Object value)</a:t>
            </a:r>
          </a:p>
          <a:p>
            <a:r>
              <a:rPr lang="en-US" altLang="ko-KR" dirty="0" smtClean="0"/>
              <a:t>Object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(String name)</a:t>
            </a:r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removeAttribute</a:t>
            </a:r>
            <a:r>
              <a:rPr lang="en-US" altLang="ko-KR" dirty="0" smtClean="0"/>
              <a:t>(String name)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228" y="3161212"/>
            <a:ext cx="5924985" cy="29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1880394"/>
            <a:ext cx="7658100" cy="3962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5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 단위의 </a:t>
            </a:r>
            <a:r>
              <a:rPr lang="ko-KR" altLang="en-US" dirty="0" err="1" smtClean="0"/>
              <a:t>상태정보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 vs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56" y="2408035"/>
            <a:ext cx="4996830" cy="39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기반으로 동작하는 클라이언트가 서버에 정보를 요청할 때 생성되는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상태정보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를 세션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요청을 보내 온 클라이언트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시간 정보 들을 조합한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부여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클라이언트 측에는 쿠키 기술로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측에는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생성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4" y="2974786"/>
            <a:ext cx="6582455" cy="35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클라이언트 단위 정보 공유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로그아웃 기능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2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5.1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 간 정보 공유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22" y="2515552"/>
            <a:ext cx="69913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5444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279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휴먼매직체</vt:lpstr>
      <vt:lpstr>휴먼모음T</vt:lpstr>
      <vt:lpstr>Gill Sans MT</vt:lpstr>
      <vt:lpstr>Wingdings 2</vt:lpstr>
      <vt:lpstr>분할</vt:lpstr>
      <vt:lpstr>6. 상태정보 유지 기술</vt:lpstr>
      <vt:lpstr>PowerPoint 프레젠테이션</vt:lpstr>
      <vt:lpstr>2.1 Servletcontext</vt:lpstr>
      <vt:lpstr>2.2 웹 애플리케이션 단위 정보 공유</vt:lpstr>
      <vt:lpstr>2.3</vt:lpstr>
      <vt:lpstr>3.1 쿠키(cookie)</vt:lpstr>
      <vt:lpstr>4.1 세션</vt:lpstr>
      <vt:lpstr>4.2 클라이언트 단위 정보 공유</vt:lpstr>
      <vt:lpstr>5.1 httpservletrequest 객체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gracie</cp:lastModifiedBy>
  <cp:revision>108</cp:revision>
  <dcterms:created xsi:type="dcterms:W3CDTF">2022-07-12T04:31:09Z</dcterms:created>
  <dcterms:modified xsi:type="dcterms:W3CDTF">2022-07-21T15:47:51Z</dcterms:modified>
  <cp:version>1000.0000.01</cp:version>
</cp:coreProperties>
</file>