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316" r:id="rId4"/>
    <p:sldId id="279" r:id="rId5"/>
    <p:sldId id="305" r:id="rId6"/>
    <p:sldId id="302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E3D4-0399-40D3-85CE-9BE841E2D18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2B1AF-4B1B-4EA3-915C-DAA556F9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6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 smtClean="0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3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9. </a:t>
            </a:r>
            <a:r>
              <a:rPr lang="ko-KR" altLang="en-US" sz="1400" dirty="0" smtClean="0"/>
              <a:t>내장 객체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내장 객체</a:t>
            </a:r>
            <a:endParaRPr lang="en-US" altLang="ko-KR" dirty="0" smtClean="0"/>
          </a:p>
          <a:p>
            <a:r>
              <a:rPr lang="en-US" altLang="ko-KR" dirty="0" smtClean="0"/>
              <a:t>2 request, response</a:t>
            </a:r>
          </a:p>
          <a:p>
            <a:r>
              <a:rPr lang="en-US" altLang="ko-KR" dirty="0" smtClean="0"/>
              <a:t>3 session</a:t>
            </a:r>
          </a:p>
          <a:p>
            <a:r>
              <a:rPr lang="en-US" altLang="ko-KR" dirty="0" smtClean="0"/>
              <a:t>4 out</a:t>
            </a:r>
          </a:p>
          <a:p>
            <a:r>
              <a:rPr lang="en-US" altLang="ko-KR" dirty="0" smtClean="0"/>
              <a:t>5 application</a:t>
            </a:r>
          </a:p>
          <a:p>
            <a:r>
              <a:rPr lang="en-US" altLang="ko-KR" dirty="0" smtClean="0"/>
              <a:t>6 </a:t>
            </a:r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2" y="2371725"/>
            <a:ext cx="69913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352" y="194034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example10.jsp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49" y="2268647"/>
            <a:ext cx="31051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92" y="4084575"/>
            <a:ext cx="3114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4989" y="172769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최초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74989" y="365757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로그아웃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352" y="385809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example10.jsp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4200" y="422742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2" y="4289477"/>
            <a:ext cx="5826505" cy="242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56" y="4596759"/>
            <a:ext cx="32861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216"/>
            <a:ext cx="4553911" cy="13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3352" y="198219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loginOut.jsp</a:t>
            </a:r>
            <a:endParaRPr lang="ko-KR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05" y="2240054"/>
            <a:ext cx="34766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175477" y="179753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버튼 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2873" y="2916195"/>
            <a:ext cx="3355116" cy="249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3352" y="3485765"/>
            <a:ext cx="3355116" cy="249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3352" y="4262522"/>
            <a:ext cx="4003978" cy="249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9920" y="5004400"/>
            <a:ext cx="4003978" cy="249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19" idx="3"/>
            <a:endCxn id="21" idx="3"/>
          </p:cNvCxnSpPr>
          <p:nvPr/>
        </p:nvCxnSpPr>
        <p:spPr>
          <a:xfrm flipH="1">
            <a:off x="4687330" y="3041052"/>
            <a:ext cx="230659" cy="1346327"/>
          </a:xfrm>
          <a:prstGeom prst="curvedConnector3">
            <a:avLst>
              <a:gd name="adj1" fmla="val -991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20" idx="1"/>
            <a:endCxn id="22" idx="1"/>
          </p:cNvCxnSpPr>
          <p:nvPr/>
        </p:nvCxnSpPr>
        <p:spPr>
          <a:xfrm rot="10800000" flipH="1" flipV="1">
            <a:off x="683352" y="3610621"/>
            <a:ext cx="296568" cy="1518635"/>
          </a:xfrm>
          <a:prstGeom prst="curvedConnector3">
            <a:avLst>
              <a:gd name="adj1" fmla="val -770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3352" y="198219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loginOut.jsp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2" y="2386541"/>
            <a:ext cx="6040573" cy="14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2" y="4403300"/>
            <a:ext cx="6294097" cy="22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83352" y="403396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example10.jsp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29" y="4957085"/>
            <a:ext cx="2876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33" y="2464986"/>
            <a:ext cx="3571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83645" y="2426296"/>
            <a:ext cx="5940280" cy="249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645" y="3183658"/>
            <a:ext cx="3176105" cy="655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4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 브라우저로 출력하는 기능을 하며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구현 시 사용하는 </a:t>
            </a:r>
            <a:r>
              <a:rPr lang="en-US" altLang="ko-KR" dirty="0" err="1" smtClean="0"/>
              <a:t>java.io.PrintWriter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버퍼 관련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관련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나뉨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4028"/>
              </p:ext>
            </p:extLst>
          </p:nvPr>
        </p:nvGraphicFramePr>
        <p:xfrm>
          <a:off x="961081" y="2367233"/>
          <a:ext cx="10390659" cy="386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595"/>
                <a:gridCol w="5807675"/>
                <a:gridCol w="2784389"/>
              </a:tblGrid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리턴 타입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clear(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내용 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전송 완료 후 실행되면 </a:t>
                      </a:r>
                      <a:r>
                        <a:rPr lang="en-US" altLang="ko-KR" dirty="0" smtClean="0"/>
                        <a:t>Exception </a:t>
                      </a:r>
                      <a:r>
                        <a:rPr lang="ko-KR" altLang="en-US" dirty="0" smtClean="0"/>
                        <a:t>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clearBuffer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내용 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전송 완료 후 실행 되면 </a:t>
                      </a:r>
                      <a:r>
                        <a:rPr lang="en-US" altLang="ko-KR" dirty="0" smtClean="0"/>
                        <a:t>Exception </a:t>
                      </a:r>
                      <a:r>
                        <a:rPr lang="ko-KR" altLang="en-US" dirty="0" err="1" smtClean="0"/>
                        <a:t>미발생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 </a:t>
                      </a:r>
                      <a:r>
                        <a:rPr lang="ko-KR" altLang="en-US" dirty="0" err="1" smtClean="0"/>
                        <a:t>스트림을</a:t>
                      </a:r>
                      <a:r>
                        <a:rPr lang="ko-KR" altLang="en-US" dirty="0" smtClean="0"/>
                        <a:t> 해제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flush(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내용을 강제로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getBufferSize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크기를 추출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getRemaining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남아 있는 크기 추출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483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isAutoFlush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버퍼의 크기만큼 내용이 채워졌을 때 자동전송 여부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4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1530009"/>
            <a:ext cx="6007122" cy="490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중괄호 4"/>
          <p:cNvSpPr/>
          <p:nvPr/>
        </p:nvSpPr>
        <p:spPr>
          <a:xfrm>
            <a:off x="6689119" y="2141838"/>
            <a:ext cx="337751" cy="2067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6689119" y="4572000"/>
            <a:ext cx="337751" cy="1466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67669" y="284273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buffer</a:t>
            </a:r>
          </a:p>
          <a:p>
            <a:r>
              <a:rPr lang="ko-KR" altLang="en-US" dirty="0" smtClean="0"/>
              <a:t>관련 예제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7669" y="498869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/>
              <a:t>관</a:t>
            </a:r>
            <a:r>
              <a:rPr lang="ko-KR" altLang="en-US" dirty="0" smtClean="0"/>
              <a:t>련 예제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47" y="2842736"/>
            <a:ext cx="32766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9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5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 애플리케이션마다 하나씩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서비스가 시작될 때 생성되는 객체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서버에 대한 정보 추출과 웹 애플리케이션 단위로 상태 정보를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1" y="2284544"/>
            <a:ext cx="8245046" cy="406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05" y="3605295"/>
            <a:ext cx="2974504" cy="28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6 </a:t>
            </a:r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페이지당 하나씩 자동으로 생성되는 객체</a:t>
            </a:r>
            <a:r>
              <a:rPr lang="en-US" altLang="ko-KR" dirty="0" smtClean="0"/>
              <a:t>, </a:t>
            </a:r>
            <a:r>
              <a:rPr lang="ko-KR" altLang="en-US" dirty="0"/>
              <a:t>페이지에 대한 </a:t>
            </a:r>
            <a:r>
              <a:rPr lang="ko-KR" altLang="en-US" dirty="0" smtClean="0"/>
              <a:t>정보를 가지고 있는 객체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22540"/>
              </p:ext>
            </p:extLst>
          </p:nvPr>
        </p:nvGraphicFramePr>
        <p:xfrm>
          <a:off x="730421" y="1889433"/>
          <a:ext cx="10736649" cy="447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38"/>
                <a:gridCol w="5535827"/>
                <a:gridCol w="2042984"/>
              </a:tblGrid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리턴 타입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forward(String </a:t>
                      </a:r>
                      <a:r>
                        <a:rPr lang="ko-KR" altLang="en-US" dirty="0" smtClean="0"/>
                        <a:t>상대경로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페이지로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getException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발생된 </a:t>
                      </a:r>
                      <a:r>
                        <a:rPr lang="en-US" altLang="ko-KR" dirty="0" smtClean="0"/>
                        <a:t>Exception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getPage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문서 정보 객체</a:t>
                      </a:r>
                      <a:r>
                        <a:rPr lang="ko-KR" altLang="en-US" baseline="0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getRequest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문서의 </a:t>
                      </a:r>
                      <a:r>
                        <a:rPr lang="en-US" altLang="ko-KR" baseline="0" dirty="0" err="1" smtClean="0"/>
                        <a:t>HttpServletRequest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ServletRequest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getResponse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문서의 </a:t>
                      </a:r>
                      <a:r>
                        <a:rPr lang="en-US" altLang="ko-KR" dirty="0" err="1" smtClean="0"/>
                        <a:t>HttpServletRequest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</a:t>
                      </a:r>
                      <a:r>
                        <a:rPr lang="en-US" altLang="ko-KR" baseline="0" dirty="0" err="1" smtClean="0"/>
                        <a:t>Response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getServletConfig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문서의 </a:t>
                      </a:r>
                      <a:r>
                        <a:rPr lang="en-US" altLang="ko-KR" dirty="0" err="1" smtClean="0"/>
                        <a:t>ServletConfig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</a:t>
                      </a:r>
                      <a:r>
                        <a:rPr lang="ko-KR" altLang="en-US" baseline="0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ServeltConfig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getServletContext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문서의 </a:t>
                      </a:r>
                      <a:r>
                        <a:rPr lang="en-US" altLang="ko-KR" dirty="0" err="1" smtClean="0"/>
                        <a:t>ServletContext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getSession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문서의 </a:t>
                      </a:r>
                      <a:r>
                        <a:rPr lang="en-US" altLang="ko-KR" dirty="0" err="1" smtClean="0"/>
                        <a:t>HttpSession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</a:tr>
              <a:tr h="44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include(String </a:t>
                      </a:r>
                      <a:r>
                        <a:rPr lang="ko-KR" altLang="en-US" dirty="0" smtClean="0"/>
                        <a:t>상대경로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페이지를 현재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JSP </a:t>
                      </a:r>
                      <a:r>
                        <a:rPr lang="ko-KR" altLang="en-US" baseline="0" dirty="0" smtClean="0"/>
                        <a:t>문서에 포함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6 </a:t>
            </a:r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02" y="1482810"/>
            <a:ext cx="4861127" cy="480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4971860"/>
            <a:ext cx="3971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34" y="2024086"/>
            <a:ext cx="3895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33365" y="1654755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localhost/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/example13.jsp?p=include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56932" y="4601310"/>
            <a:ext cx="496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localhost/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/example13.jsp?p=forward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21206" y="2734961"/>
            <a:ext cx="3765193" cy="774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21206" y="3513229"/>
            <a:ext cx="3765193" cy="572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11" idx="3"/>
            <a:endCxn id="1028" idx="1"/>
          </p:cNvCxnSpPr>
          <p:nvPr/>
        </p:nvCxnSpPr>
        <p:spPr>
          <a:xfrm flipV="1">
            <a:off x="5486399" y="2924199"/>
            <a:ext cx="1339035" cy="19794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12" idx="3"/>
            <a:endCxn id="1027" idx="1"/>
          </p:cNvCxnSpPr>
          <p:nvPr/>
        </p:nvCxnSpPr>
        <p:spPr>
          <a:xfrm>
            <a:off x="5486399" y="3799599"/>
            <a:ext cx="1328738" cy="17913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 smtClean="0"/>
              <a:t>내장 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자동으로 생성되는 변수 선언 및 초기화 되는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19088"/>
              </p:ext>
            </p:extLst>
          </p:nvPr>
        </p:nvGraphicFramePr>
        <p:xfrm>
          <a:off x="944605" y="2111862"/>
          <a:ext cx="10176477" cy="354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84"/>
                <a:gridCol w="4639734"/>
                <a:gridCol w="3392159"/>
              </a:tblGrid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javax.servlet.http.HttpServletRequest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 처리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javax.servlet.http.HttpServletResponse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응답정보 처리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javax.servlet.http.HttpSession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상태정보 유지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상태정보 유지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javax.servlet.ServletConfig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서블릿정보</a:t>
                      </a:r>
                      <a:r>
                        <a:rPr lang="ko-KR" altLang="en-US" dirty="0" smtClean="0"/>
                        <a:t> 추출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javax.servlet.jsp.JspWriter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 처리 객체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pageContext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javax.servlet.jsp.PageContext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페이지 처리 객체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 smtClean="0"/>
              <a:t>내장 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주요 내장 객체 위치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8701935" y="2450413"/>
            <a:ext cx="3152140" cy="3152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MicroSoft</a:t>
            </a:r>
            <a:r>
              <a:rPr lang="en-US" altLang="ko-KR" dirty="0" smtClean="0"/>
              <a:t> Edge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0502" y="3228064"/>
            <a:ext cx="3152140" cy="31521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Chrome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32330" y="2738738"/>
            <a:ext cx="3152140" cy="31521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Chrome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64715" y="2269180"/>
            <a:ext cx="3152140" cy="31521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Chrome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4225" y="2310370"/>
            <a:ext cx="1430431" cy="315214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Application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740269" y="4390767"/>
            <a:ext cx="1032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740269" y="3352800"/>
            <a:ext cx="1032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2322" y="2983468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846" y="4036091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reponse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69368" y="3785285"/>
            <a:ext cx="1788166" cy="1128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97928" y="4036091"/>
            <a:ext cx="1112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62703" y="3599486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81975" y="5028855"/>
            <a:ext cx="1449860" cy="3130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66064" y="5507475"/>
            <a:ext cx="1449860" cy="3130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96000" y="5981494"/>
            <a:ext cx="1449860" cy="3130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07461" y="2339545"/>
            <a:ext cx="708454" cy="263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창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99232" y="2818710"/>
            <a:ext cx="708454" cy="263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창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45644" y="3297194"/>
            <a:ext cx="708454" cy="2636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8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request,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request, response </a:t>
            </a:r>
            <a:r>
              <a:rPr lang="ko-KR" altLang="en-US" dirty="0" smtClean="0"/>
              <a:t>요청정보와 응답정보 처리하는 객체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r>
              <a:rPr lang="en-US" altLang="ko-KR" dirty="0" err="1"/>
              <a:t>HttpServletResponse</a:t>
            </a:r>
            <a:r>
              <a:rPr lang="en-US" altLang="ko-KR" dirty="0"/>
              <a:t> response </a:t>
            </a:r>
            <a:r>
              <a:rPr lang="ko-KR" altLang="en-US" dirty="0"/>
              <a:t>타입의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61682"/>
              </p:ext>
            </p:extLst>
          </p:nvPr>
        </p:nvGraphicFramePr>
        <p:xfrm>
          <a:off x="977554" y="2515516"/>
          <a:ext cx="10176477" cy="354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53"/>
                <a:gridCol w="5070996"/>
                <a:gridCol w="2598428"/>
              </a:tblGrid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리턴 타입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setAttribute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요청정보에 </a:t>
                      </a:r>
                      <a:r>
                        <a:rPr lang="en-US" altLang="ko-KR" dirty="0" smtClean="0"/>
                        <a:t>Key, Value</a:t>
                      </a:r>
                      <a:r>
                        <a:rPr lang="ko-KR" altLang="en-US" dirty="0" smtClean="0"/>
                        <a:t>형태</a:t>
                      </a:r>
                      <a:r>
                        <a:rPr lang="ko-KR" altLang="en-US" baseline="0" dirty="0" smtClean="0"/>
                        <a:t> 데이터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없음</a:t>
                      </a:r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getAttribute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요청정보에 </a:t>
                      </a:r>
                      <a:r>
                        <a:rPr lang="en-US" altLang="ko-KR" dirty="0" smtClean="0"/>
                        <a:t>Key,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형태 데이터 획득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getParameter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 </a:t>
                      </a:r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값을 넣으면 </a:t>
                      </a:r>
                      <a:r>
                        <a:rPr lang="en-US" altLang="ko-KR" baseline="0" dirty="0" smtClean="0"/>
                        <a:t> Value </a:t>
                      </a:r>
                      <a:r>
                        <a:rPr lang="ko-KR" altLang="en-US" baseline="0" dirty="0" smtClean="0"/>
                        <a:t>획득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getRequestDispatcher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이동할 경로 페이지 지정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getRequestURI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해당 페이지 </a:t>
                      </a:r>
                      <a:r>
                        <a:rPr lang="en-US" altLang="ko-KR" dirty="0" smtClean="0"/>
                        <a:t>URI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String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getRequestURL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페이지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StringBuffer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getContextPath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페이지 </a:t>
                      </a:r>
                      <a:r>
                        <a:rPr lang="en-US" altLang="ko-KR" dirty="0" err="1" smtClean="0"/>
                        <a:t>ContextPath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request,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request, response </a:t>
            </a:r>
            <a:r>
              <a:rPr lang="ko-KR" altLang="en-US" dirty="0" smtClean="0"/>
              <a:t>요청정보와 응답정보 처리하는 객체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r>
              <a:rPr lang="en-US" altLang="ko-KR" dirty="0" err="1"/>
              <a:t>HttpServletResponse</a:t>
            </a:r>
            <a:r>
              <a:rPr lang="en-US" altLang="ko-KR" dirty="0"/>
              <a:t> response </a:t>
            </a:r>
            <a:r>
              <a:rPr lang="ko-KR" altLang="en-US" dirty="0"/>
              <a:t>타입의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9" y="2636193"/>
            <a:ext cx="541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9" y="4755424"/>
            <a:ext cx="4829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87" y="2626668"/>
            <a:ext cx="4800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87" y="4703036"/>
            <a:ext cx="2781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11178" y="5025083"/>
            <a:ext cx="3414326" cy="430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2412" y="22668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loginOut.jsp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2412" y="438609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example10.jsp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73427" y="2940907"/>
            <a:ext cx="4333102" cy="438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18" idx="3"/>
            <a:endCxn id="7" idx="3"/>
          </p:cNvCxnSpPr>
          <p:nvPr/>
        </p:nvCxnSpPr>
        <p:spPr>
          <a:xfrm flipH="1">
            <a:off x="5325504" y="3160025"/>
            <a:ext cx="581025" cy="2080272"/>
          </a:xfrm>
          <a:prstGeom prst="curvedConnector3">
            <a:avLst>
              <a:gd name="adj1" fmla="val -393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8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request,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ID/PW </a:t>
            </a:r>
            <a:r>
              <a:rPr lang="ko-KR" altLang="en-US" dirty="0" smtClean="0"/>
              <a:t>입력하지 않았을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6" y="2234388"/>
            <a:ext cx="6520545" cy="218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2316" y="186505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example10.jsp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488452" y="2448571"/>
            <a:ext cx="3286125" cy="1295400"/>
            <a:chOff x="3158954" y="4799570"/>
            <a:chExt cx="3286125" cy="12954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954" y="4799570"/>
              <a:ext cx="32861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4151870" y="5090984"/>
              <a:ext cx="2293209" cy="3562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488452" y="4570583"/>
            <a:ext cx="3409950" cy="1419225"/>
            <a:chOff x="7488452" y="4799570"/>
            <a:chExt cx="3409950" cy="14192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452" y="4799570"/>
              <a:ext cx="3409950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8468497" y="5090984"/>
              <a:ext cx="2293209" cy="3562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>
            <a:stCxn id="18" idx="2"/>
            <a:endCxn id="19" idx="0"/>
          </p:cNvCxnSpPr>
          <p:nvPr/>
        </p:nvCxnSpPr>
        <p:spPr>
          <a:xfrm flipH="1">
            <a:off x="9615102" y="3096271"/>
            <a:ext cx="12871" cy="17657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82593" y="2926366"/>
            <a:ext cx="6376087" cy="912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request,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ID/PW </a:t>
            </a:r>
            <a:r>
              <a:rPr lang="ko-KR" altLang="en-US" dirty="0" smtClean="0"/>
              <a:t>입력하지 않았을 때 알림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5" y="2139005"/>
            <a:ext cx="4648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05" y="4432470"/>
            <a:ext cx="46672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29705" y="5102052"/>
            <a:ext cx="2448954" cy="356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6" y="4217066"/>
            <a:ext cx="5716287" cy="176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25" y="2139004"/>
            <a:ext cx="5997146" cy="103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096000" y="2323069"/>
            <a:ext cx="4810897" cy="188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24" idx="2"/>
          </p:cNvCxnSpPr>
          <p:nvPr/>
        </p:nvCxnSpPr>
        <p:spPr>
          <a:xfrm>
            <a:off x="8501449" y="2511938"/>
            <a:ext cx="1046205" cy="192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955956" y="4432470"/>
            <a:ext cx="5716287" cy="246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15525" y="176967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example10.jsp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15525" y="38477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loginOut.jsp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5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request,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URL, URI, </a:t>
            </a:r>
            <a:r>
              <a:rPr lang="en-US" altLang="ko-KR" dirty="0" err="1" smtClean="0"/>
              <a:t>ContextPath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71" y="3429000"/>
            <a:ext cx="3324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9" y="3348037"/>
            <a:ext cx="49720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88026" y="2044134"/>
            <a:ext cx="9615948" cy="511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http://localhost/</a:t>
            </a:r>
            <a:r>
              <a:rPr lang="ko-KR" altLang="en-US" b="1" dirty="0" err="1" smtClean="0"/>
              <a:t>프로젝트명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페이지명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64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javax.servlet.http.HttpSession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마다 하나씩 생성되며 클라이언트 단위로 정보를 유지할 때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81315"/>
              </p:ext>
            </p:extLst>
          </p:nvPr>
        </p:nvGraphicFramePr>
        <p:xfrm>
          <a:off x="977554" y="2515516"/>
          <a:ext cx="10176477" cy="177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53"/>
                <a:gridCol w="3509319"/>
                <a:gridCol w="4160105"/>
              </a:tblGrid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리턴 타입</a:t>
                      </a:r>
                      <a:endParaRPr lang="ko-KR" altLang="en-US" dirty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setAttribute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요청정보에 </a:t>
                      </a:r>
                      <a:r>
                        <a:rPr lang="en-US" altLang="ko-KR" dirty="0" smtClean="0"/>
                        <a:t>Key, Value</a:t>
                      </a:r>
                      <a:r>
                        <a:rPr lang="ko-KR" altLang="en-US" dirty="0" smtClean="0"/>
                        <a:t>형태</a:t>
                      </a:r>
                      <a:r>
                        <a:rPr lang="ko-KR" altLang="en-US" baseline="0" dirty="0" smtClean="0"/>
                        <a:t> 데이터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없음</a:t>
                      </a:r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getAttribute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요청정보에 </a:t>
                      </a:r>
                      <a:r>
                        <a:rPr lang="en-US" altLang="ko-KR" dirty="0" smtClean="0"/>
                        <a:t>Key,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형태 데이터 획득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4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Invalidate(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Session </a:t>
                      </a:r>
                      <a:r>
                        <a:rPr lang="ko-KR" altLang="en-US" dirty="0" smtClean="0"/>
                        <a:t>객체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없음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584</Words>
  <Application>Microsoft Office PowerPoint</Application>
  <PresentationFormat>사용자 지정</PresentationFormat>
  <Paragraphs>211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분할</vt:lpstr>
      <vt:lpstr>9. 내장 객체</vt:lpstr>
      <vt:lpstr>1. 내장 객체 개요</vt:lpstr>
      <vt:lpstr>1. 내장 객체 개요</vt:lpstr>
      <vt:lpstr>2 request, response</vt:lpstr>
      <vt:lpstr>2 request, response</vt:lpstr>
      <vt:lpstr>2 request, response</vt:lpstr>
      <vt:lpstr>2 request, response</vt:lpstr>
      <vt:lpstr>2 request, response</vt:lpstr>
      <vt:lpstr>3 session</vt:lpstr>
      <vt:lpstr>3 session</vt:lpstr>
      <vt:lpstr>3 session</vt:lpstr>
      <vt:lpstr>3 session</vt:lpstr>
      <vt:lpstr>4 out</vt:lpstr>
      <vt:lpstr>4 out</vt:lpstr>
      <vt:lpstr>5 application</vt:lpstr>
      <vt:lpstr>6 pagecontext</vt:lpstr>
      <vt:lpstr>6 pagecontext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91</cp:revision>
  <dcterms:created xsi:type="dcterms:W3CDTF">2022-07-12T04:31:09Z</dcterms:created>
  <dcterms:modified xsi:type="dcterms:W3CDTF">2022-07-20T01:05:37Z</dcterms:modified>
  <cp:version/>
</cp:coreProperties>
</file>