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693" r:id="rId2"/>
    <p:sldId id="647" r:id="rId3"/>
    <p:sldId id="697" r:id="rId4"/>
    <p:sldId id="754" r:id="rId5"/>
    <p:sldId id="692" r:id="rId6"/>
    <p:sldId id="755" r:id="rId7"/>
    <p:sldId id="756" r:id="rId8"/>
    <p:sldId id="757" r:id="rId9"/>
    <p:sldId id="758" r:id="rId10"/>
    <p:sldId id="759" r:id="rId11"/>
    <p:sldId id="760" r:id="rId12"/>
    <p:sldId id="761" r:id="rId13"/>
    <p:sldId id="762" r:id="rId14"/>
    <p:sldId id="763" r:id="rId15"/>
    <p:sldId id="764" r:id="rId16"/>
    <p:sldId id="765" r:id="rId17"/>
    <p:sldId id="766" r:id="rId18"/>
    <p:sldId id="767" r:id="rId19"/>
    <p:sldId id="768" r:id="rId20"/>
    <p:sldId id="744" r:id="rId21"/>
    <p:sldId id="769" r:id="rId22"/>
    <p:sldId id="698" r:id="rId23"/>
    <p:sldId id="770" r:id="rId24"/>
    <p:sldId id="771" r:id="rId25"/>
    <p:sldId id="772" r:id="rId26"/>
    <p:sldId id="773" r:id="rId27"/>
    <p:sldId id="753" r:id="rId28"/>
    <p:sldId id="774" r:id="rId29"/>
    <p:sldId id="775" r:id="rId30"/>
    <p:sldId id="776" r:id="rId31"/>
    <p:sldId id="778" r:id="rId32"/>
    <p:sldId id="779" r:id="rId33"/>
    <p:sldId id="780" r:id="rId34"/>
    <p:sldId id="781" r:id="rId35"/>
    <p:sldId id="782" r:id="rId36"/>
    <p:sldId id="783" r:id="rId37"/>
    <p:sldId id="784" r:id="rId38"/>
    <p:sldId id="785" r:id="rId39"/>
    <p:sldId id="786" r:id="rId40"/>
    <p:sldId id="787" r:id="rId41"/>
    <p:sldId id="788" r:id="rId42"/>
    <p:sldId id="789" r:id="rId43"/>
    <p:sldId id="790" r:id="rId44"/>
    <p:sldId id="791" r:id="rId45"/>
    <p:sldId id="792" r:id="rId46"/>
    <p:sldId id="793" r:id="rId47"/>
    <p:sldId id="794" r:id="rId48"/>
    <p:sldId id="752" r:id="rId49"/>
    <p:sldId id="695" r:id="rId5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180">
          <p15:clr>
            <a:srgbClr val="A4A3A4"/>
          </p15:clr>
        </p15:guide>
        <p15:guide id="5" orient="horz" pos="708" userDrawn="1">
          <p15:clr>
            <a:srgbClr val="A4A3A4"/>
          </p15:clr>
        </p15:guide>
        <p15:guide id="6" orient="horz" pos="792" userDrawn="1">
          <p15:clr>
            <a:srgbClr val="A4A3A4"/>
          </p15:clr>
        </p15:guide>
        <p15:guide id="7" pos="3792" userDrawn="1">
          <p15:clr>
            <a:srgbClr val="A4A3A4"/>
          </p15:clr>
        </p15:guide>
        <p15:guide id="8" pos="1056" userDrawn="1">
          <p15:clr>
            <a:srgbClr val="A4A3A4"/>
          </p15:clr>
        </p15:guide>
        <p15:guide id="9" orient="horz" pos="660">
          <p15:clr>
            <a:srgbClr val="A4A3A4"/>
          </p15:clr>
        </p15:guide>
        <p15:guide id="10" orient="horz" pos="756">
          <p15:clr>
            <a:srgbClr val="A4A3A4"/>
          </p15:clr>
        </p15:guide>
        <p15:guide id="11" orient="horz" pos="564">
          <p15:clr>
            <a:srgbClr val="A4A3A4"/>
          </p15:clr>
        </p15:guide>
        <p15:guide id="12" orient="horz" pos="3108">
          <p15:clr>
            <a:srgbClr val="A4A3A4"/>
          </p15:clr>
        </p15:guide>
        <p15:guide id="13" pos="2880">
          <p15:clr>
            <a:srgbClr val="A4A3A4"/>
          </p15:clr>
        </p15:guide>
        <p15:guide id="14" pos="2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FF"/>
    <a:srgbClr val="0000FF"/>
    <a:srgbClr val="0066B3"/>
    <a:srgbClr val="00B6AD"/>
    <a:srgbClr val="7D1416"/>
    <a:srgbClr val="262626"/>
    <a:srgbClr val="D7CCBE"/>
    <a:srgbClr val="333333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32" autoAdjust="0"/>
    <p:restoredTop sz="95714" autoAdjust="0"/>
  </p:normalViewPr>
  <p:slideViewPr>
    <p:cSldViewPr>
      <p:cViewPr varScale="1">
        <p:scale>
          <a:sx n="95" d="100"/>
          <a:sy n="95" d="100"/>
        </p:scale>
        <p:origin x="750" y="72"/>
      </p:cViewPr>
      <p:guideLst>
        <p:guide orient="horz" pos="1620"/>
        <p:guide orient="horz" pos="180"/>
        <p:guide orient="horz" pos="708"/>
        <p:guide orient="horz" pos="792"/>
        <p:guide pos="3792"/>
        <p:guide pos="1056"/>
        <p:guide orient="horz" pos="660"/>
        <p:guide orient="horz" pos="756"/>
        <p:guide orient="horz" pos="564"/>
        <p:guide orient="horz" pos="3108"/>
        <p:guide pos="2880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동영" userId="bbe7e9b3-d13e-4da1-958d-baad376ea1de" providerId="ADAL" clId="{2D6234E3-26E6-044A-9A74-EF02D54A4A1E}"/>
    <pc:docChg chg="undo custSel modSld">
      <pc:chgData name="김동영" userId="bbe7e9b3-d13e-4da1-958d-baad376ea1de" providerId="ADAL" clId="{2D6234E3-26E6-044A-9A74-EF02D54A4A1E}" dt="2022-08-10T08:30:07.747" v="187" actId="20577"/>
      <pc:docMkLst>
        <pc:docMk/>
      </pc:docMkLst>
      <pc:sldChg chg="modSp mod">
        <pc:chgData name="김동영" userId="bbe7e9b3-d13e-4da1-958d-baad376ea1de" providerId="ADAL" clId="{2D6234E3-26E6-044A-9A74-EF02D54A4A1E}" dt="2022-08-10T08:30:07.747" v="187" actId="20577"/>
        <pc:sldMkLst>
          <pc:docMk/>
          <pc:sldMk cId="782410252" sldId="638"/>
        </pc:sldMkLst>
        <pc:spChg chg="mod">
          <ac:chgData name="김동영" userId="bbe7e9b3-d13e-4da1-958d-baad376ea1de" providerId="ADAL" clId="{2D6234E3-26E6-044A-9A74-EF02D54A4A1E}" dt="2022-08-10T08:30:07.747" v="187" actId="20577"/>
          <ac:spMkLst>
            <pc:docMk/>
            <pc:sldMk cId="782410252" sldId="638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3954A-C201-EB40-9459-342C786798D2}" type="datetimeFigureOut">
              <a:rPr lang="en-US" smtClean="0">
                <a:latin typeface="Arial" panose="020B0604020202020204" pitchFamily="34" charset="0"/>
              </a:rPr>
              <a:pPr/>
              <a:t>5/14/2023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52853C-6216-544B-82BE-E4DDDB9FF424}" type="slidenum">
              <a:rPr lang="en-US" smtClean="0">
                <a:latin typeface="Arial" panose="020B0604020202020204" pitchFamily="34" charset="0"/>
              </a:rPr>
              <a:pPr/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6620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JM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7D7D0FC4-79A4-4CD6-9D21-6D2AFDDF42EC}" type="datetimeFigureOut">
              <a:rPr lang="en-JM" smtClean="0"/>
              <a:pPr/>
              <a:t>14/5/2023</a:t>
            </a:fld>
            <a:endParaRPr lang="en-JM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M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JM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JM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FEA829E4-7B8F-48ED-BCF8-1C0A3C644052}" type="slidenum">
              <a:rPr lang="en-JM" smtClean="0"/>
              <a:pPr/>
              <a:t>‹#›</a:t>
            </a:fld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4870379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829E4-7B8F-48ED-BCF8-1C0A3C644052}" type="slidenum">
              <a:rPr lang="en-JM" smtClean="0"/>
              <a:pPr/>
              <a:t>17</a:t>
            </a:fld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517203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829E4-7B8F-48ED-BCF8-1C0A3C644052}" type="slidenum">
              <a:rPr lang="en-JM" smtClean="0"/>
              <a:pPr/>
              <a:t>24</a:t>
            </a:fld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45291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829E4-7B8F-48ED-BCF8-1C0A3C644052}" type="slidenum">
              <a:rPr lang="en-JM" smtClean="0"/>
              <a:pPr/>
              <a:t>40</a:t>
            </a:fld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868530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829E4-7B8F-48ED-BCF8-1C0A3C644052}" type="slidenum">
              <a:rPr lang="en-JM" smtClean="0"/>
              <a:pPr/>
              <a:t>47</a:t>
            </a:fld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489172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슬라이드#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8BE062-A064-069D-55E3-EDDD8155FE89}"/>
              </a:ext>
            </a:extLst>
          </p:cNvPr>
          <p:cNvSpPr txBox="1"/>
          <p:nvPr userDrawn="1"/>
        </p:nvSpPr>
        <p:spPr>
          <a:xfrm>
            <a:off x="762000" y="666750"/>
            <a:ext cx="1066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chemeClr val="bg1"/>
                </a:solidFill>
                <a:latin typeface="+mn-ea"/>
                <a:ea typeface="+mn-ea"/>
                <a:cs typeface="Open Sans"/>
              </a:rPr>
              <a:t>TEAM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  <a:ea typeface="+mn-ea"/>
                <a:cs typeface="Open Sans"/>
              </a:rPr>
              <a:t>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  <a:ea typeface="+mn-ea"/>
                <a:cs typeface="Open Sans"/>
              </a:rPr>
              <a:t>SHIELD</a:t>
            </a:r>
            <a:endParaRPr lang="en-JM" sz="1000" b="1" dirty="0">
              <a:solidFill>
                <a:schemeClr val="bg1"/>
              </a:solidFill>
              <a:latin typeface="+mn-ea"/>
              <a:ea typeface="+mn-ea"/>
              <a:cs typeface="Open San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A2471-0B06-E232-AC95-C81FDE7CCDA3}"/>
              </a:ext>
            </a:extLst>
          </p:cNvPr>
          <p:cNvSpPr txBox="1"/>
          <p:nvPr userDrawn="1"/>
        </p:nvSpPr>
        <p:spPr>
          <a:xfrm>
            <a:off x="3501601" y="4524687"/>
            <a:ext cx="1756200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0" dirty="0">
                <a:solidFill>
                  <a:schemeClr val="bg1"/>
                </a:solidFill>
                <a:latin typeface="+mn-ea"/>
                <a:ea typeface="+mn-ea"/>
                <a:cs typeface="Open Sans"/>
              </a:rPr>
              <a:t>@2023, HALLYM SECURITY TEAM</a:t>
            </a:r>
            <a:endParaRPr lang="en-JM" sz="800" b="0" dirty="0">
              <a:solidFill>
                <a:schemeClr val="bg1"/>
              </a:solidFill>
              <a:latin typeface="+mn-ea"/>
              <a:ea typeface="+mn-ea"/>
              <a:cs typeface="Open San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580AA8C-B7ED-F990-563F-621E48BD3E07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CCD0DB-DF9A-6434-7D75-E6F09C9DF086}"/>
              </a:ext>
            </a:extLst>
          </p:cNvPr>
          <p:cNvSpPr txBox="1"/>
          <p:nvPr userDrawn="1"/>
        </p:nvSpPr>
        <p:spPr>
          <a:xfrm>
            <a:off x="6095999" y="2131538"/>
            <a:ext cx="27432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+mn-ea"/>
                <a:ea typeface="+mn-ea"/>
                <a:cs typeface="Open Sans"/>
              </a:rPr>
              <a:t>한림대학교 정보과학대학 </a:t>
            </a:r>
            <a:r>
              <a:rPr lang="ko-KR" altLang="en-US" sz="1000" b="1" dirty="0" err="1">
                <a:solidFill>
                  <a:schemeClr val="bg1"/>
                </a:solidFill>
                <a:latin typeface="+mn-ea"/>
                <a:ea typeface="+mn-ea"/>
                <a:cs typeface="Open Sans"/>
              </a:rPr>
              <a:t>씨애랑</a:t>
            </a:r>
            <a:endParaRPr lang="en-JM" sz="1000" b="1" dirty="0">
              <a:solidFill>
                <a:schemeClr val="bg1"/>
              </a:solidFill>
              <a:latin typeface="+mn-ea"/>
              <a:ea typeface="+mn-ea"/>
              <a:cs typeface="Open Sans"/>
            </a:endParaRPr>
          </a:p>
        </p:txBody>
      </p:sp>
      <p:cxnSp>
        <p:nvCxnSpPr>
          <p:cNvPr id="7" name="Straight Connector 4">
            <a:extLst>
              <a:ext uri="{FF2B5EF4-FFF2-40B4-BE49-F238E27FC236}">
                <a16:creationId xmlns:a16="http://schemas.microsoft.com/office/drawing/2014/main" id="{7D48CF12-FB24-3ED8-02E5-8BE60C55969F}"/>
              </a:ext>
            </a:extLst>
          </p:cNvPr>
          <p:cNvCxnSpPr>
            <a:cxnSpLocks/>
          </p:cNvCxnSpPr>
          <p:nvPr userDrawn="1"/>
        </p:nvCxnSpPr>
        <p:spPr>
          <a:xfrm>
            <a:off x="6096000" y="2031750"/>
            <a:ext cx="0" cy="844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F527EDD-3FD4-9D0B-A2E5-0B6E94075582}"/>
              </a:ext>
            </a:extLst>
          </p:cNvPr>
          <p:cNvSpPr txBox="1"/>
          <p:nvPr userDrawn="1"/>
        </p:nvSpPr>
        <p:spPr>
          <a:xfrm>
            <a:off x="6095999" y="2531109"/>
            <a:ext cx="2743201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>
                <a:solidFill>
                  <a:schemeClr val="bg1"/>
                </a:solidFill>
                <a:latin typeface="+mn-ea"/>
                <a:ea typeface="+mn-ea"/>
                <a:cs typeface="Open Sans"/>
              </a:rPr>
              <a:t>( HALLYM SECURITY TEAM SHIELD )</a:t>
            </a:r>
            <a:endParaRPr lang="en-JM" sz="1000" b="1" dirty="0">
              <a:solidFill>
                <a:schemeClr val="bg1"/>
              </a:solidFill>
              <a:latin typeface="+mn-ea"/>
              <a:ea typeface="+mn-ea"/>
              <a:cs typeface="Open Sans"/>
            </a:endParaRPr>
          </a:p>
        </p:txBody>
      </p:sp>
      <p:cxnSp>
        <p:nvCxnSpPr>
          <p:cNvPr id="12" name="Straight Connector 12">
            <a:extLst>
              <a:ext uri="{FF2B5EF4-FFF2-40B4-BE49-F238E27FC236}">
                <a16:creationId xmlns:a16="http://schemas.microsoft.com/office/drawing/2014/main" id="{2FD1D1A8-5872-58AA-D714-85452696861B}"/>
              </a:ext>
            </a:extLst>
          </p:cNvPr>
          <p:cNvCxnSpPr>
            <a:cxnSpLocks/>
          </p:cNvCxnSpPr>
          <p:nvPr userDrawn="1"/>
        </p:nvCxnSpPr>
        <p:spPr>
          <a:xfrm>
            <a:off x="6096000" y="2454165"/>
            <a:ext cx="2743200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22569848-88F5-3C09-8AF3-C5B68242C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962150"/>
            <a:ext cx="5333994" cy="609600"/>
          </a:xfrm>
        </p:spPr>
        <p:txBody>
          <a:bodyPr anchor="ctr">
            <a:normAutofit/>
          </a:bodyPr>
          <a:lstStyle>
            <a:lvl1pPr algn="l">
              <a:defRPr sz="2600" b="0" cap="all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endParaRPr lang="en-JM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A815A2EA-EDCD-B712-FEB4-0BC13099D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2" y="2596199"/>
            <a:ext cx="5257792" cy="362261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BA0D78F-FCB9-F7BA-6F9B-15050C8836D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585" y="4509297"/>
            <a:ext cx="535634" cy="535634"/>
          </a:xfrm>
          <a:prstGeom prst="rect">
            <a:avLst/>
          </a:prstGeom>
        </p:spPr>
      </p:pic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3D64D8B4-5034-998B-C6EF-1965EE9BC78D}"/>
              </a:ext>
            </a:extLst>
          </p:cNvPr>
          <p:cNvSpPr txBox="1">
            <a:spLocks/>
          </p:cNvSpPr>
          <p:nvPr userDrawn="1"/>
        </p:nvSpPr>
        <p:spPr>
          <a:xfrm>
            <a:off x="3972058" y="4811895"/>
            <a:ext cx="1199883" cy="820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Tx/>
              <a:buNone/>
              <a:defRPr sz="1000" kern="1200">
                <a:solidFill>
                  <a:srgbClr val="0070C0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Tx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Tx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dirty="0">
                <a:solidFill>
                  <a:srgbClr val="A5A5A5"/>
                </a:solidFill>
                <a:latin typeface="+mn-lt"/>
                <a:cs typeface="ISOCT" pitchFamily="2" charset="0"/>
              </a:rPr>
              <a:t>©2023, SHIELD</a:t>
            </a:r>
            <a:endParaRPr lang="en-JM" sz="600" b="0" dirty="0">
              <a:solidFill>
                <a:srgbClr val="A5A5A5"/>
              </a:solidFill>
              <a:latin typeface="+mn-lt"/>
              <a:ea typeface="+mn-ea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889950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슬라이드#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702000" y="590550"/>
            <a:ext cx="7740000" cy="914400"/>
          </a:xfrm>
        </p:spPr>
        <p:txBody>
          <a:bodyPr anchor="b">
            <a:normAutofit/>
          </a:bodyPr>
          <a:lstStyle>
            <a:lvl1pPr algn="l">
              <a:defRPr sz="2800" b="1" cap="all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en-JM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733800" y="1581151"/>
            <a:ext cx="4708200" cy="533400"/>
          </a:xfrm>
        </p:spPr>
        <p:txBody>
          <a:bodyPr anchor="ctr"/>
          <a:lstStyle>
            <a:lvl1pPr marL="342900" indent="-342900" algn="l">
              <a:buFont typeface="Arial" panose="020B0604020202020204" pitchFamily="34" charset="0"/>
              <a:buChar char="•"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부제목을 입력하십시오</a:t>
            </a:r>
            <a:endParaRPr lang="en-US" dirty="0"/>
          </a:p>
        </p:txBody>
      </p:sp>
      <p:cxnSp>
        <p:nvCxnSpPr>
          <p:cNvPr id="21" name="직선 연결선 20"/>
          <p:cNvCxnSpPr>
            <a:cxnSpLocks/>
          </p:cNvCxnSpPr>
          <p:nvPr userDrawn="1"/>
        </p:nvCxnSpPr>
        <p:spPr>
          <a:xfrm>
            <a:off x="685800" y="1535430"/>
            <a:ext cx="77562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8809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슬라이드#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 userDrawn="1"/>
        </p:nvCxnSpPr>
        <p:spPr>
          <a:xfrm>
            <a:off x="478155" y="666750"/>
            <a:ext cx="8118107" cy="0"/>
          </a:xfrm>
          <a:prstGeom prst="lin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381000" y="285853"/>
            <a:ext cx="8382000" cy="380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텍스트 스타일 편집</a:t>
            </a:r>
            <a:endParaRPr lang="en-JM" dirty="0"/>
          </a:p>
        </p:txBody>
      </p:sp>
      <p:sp>
        <p:nvSpPr>
          <p:cNvPr id="10" name="Text Placeholder 2"/>
          <p:cNvSpPr>
            <a:spLocks noGrp="1"/>
          </p:cNvSpPr>
          <p:nvPr>
            <p:ph idx="1" hasCustomPrompt="1"/>
          </p:nvPr>
        </p:nvSpPr>
        <p:spPr>
          <a:xfrm>
            <a:off x="381000" y="742950"/>
            <a:ext cx="8382000" cy="388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563" indent="-182563">
              <a:buFont typeface="Arial" panose="020B0604020202020204" pitchFamily="34" charset="0"/>
              <a:buChar char="■"/>
              <a:defRPr lang="en-US" altLang="en-US" sz="14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58775" indent="-176213">
              <a:buFont typeface="Arial" panose="020B0604020202020204" pitchFamily="34" charset="0"/>
              <a:buChar char="□"/>
              <a:defRPr lang="en-US" sz="1200" b="0" kern="1200" baseline="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541338" indent="-182563">
              <a:defRPr lang="en-US" sz="1100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>
              <a:defRPr lang="en-US" sz="1050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>
              <a:defRPr lang="en-JM" sz="1000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>
              <a:defRPr lang="en-JM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ko-KR" altLang="en-US" dirty="0"/>
              <a:t> 마스터 텍스트 스타일을 편집합니다</a:t>
            </a:r>
            <a:endParaRPr lang="en-US" dirty="0"/>
          </a:p>
          <a:p>
            <a:pPr lvl="1"/>
            <a:r>
              <a:rPr lang="ko-KR" altLang="en-US" dirty="0"/>
              <a:t>둘째 수준</a:t>
            </a:r>
            <a:endParaRPr lang="en-US" dirty="0"/>
          </a:p>
          <a:p>
            <a:pPr marL="541338" lvl="2" indent="-182563" algn="l" defTabSz="914400" rtl="0" eaLnBrk="1" latinLnBrk="0" hangingPunct="1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ko-KR" altLang="en-US" dirty="0"/>
              <a:t>셋째 수준</a:t>
            </a:r>
            <a:endParaRPr lang="en-US" dirty="0"/>
          </a:p>
          <a:p>
            <a:pPr lvl="3"/>
            <a:r>
              <a:rPr lang="ko-KR" altLang="en-US" dirty="0"/>
              <a:t>넷째 수준</a:t>
            </a:r>
            <a:endParaRPr lang="en-US" dirty="0"/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813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타슬라이드#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D6D6C1B-28DD-6B0C-78D1-7CE8AC90951E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FB1219D-CF6C-73AB-FDBD-A7FBF4DC7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2126452"/>
            <a:ext cx="5105399" cy="432598"/>
          </a:xfrm>
        </p:spPr>
        <p:txBody>
          <a:bodyPr anchor="ctr">
            <a:normAutofit/>
          </a:bodyPr>
          <a:lstStyle>
            <a:lvl1pPr algn="ctr">
              <a:defRPr sz="2600" b="0" cap="all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endParaRPr lang="en-JM" dirty="0"/>
          </a:p>
        </p:txBody>
      </p: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A869A1B7-286A-F55E-703C-90FA5AFB936C}"/>
              </a:ext>
            </a:extLst>
          </p:cNvPr>
          <p:cNvCxnSpPr>
            <a:cxnSpLocks/>
          </p:cNvCxnSpPr>
          <p:nvPr userDrawn="1"/>
        </p:nvCxnSpPr>
        <p:spPr>
          <a:xfrm>
            <a:off x="1828800" y="2724150"/>
            <a:ext cx="5638800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1DC9A4-CE3E-3B2D-12C1-9FCDB878AAB5}"/>
              </a:ext>
            </a:extLst>
          </p:cNvPr>
          <p:cNvSpPr txBox="1">
            <a:spLocks/>
          </p:cNvSpPr>
          <p:nvPr userDrawn="1"/>
        </p:nvSpPr>
        <p:spPr>
          <a:xfrm>
            <a:off x="3972058" y="4811895"/>
            <a:ext cx="1199883" cy="820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Tx/>
              <a:buNone/>
              <a:defRPr sz="1000" kern="1200">
                <a:solidFill>
                  <a:srgbClr val="0070C0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Tx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Tx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dirty="0">
                <a:solidFill>
                  <a:srgbClr val="A5A5A5"/>
                </a:solidFill>
                <a:latin typeface="+mn-lt"/>
                <a:cs typeface="ISOCT" pitchFamily="2" charset="0"/>
              </a:rPr>
              <a:t>©2023, SHIELD</a:t>
            </a:r>
            <a:endParaRPr lang="en-JM" sz="600" b="0" dirty="0">
              <a:solidFill>
                <a:srgbClr val="A5A5A5"/>
              </a:solidFill>
              <a:latin typeface="+mn-lt"/>
              <a:ea typeface="+mn-ea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917944716"/>
      </p:ext>
    </p:extLst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8580120" y="4865986"/>
            <a:ext cx="190500" cy="14097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8801100" y="4865986"/>
            <a:ext cx="190500" cy="14097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85853"/>
            <a:ext cx="8382000" cy="838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텍스트 스타일 편집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123950"/>
            <a:ext cx="8382000" cy="3505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82563" marR="0" lvl="0" indent="-1825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맑은 고딕" panose="020B0503020000020004" pitchFamily="50" charset="-127"/>
              <a:buChar char="▶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마스터 텍스트 스타일을 편집합니다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58775" marR="0" lvl="1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541338" marR="0" lvl="2" indent="-1825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셋째 수준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715963" marR="0" lvl="3" indent="-1746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넷째 수준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898525" marR="0" lvl="4" indent="-1825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다섯째 수준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51" name="Text Placeholder 6"/>
          <p:cNvSpPr txBox="1">
            <a:spLocks/>
          </p:cNvSpPr>
          <p:nvPr/>
        </p:nvSpPr>
        <p:spPr>
          <a:xfrm>
            <a:off x="3972058" y="5004818"/>
            <a:ext cx="1199883" cy="820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Tx/>
              <a:buNone/>
              <a:defRPr sz="1000" kern="1200">
                <a:solidFill>
                  <a:srgbClr val="0070C0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Tx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Tx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dirty="0">
                <a:solidFill>
                  <a:srgbClr val="A5A5A5"/>
                </a:solidFill>
                <a:latin typeface="+mn-lt"/>
                <a:cs typeface="ISOCT" pitchFamily="2" charset="0"/>
              </a:rPr>
              <a:t>©2023, SHIELD</a:t>
            </a:r>
            <a:endParaRPr lang="en-JM" sz="600" b="0" dirty="0">
              <a:solidFill>
                <a:srgbClr val="A5A5A5"/>
              </a:solidFill>
              <a:latin typeface="+mn-lt"/>
              <a:ea typeface="+mn-ea"/>
              <a:cs typeface="Open Sans"/>
            </a:endParaRPr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16280" y="4936471"/>
            <a:ext cx="7741920" cy="567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Slide Number Placeholder 3"/>
          <p:cNvSpPr txBox="1">
            <a:spLocks/>
          </p:cNvSpPr>
          <p:nvPr/>
        </p:nvSpPr>
        <p:spPr>
          <a:xfrm>
            <a:off x="8405370" y="4825148"/>
            <a:ext cx="540000" cy="2340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rgbClr val="A6A6A6"/>
                </a:solidFill>
                <a:latin typeface="Calibri"/>
                <a:ea typeface="Open Sans" pitchFamily="34" charset="0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57B18ED-D931-45F4-8873-1BEDAB4DC03E}" type="slidenum">
              <a:rPr lang="en-JM" sz="800" b="1" smtClean="0">
                <a:solidFill>
                  <a:schemeClr val="bg1"/>
                </a:solidFill>
                <a:latin typeface="+mn-ea"/>
                <a:ea typeface="+mn-ea"/>
                <a:cs typeface="Open Sans Light"/>
              </a:rPr>
              <a:pPr/>
              <a:t>‹#›</a:t>
            </a:fld>
            <a:endParaRPr lang="en-JM" sz="800" b="1" dirty="0">
              <a:solidFill>
                <a:schemeClr val="bg1"/>
              </a:solidFill>
              <a:latin typeface="+mn-ea"/>
              <a:ea typeface="+mn-ea"/>
              <a:cs typeface="Open Sans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40896" y="4825148"/>
            <a:ext cx="3032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chemeClr val="bg1"/>
                </a:solidFill>
                <a:latin typeface="+mn-ea"/>
                <a:ea typeface="+mn-ea"/>
              </a:rPr>
              <a:t>49</a:t>
            </a:r>
            <a:endParaRPr lang="ko-KR" altLang="en-US" sz="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469A1D7-8B57-32F5-B35B-A86ACA265A9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83" y="4529707"/>
            <a:ext cx="535433" cy="53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33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688" r:id="rId2"/>
    <p:sldLayoutId id="2147483667" r:id="rId3"/>
    <p:sldLayoutId id="2147483714" r:id="rId4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000" b="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Open Sans Light" panose="020B0306030504020204" pitchFamily="34" charset="0"/>
        </a:defRPr>
      </a:lvl1pPr>
    </p:titleStyle>
    <p:bodyStyle>
      <a:lvl1pPr marL="182563" marR="0" indent="-182563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맑은 고딕" panose="020B0503020000020004" pitchFamily="50" charset="-127"/>
        <a:buChar char="▶"/>
        <a:tabLst/>
        <a:defRPr sz="1600" kern="1200">
          <a:solidFill>
            <a:srgbClr val="262626"/>
          </a:solidFill>
          <a:latin typeface="+mn-ea"/>
          <a:ea typeface="+mn-ea"/>
          <a:cs typeface="+mn-cs"/>
        </a:defRPr>
      </a:lvl1pPr>
      <a:lvl2pPr marL="358775" marR="0" indent="-176213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–"/>
        <a:tabLst/>
        <a:defRPr sz="1600" kern="1200" baseline="0">
          <a:solidFill>
            <a:srgbClr val="262626"/>
          </a:solidFill>
          <a:latin typeface="+mn-ea"/>
          <a:ea typeface="+mn-ea"/>
          <a:cs typeface="+mn-cs"/>
        </a:defRPr>
      </a:lvl2pPr>
      <a:lvl3pPr marL="541338" marR="0" indent="-182563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tabLst/>
        <a:defRPr sz="1400" kern="1200">
          <a:solidFill>
            <a:srgbClr val="262626"/>
          </a:solidFill>
          <a:latin typeface="+mn-ea"/>
          <a:ea typeface="+mn-ea"/>
          <a:cs typeface="+mn-cs"/>
        </a:defRPr>
      </a:lvl3pPr>
      <a:lvl4pPr marL="715963" marR="0" indent="-174625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–"/>
        <a:tabLst/>
        <a:defRPr sz="1200" kern="1200">
          <a:solidFill>
            <a:srgbClr val="262626"/>
          </a:solidFill>
          <a:latin typeface="+mn-ea"/>
          <a:ea typeface="+mn-ea"/>
          <a:cs typeface="+mn-cs"/>
        </a:defRPr>
      </a:lvl4pPr>
      <a:lvl5pPr marL="898525" marR="0" indent="-182563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•"/>
        <a:tabLst/>
        <a:defRPr sz="1200" kern="1200">
          <a:solidFill>
            <a:srgbClr val="262626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4" orient="horz" pos="291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5520" userDrawn="1">
          <p15:clr>
            <a:srgbClr val="F26B43"/>
          </p15:clr>
        </p15:guide>
        <p15:guide id="7" orient="horz" pos="708" userDrawn="1">
          <p15:clr>
            <a:srgbClr val="F26B43"/>
          </p15:clr>
        </p15:guide>
        <p15:guide id="8" orient="horz" pos="61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chunggaeguri.tistory.com/entry/Linux-nano-%EC%97%90%EB%94%94%ED%84%B0-%EC%82%AC%EC%9A%A9%EB%B2%95" TargetMode="Externa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DB1CD9-88A1-3B2A-EF9D-19B95E6AD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리눅스 기본 지식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93EF53-79F1-6932-4F53-6C7F04E3E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514289"/>
            <a:ext cx="5029199" cy="362261"/>
          </a:xfrm>
        </p:spPr>
        <p:txBody>
          <a:bodyPr/>
          <a:lstStyle/>
          <a:p>
            <a:r>
              <a:rPr lang="en-US" altLang="ko-KR" dirty="0">
                <a:latin typeface="+mj-lt"/>
              </a:rPr>
              <a:t>2023 . 05 . 15   </a:t>
            </a:r>
            <a:r>
              <a:rPr lang="ko-KR" altLang="en-US" dirty="0"/>
              <a:t>신입생 교육 자료   </a:t>
            </a:r>
            <a:r>
              <a:rPr lang="en-US" altLang="ko-KR" dirty="0"/>
              <a:t>2</a:t>
            </a:r>
            <a:r>
              <a:rPr lang="ko-KR" altLang="en-US" dirty="0"/>
              <a:t>주차 </a:t>
            </a:r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67858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723FDE-BE1C-250B-FA74-220D8B7E1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Vi</a:t>
            </a:r>
            <a:r>
              <a:rPr lang="ko-KR" altLang="en-US" dirty="0"/>
              <a:t> 에디터 </a:t>
            </a:r>
            <a:r>
              <a:rPr lang="en-US" altLang="ko-KR" dirty="0"/>
              <a:t>[ 7 ] - </a:t>
            </a:r>
            <a:r>
              <a:rPr lang="ko-KR" altLang="en-US" dirty="0"/>
              <a:t>리눅스 문서 편집기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E656C8-42B9-A9D0-4586-398931899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6703" indent="-257175">
              <a:lnSpc>
                <a:spcPct val="150000"/>
              </a:lnSpc>
              <a:defRPr/>
            </a:pPr>
            <a:r>
              <a:rPr lang="ko-KR" altLang="en-US" dirty="0"/>
              <a:t>커서의 이동 </a:t>
            </a:r>
            <a:r>
              <a:rPr lang="en-US" altLang="ko-KR" dirty="0"/>
              <a:t>(ESC</a:t>
            </a:r>
            <a:r>
              <a:rPr lang="ko-KR" altLang="en-US" dirty="0"/>
              <a:t> 일 때 이동 가능 </a:t>
            </a:r>
            <a:r>
              <a:rPr lang="en-US" altLang="ko-KR" dirty="0"/>
              <a:t>=&gt; </a:t>
            </a:r>
            <a:r>
              <a:rPr lang="ko-KR" altLang="en-US" dirty="0"/>
              <a:t>명령모드</a:t>
            </a:r>
            <a:r>
              <a:rPr lang="en-US" altLang="ko-KR" dirty="0"/>
              <a:t>)</a:t>
            </a:r>
          </a:p>
          <a:p>
            <a:pPr marL="623252" lvl="1" indent="-257175">
              <a:lnSpc>
                <a:spcPct val="150000"/>
              </a:lnSpc>
              <a:defRPr/>
            </a:pPr>
            <a:r>
              <a:rPr lang="en-US" altLang="ko-KR" dirty="0"/>
              <a:t>k </a:t>
            </a:r>
            <a:r>
              <a:rPr lang="ko-KR" altLang="en-US" dirty="0"/>
              <a:t>명령키는 커서를</a:t>
            </a:r>
            <a:r>
              <a:rPr lang="en-US" altLang="ko-KR" dirty="0"/>
              <a:t> </a:t>
            </a:r>
            <a:r>
              <a:rPr lang="ko-KR" altLang="en-US" dirty="0"/>
              <a:t>한 행 위도 이동</a:t>
            </a:r>
            <a:endParaRPr lang="en-US" altLang="ko-KR" dirty="0"/>
          </a:p>
          <a:p>
            <a:pPr marL="623252" lvl="1" indent="-257175">
              <a:lnSpc>
                <a:spcPct val="150000"/>
              </a:lnSpc>
              <a:defRPr/>
            </a:pPr>
            <a:r>
              <a:rPr lang="en-US" altLang="ko-KR" dirty="0"/>
              <a:t>J</a:t>
            </a:r>
            <a:r>
              <a:rPr lang="ko-KR" altLang="en-US" dirty="0"/>
              <a:t> 명령키는 커서를</a:t>
            </a:r>
            <a:r>
              <a:rPr lang="en-US" altLang="ko-KR" dirty="0"/>
              <a:t> </a:t>
            </a:r>
            <a:r>
              <a:rPr lang="ko-KR" altLang="en-US" dirty="0"/>
              <a:t>한 행 아래도 이동</a:t>
            </a:r>
            <a:endParaRPr lang="en-US" altLang="ko-KR" dirty="0"/>
          </a:p>
          <a:p>
            <a:pPr marL="623252" lvl="1" indent="-257175">
              <a:lnSpc>
                <a:spcPct val="150000"/>
              </a:lnSpc>
              <a:defRPr/>
            </a:pPr>
            <a:r>
              <a:rPr lang="en-US" altLang="ko-KR" dirty="0"/>
              <a:t>l</a:t>
            </a:r>
            <a:r>
              <a:rPr lang="ko-KR" altLang="en-US" dirty="0"/>
              <a:t> 명령키는 커서를</a:t>
            </a:r>
            <a:r>
              <a:rPr lang="en-US" altLang="ko-KR" dirty="0"/>
              <a:t> </a:t>
            </a:r>
            <a:r>
              <a:rPr lang="ko-KR" altLang="en-US" dirty="0"/>
              <a:t>한 글자 앞으로 이동</a:t>
            </a:r>
            <a:endParaRPr lang="en-US" altLang="ko-KR" dirty="0"/>
          </a:p>
          <a:p>
            <a:pPr marL="623252" lvl="1" indent="-257175">
              <a:lnSpc>
                <a:spcPct val="150000"/>
              </a:lnSpc>
              <a:defRPr/>
            </a:pPr>
            <a:r>
              <a:rPr lang="en-US" altLang="ko-KR" dirty="0"/>
              <a:t>h </a:t>
            </a:r>
            <a:r>
              <a:rPr lang="ko-KR" altLang="en-US" dirty="0"/>
              <a:t>명령키는 커서를</a:t>
            </a:r>
            <a:r>
              <a:rPr lang="en-US" altLang="ko-KR" dirty="0"/>
              <a:t> </a:t>
            </a:r>
            <a:r>
              <a:rPr lang="ko-KR" altLang="en-US" dirty="0"/>
              <a:t>한 글자 뒤로 이동</a:t>
            </a:r>
            <a:endParaRPr lang="en-US" altLang="ko-KR" dirty="0"/>
          </a:p>
          <a:p>
            <a:pPr marL="623252" lvl="1" indent="-257175">
              <a:lnSpc>
                <a:spcPct val="150000"/>
              </a:lnSpc>
              <a:defRPr/>
            </a:pPr>
            <a:r>
              <a:rPr lang="ko-KR" altLang="en-US" dirty="0"/>
              <a:t>리눅스는 키보드의 방향키로도 커서 이동 가능</a:t>
            </a:r>
            <a:endParaRPr lang="en-US" altLang="ko-KR" dirty="0"/>
          </a:p>
          <a:p>
            <a:pPr marL="286703" indent="-257175">
              <a:lnSpc>
                <a:spcPct val="150000"/>
              </a:lnSpc>
              <a:defRPr/>
            </a:pPr>
            <a:r>
              <a:rPr lang="ko-KR" altLang="en-US" dirty="0"/>
              <a:t>응용</a:t>
            </a:r>
            <a:endParaRPr lang="en-US" altLang="ko-KR" dirty="0"/>
          </a:p>
          <a:p>
            <a:pPr marL="623252" lvl="1" indent="-257175">
              <a:lnSpc>
                <a:spcPct val="150000"/>
              </a:lnSpc>
              <a:defRPr/>
            </a:pPr>
            <a:r>
              <a:rPr lang="en-US" altLang="ko-KR" dirty="0"/>
              <a:t>3k    - 3</a:t>
            </a:r>
            <a:r>
              <a:rPr lang="ko-KR" altLang="en-US" dirty="0"/>
              <a:t>줄 위로</a:t>
            </a:r>
            <a:endParaRPr lang="en-US" altLang="ko-KR" dirty="0"/>
          </a:p>
          <a:p>
            <a:pPr marL="623252" lvl="1" indent="-257175">
              <a:lnSpc>
                <a:spcPct val="150000"/>
              </a:lnSpc>
              <a:defRPr/>
            </a:pPr>
            <a:r>
              <a:rPr lang="en-US" altLang="ko-KR" dirty="0"/>
              <a:t>10h  - 10</a:t>
            </a:r>
            <a:r>
              <a:rPr lang="ko-KR" altLang="en-US" dirty="0"/>
              <a:t>글자 뒤로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34A98F-EE16-039E-BE64-3DE137265F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555"/>
          <a:stretch/>
        </p:blipFill>
        <p:spPr>
          <a:xfrm>
            <a:off x="4572000" y="1123950"/>
            <a:ext cx="151349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79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723FDE-BE1C-250B-FA74-220D8B7E1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Vi</a:t>
            </a:r>
            <a:r>
              <a:rPr lang="ko-KR" altLang="en-US" dirty="0"/>
              <a:t> 에디터 </a:t>
            </a:r>
            <a:r>
              <a:rPr lang="en-US" altLang="ko-KR" dirty="0"/>
              <a:t>[ 7 ] - </a:t>
            </a:r>
            <a:r>
              <a:rPr lang="ko-KR" altLang="en-US" dirty="0"/>
              <a:t>리눅스 문서 편집기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E656C8-42B9-A9D0-4586-398931899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742950"/>
            <a:ext cx="4191000" cy="3886202"/>
          </a:xfrm>
        </p:spPr>
        <p:txBody>
          <a:bodyPr/>
          <a:lstStyle/>
          <a:p>
            <a:pPr marL="286703" indent="-257175">
              <a:lnSpc>
                <a:spcPct val="150000"/>
              </a:lnSpc>
              <a:defRPr/>
            </a:pPr>
            <a:r>
              <a:rPr lang="ko-KR" altLang="en-US" dirty="0"/>
              <a:t>커서의 이동</a:t>
            </a:r>
            <a:endParaRPr lang="en-US" altLang="ko-KR" dirty="0"/>
          </a:p>
          <a:p>
            <a:pPr marL="623252" lvl="1" indent="-257175">
              <a:lnSpc>
                <a:spcPct val="150000"/>
              </a:lnSpc>
              <a:defRPr/>
            </a:pPr>
            <a:r>
              <a:rPr lang="en-US" altLang="ko-KR" dirty="0"/>
              <a:t>^ , 0  : </a:t>
            </a:r>
            <a:r>
              <a:rPr lang="ko-KR" altLang="en-US" dirty="0"/>
              <a:t>커서를 현재 행의 처음으로 이동</a:t>
            </a:r>
            <a:endParaRPr lang="en-US" altLang="ko-KR" dirty="0"/>
          </a:p>
          <a:p>
            <a:pPr marL="623252" lvl="1" indent="-257175">
              <a:lnSpc>
                <a:spcPct val="150000"/>
              </a:lnSpc>
              <a:defRPr/>
            </a:pPr>
            <a:endParaRPr lang="en-US" altLang="ko-KR" dirty="0"/>
          </a:p>
          <a:p>
            <a:pPr marL="623252" lvl="1" indent="-257175">
              <a:lnSpc>
                <a:spcPct val="150000"/>
              </a:lnSpc>
              <a:defRPr/>
            </a:pPr>
            <a:r>
              <a:rPr lang="en-US" altLang="ko-KR" dirty="0"/>
              <a:t>$ : </a:t>
            </a:r>
            <a:r>
              <a:rPr lang="ko-KR" altLang="en-US" dirty="0"/>
              <a:t>커서를 현재행의  마지막으로 이동</a:t>
            </a:r>
            <a:endParaRPr lang="en-US" altLang="ko-KR" dirty="0"/>
          </a:p>
          <a:p>
            <a:pPr marL="623252" lvl="1" indent="-257175">
              <a:lnSpc>
                <a:spcPct val="150000"/>
              </a:lnSpc>
              <a:defRPr/>
            </a:pPr>
            <a:endParaRPr lang="en-US" altLang="ko-KR" dirty="0"/>
          </a:p>
          <a:p>
            <a:pPr marL="623252" lvl="1" indent="-257175">
              <a:lnSpc>
                <a:spcPct val="150000"/>
              </a:lnSpc>
              <a:defRPr/>
            </a:pPr>
            <a:r>
              <a:rPr lang="en-US" altLang="ko-KR" dirty="0"/>
              <a:t>- : </a:t>
            </a:r>
            <a:r>
              <a:rPr lang="ko-KR" altLang="en-US" dirty="0"/>
              <a:t>커서를</a:t>
            </a:r>
            <a:r>
              <a:rPr lang="en-US" altLang="ko-KR" dirty="0"/>
              <a:t> </a:t>
            </a:r>
            <a:r>
              <a:rPr lang="ko-KR" altLang="en-US" dirty="0"/>
              <a:t>앞 행의 처음으로 이동 </a:t>
            </a:r>
            <a:endParaRPr lang="en-US" altLang="ko-KR" dirty="0"/>
          </a:p>
          <a:p>
            <a:pPr marL="623252" lvl="1" indent="-257175">
              <a:lnSpc>
                <a:spcPct val="150000"/>
              </a:lnSpc>
              <a:defRPr/>
            </a:pPr>
            <a:endParaRPr lang="en-US" altLang="ko-KR" dirty="0"/>
          </a:p>
          <a:p>
            <a:pPr marL="623252" lvl="1" indent="-257175">
              <a:lnSpc>
                <a:spcPct val="150000"/>
              </a:lnSpc>
              <a:defRPr/>
            </a:pPr>
            <a:r>
              <a:rPr lang="en-US" altLang="ko-KR" dirty="0"/>
              <a:t>+ : </a:t>
            </a:r>
            <a:r>
              <a:rPr lang="ko-KR" altLang="en-US" dirty="0"/>
              <a:t>커서를 다음행의 처음으로 이동</a:t>
            </a:r>
            <a:endParaRPr lang="en-US" altLang="ko-KR" dirty="0"/>
          </a:p>
          <a:p>
            <a:pPr marL="623252" lvl="1" indent="-257175">
              <a:lnSpc>
                <a:spcPct val="150000"/>
              </a:lnSpc>
              <a:defRPr/>
            </a:pPr>
            <a:endParaRPr lang="en-US" altLang="ko-KR" dirty="0"/>
          </a:p>
          <a:p>
            <a:pPr marL="623252" lvl="1" indent="-257175">
              <a:lnSpc>
                <a:spcPct val="150000"/>
              </a:lnSpc>
              <a:defRPr/>
            </a:pPr>
            <a:r>
              <a:rPr lang="en-US" altLang="ko-KR" dirty="0"/>
              <a:t>H : </a:t>
            </a:r>
            <a:r>
              <a:rPr lang="ko-KR" altLang="en-US" dirty="0"/>
              <a:t>커서를</a:t>
            </a:r>
            <a:r>
              <a:rPr lang="en-US" altLang="ko-KR" dirty="0"/>
              <a:t> </a:t>
            </a:r>
            <a:r>
              <a:rPr lang="ko-KR" altLang="en-US" dirty="0"/>
              <a:t>화면의 맨 위행으로 이동</a:t>
            </a:r>
            <a:endParaRPr lang="en-US" altLang="ko-KR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FA6E314-EF9F-9738-B2A6-375E50877714}"/>
              </a:ext>
            </a:extLst>
          </p:cNvPr>
          <p:cNvSpPr txBox="1">
            <a:spLocks/>
          </p:cNvSpPr>
          <p:nvPr/>
        </p:nvSpPr>
        <p:spPr>
          <a:xfrm>
            <a:off x="4495800" y="742950"/>
            <a:ext cx="4191000" cy="388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563" marR="0" indent="-1825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■"/>
              <a:tabLst/>
              <a:defRPr lang="en-US" altLang="en-US" sz="14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58775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□"/>
              <a:tabLst/>
              <a:defRPr lang="en-US" sz="1200" b="0" kern="1200" baseline="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541338" marR="0" indent="-1825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lang="en-US" sz="1100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715963" marR="0" indent="-1746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lang="en-US" sz="1050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898525" marR="0" indent="-1825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lang="en-JM" sz="1000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JM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6703" indent="-257175">
              <a:lnSpc>
                <a:spcPct val="150000"/>
              </a:lnSpc>
              <a:defRPr/>
            </a:pPr>
            <a:endParaRPr lang="ko-KR" altLang="en-US" dirty="0"/>
          </a:p>
          <a:p>
            <a:pPr marL="623252" lvl="1" indent="-257175">
              <a:lnSpc>
                <a:spcPct val="150000"/>
              </a:lnSpc>
              <a:defRPr/>
            </a:pPr>
            <a:r>
              <a:rPr lang="en-US" altLang="ko-KR" dirty="0"/>
              <a:t>M :</a:t>
            </a:r>
            <a:r>
              <a:rPr lang="ko-KR" altLang="en-US" dirty="0"/>
              <a:t>커서를 화면의 중간 행으로 이동</a:t>
            </a:r>
            <a:endParaRPr lang="en-US" altLang="ko-KR" dirty="0"/>
          </a:p>
          <a:p>
            <a:pPr marL="623252" lvl="1" indent="-257175">
              <a:lnSpc>
                <a:spcPct val="150000"/>
              </a:lnSpc>
              <a:defRPr/>
            </a:pPr>
            <a:endParaRPr lang="ko-KR" altLang="en-US" dirty="0"/>
          </a:p>
          <a:p>
            <a:pPr marL="623252" lvl="1" indent="-257175">
              <a:lnSpc>
                <a:spcPct val="150000"/>
              </a:lnSpc>
              <a:defRPr/>
            </a:pPr>
            <a:r>
              <a:rPr lang="en-US" altLang="ko-KR" dirty="0"/>
              <a:t>L :</a:t>
            </a:r>
            <a:r>
              <a:rPr lang="ko-KR" altLang="en-US" dirty="0"/>
              <a:t>커서를 화면의 맨 아래 행으로 이동</a:t>
            </a:r>
            <a:endParaRPr lang="en-US" altLang="ko-KR" dirty="0"/>
          </a:p>
          <a:p>
            <a:pPr marL="623252" lvl="1" indent="-257175">
              <a:lnSpc>
                <a:spcPct val="150000"/>
              </a:lnSpc>
              <a:defRPr/>
            </a:pPr>
            <a:endParaRPr lang="ko-KR" altLang="en-US" dirty="0"/>
          </a:p>
          <a:p>
            <a:pPr marL="623252" lvl="1" indent="-257175">
              <a:lnSpc>
                <a:spcPct val="150000"/>
              </a:lnSpc>
              <a:defRPr/>
            </a:pPr>
            <a:r>
              <a:rPr lang="en-US" altLang="ko-KR" dirty="0"/>
              <a:t>w : </a:t>
            </a:r>
            <a:r>
              <a:rPr lang="ko-KR" altLang="en-US" dirty="0"/>
              <a:t>커서를 다음 단어의 첫 글자로 이동</a:t>
            </a:r>
            <a:endParaRPr lang="en-US" altLang="ko-KR" dirty="0"/>
          </a:p>
          <a:p>
            <a:pPr marL="623252" lvl="1" indent="-257175">
              <a:lnSpc>
                <a:spcPct val="150000"/>
              </a:lnSpc>
              <a:defRPr/>
            </a:pPr>
            <a:endParaRPr lang="ko-KR" altLang="en-US" dirty="0"/>
          </a:p>
          <a:p>
            <a:pPr marL="623252" lvl="1" indent="-257175">
              <a:lnSpc>
                <a:spcPct val="150000"/>
              </a:lnSpc>
              <a:defRPr/>
            </a:pPr>
            <a:r>
              <a:rPr lang="en-US" altLang="ko-KR" dirty="0"/>
              <a:t>b : </a:t>
            </a:r>
            <a:r>
              <a:rPr lang="ko-KR" altLang="en-US" dirty="0"/>
              <a:t>커서를 이전 단어의 첫 글자로 이동</a:t>
            </a:r>
            <a:endParaRPr lang="en-US" altLang="ko-KR" dirty="0"/>
          </a:p>
          <a:p>
            <a:pPr marL="623252" lvl="1" indent="-257175">
              <a:lnSpc>
                <a:spcPct val="150000"/>
              </a:lnSpc>
              <a:defRPr/>
            </a:pPr>
            <a:endParaRPr lang="ko-KR" altLang="en-US" dirty="0"/>
          </a:p>
          <a:p>
            <a:pPr marL="623252" lvl="1" indent="-257175">
              <a:lnSpc>
                <a:spcPct val="150000"/>
              </a:lnSpc>
              <a:defRPr/>
            </a:pPr>
            <a:r>
              <a:rPr lang="en-US" altLang="ko-KR" dirty="0"/>
              <a:t>E : </a:t>
            </a:r>
            <a:r>
              <a:rPr lang="ko-KR" altLang="en-US" dirty="0"/>
              <a:t>커서를 다음 단어의 끝 글자로 이동</a:t>
            </a:r>
          </a:p>
        </p:txBody>
      </p:sp>
    </p:spTree>
    <p:extLst>
      <p:ext uri="{BB962C8B-B14F-4D97-AF65-F5344CB8AC3E}">
        <p14:creationId xmlns:p14="http://schemas.microsoft.com/office/powerpoint/2010/main" val="335260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723FDE-BE1C-250B-FA74-220D8B7E1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Vi</a:t>
            </a:r>
            <a:r>
              <a:rPr lang="ko-KR" altLang="en-US" dirty="0"/>
              <a:t> 에디터 </a:t>
            </a:r>
            <a:r>
              <a:rPr lang="en-US" altLang="ko-KR" dirty="0"/>
              <a:t>[ 7 ] - </a:t>
            </a:r>
            <a:r>
              <a:rPr lang="ko-KR" altLang="en-US" dirty="0"/>
              <a:t>리눅스 문서 편집기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E656C8-42B9-A9D0-4586-398931899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6703" indent="-257175">
              <a:lnSpc>
                <a:spcPct val="150000"/>
              </a:lnSpc>
              <a:defRPr/>
            </a:pPr>
            <a:r>
              <a:rPr lang="ko-KR" altLang="en-US" dirty="0"/>
              <a:t>화면의 이동</a:t>
            </a:r>
            <a:endParaRPr lang="en-US" altLang="ko-KR" dirty="0"/>
          </a:p>
          <a:p>
            <a:pPr marL="623252" lvl="1" indent="-257175">
              <a:lnSpc>
                <a:spcPct val="150000"/>
              </a:lnSpc>
              <a:defRPr/>
            </a:pPr>
            <a:r>
              <a:rPr lang="ko-KR" altLang="en-US" dirty="0"/>
              <a:t>파일 내용이 터미널의 화면 크기보다 클 경우 화면을 이동시키기 위한 명령</a:t>
            </a:r>
            <a:endParaRPr lang="en-US" altLang="ko-KR" dirty="0"/>
          </a:p>
          <a:p>
            <a:pPr marL="623252" lvl="1" indent="-257175">
              <a:lnSpc>
                <a:spcPct val="150000"/>
              </a:lnSpc>
              <a:defRPr/>
            </a:pPr>
            <a:endParaRPr lang="en-US" altLang="ko-KR" dirty="0"/>
          </a:p>
          <a:p>
            <a:pPr marL="623252" lvl="1" indent="-257175">
              <a:lnSpc>
                <a:spcPct val="150000"/>
              </a:lnSpc>
              <a:defRPr/>
            </a:pPr>
            <a:r>
              <a:rPr lang="en-US" altLang="ko-KR" dirty="0"/>
              <a:t>^u   : </a:t>
            </a:r>
            <a:r>
              <a:rPr lang="ko-KR" altLang="en-US" dirty="0"/>
              <a:t>반</a:t>
            </a:r>
            <a:r>
              <a:rPr lang="en-US" altLang="ko-KR" dirty="0"/>
              <a:t> </a:t>
            </a:r>
            <a:r>
              <a:rPr lang="ko-KR" altLang="en-US" dirty="0"/>
              <a:t>화면 위로 이동</a:t>
            </a:r>
            <a:endParaRPr lang="en-US" altLang="ko-KR" dirty="0"/>
          </a:p>
          <a:p>
            <a:pPr marL="623252" lvl="1" indent="-257175">
              <a:lnSpc>
                <a:spcPct val="150000"/>
              </a:lnSpc>
              <a:defRPr/>
            </a:pPr>
            <a:r>
              <a:rPr lang="en-US" altLang="ko-KR" dirty="0"/>
              <a:t>^d   : </a:t>
            </a:r>
            <a:r>
              <a:rPr lang="ko-KR" altLang="en-US" dirty="0"/>
              <a:t>반 화면 아래로 이동</a:t>
            </a:r>
            <a:endParaRPr lang="en-US" altLang="ko-KR" dirty="0"/>
          </a:p>
          <a:p>
            <a:pPr marL="623252" lvl="1" indent="-257175">
              <a:lnSpc>
                <a:spcPct val="150000"/>
              </a:lnSpc>
              <a:defRPr/>
            </a:pPr>
            <a:r>
              <a:rPr lang="en-US" altLang="ko-KR" dirty="0"/>
              <a:t>^b   : </a:t>
            </a:r>
            <a:r>
              <a:rPr lang="ko-KR" altLang="en-US" dirty="0"/>
              <a:t>한 화면 위로 이동</a:t>
            </a:r>
            <a:endParaRPr lang="en-US" altLang="ko-KR" dirty="0"/>
          </a:p>
          <a:p>
            <a:pPr marL="623252" lvl="1" indent="-257175">
              <a:lnSpc>
                <a:spcPct val="150000"/>
              </a:lnSpc>
              <a:defRPr/>
            </a:pPr>
            <a:r>
              <a:rPr lang="en-US" altLang="ko-KR" dirty="0"/>
              <a:t>^f    : </a:t>
            </a:r>
            <a:r>
              <a:rPr lang="ko-KR" altLang="en-US" dirty="0"/>
              <a:t>한 화면 아래로 이동</a:t>
            </a:r>
            <a:endParaRPr lang="en-US" altLang="ko-KR" dirty="0"/>
          </a:p>
          <a:p>
            <a:pPr marL="623252" lvl="1" indent="-257175">
              <a:lnSpc>
                <a:spcPct val="150000"/>
              </a:lnSpc>
              <a:defRPr/>
            </a:pPr>
            <a:r>
              <a:rPr lang="en-US" altLang="ko-KR" dirty="0"/>
              <a:t>^y   : </a:t>
            </a:r>
            <a:r>
              <a:rPr lang="ko-KR" altLang="en-US" dirty="0"/>
              <a:t>화면을 한 행만 위로 이동</a:t>
            </a:r>
            <a:endParaRPr lang="en-US" altLang="ko-KR" dirty="0"/>
          </a:p>
          <a:p>
            <a:pPr marL="623252" lvl="1" indent="-257175">
              <a:lnSpc>
                <a:spcPct val="150000"/>
              </a:lnSpc>
              <a:defRPr/>
            </a:pPr>
            <a:r>
              <a:rPr lang="en-US" altLang="ko-KR" dirty="0"/>
              <a:t>^e   : </a:t>
            </a:r>
            <a:r>
              <a:rPr lang="ko-KR" altLang="en-US" dirty="0"/>
              <a:t>화면을 한 행만 밑으로 이동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235D7E-44B3-F27F-DEF0-CBA61B157B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r="30265" b="5962"/>
          <a:stretch/>
        </p:blipFill>
        <p:spPr>
          <a:xfrm>
            <a:off x="6248400" y="1011932"/>
            <a:ext cx="2160240" cy="293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909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6330A8-75E0-086C-C7BF-6EE7B4029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Vi</a:t>
            </a:r>
            <a:r>
              <a:rPr lang="ko-KR" altLang="en-US" dirty="0"/>
              <a:t> 에디터 </a:t>
            </a:r>
            <a:r>
              <a:rPr lang="en-US" altLang="ko-KR" dirty="0"/>
              <a:t>[ 7 ] - </a:t>
            </a:r>
            <a:r>
              <a:rPr lang="ko-KR" altLang="en-US" dirty="0"/>
              <a:t>리눅스 문서 편집기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15CCF7-2701-6EC5-6CFD-B5C5A7602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6703" indent="-257175">
              <a:lnSpc>
                <a:spcPct val="150000"/>
              </a:lnSpc>
              <a:defRPr/>
            </a:pPr>
            <a:r>
              <a:rPr lang="ko-KR" altLang="en-US" dirty="0"/>
              <a:t>지정한 행으로의 이동</a:t>
            </a:r>
            <a:endParaRPr lang="en-US" altLang="ko-KR" dirty="0"/>
          </a:p>
          <a:p>
            <a:pPr marL="462915" lvl="1" indent="-257175">
              <a:lnSpc>
                <a:spcPct val="150000"/>
              </a:lnSpc>
              <a:defRPr/>
            </a:pPr>
            <a:r>
              <a:rPr lang="ko-KR" altLang="en-US" dirty="0"/>
              <a:t>커서를 원하는 행으로 이동하는 명령</a:t>
            </a:r>
            <a:endParaRPr lang="en-US" altLang="ko-KR" dirty="0"/>
          </a:p>
          <a:p>
            <a:pPr marL="645478" lvl="2" indent="-257175">
              <a:lnSpc>
                <a:spcPct val="150000"/>
              </a:lnSpc>
              <a:defRPr/>
            </a:pPr>
            <a:r>
              <a:rPr lang="en-US" altLang="ko-KR" dirty="0"/>
              <a:t>G  :  </a:t>
            </a:r>
            <a:r>
              <a:rPr lang="ko-KR" altLang="en-US" dirty="0"/>
              <a:t>파일의 마지막 행으로 커서 이동</a:t>
            </a:r>
            <a:endParaRPr lang="en-US" altLang="ko-KR" dirty="0"/>
          </a:p>
          <a:p>
            <a:pPr marL="645478" lvl="2" indent="-257175">
              <a:lnSpc>
                <a:spcPct val="150000"/>
              </a:lnSpc>
              <a:defRPr/>
            </a:pPr>
            <a:r>
              <a:rPr lang="en-US" altLang="ko-KR" dirty="0" err="1"/>
              <a:t>nG</a:t>
            </a:r>
            <a:r>
              <a:rPr lang="en-US" altLang="ko-KR" dirty="0"/>
              <a:t>  :</a:t>
            </a:r>
            <a:r>
              <a:rPr lang="ko-KR" altLang="en-US" dirty="0"/>
              <a:t> </a:t>
            </a:r>
            <a:r>
              <a:rPr lang="en-US" altLang="ko-KR" dirty="0"/>
              <a:t>n</a:t>
            </a:r>
            <a:r>
              <a:rPr lang="ko-KR" altLang="en-US" dirty="0"/>
              <a:t>의 값에 해당하는 행으로 커서 이동  예</a:t>
            </a:r>
            <a:r>
              <a:rPr lang="en-US" altLang="ko-KR" dirty="0"/>
              <a:t>) 3G</a:t>
            </a:r>
          </a:p>
          <a:p>
            <a:pPr marL="645478" lvl="2" indent="-257175">
              <a:lnSpc>
                <a:spcPct val="150000"/>
              </a:lnSpc>
              <a:defRPr/>
            </a:pPr>
            <a:r>
              <a:rPr lang="en-US" altLang="ko-KR" dirty="0"/>
              <a:t>:</a:t>
            </a:r>
            <a:r>
              <a:rPr lang="ko-KR" altLang="en-US" dirty="0"/>
              <a:t>행 번호 </a:t>
            </a:r>
            <a:r>
              <a:rPr lang="en-US" altLang="ko-KR" dirty="0"/>
              <a:t>: </a:t>
            </a:r>
            <a:r>
              <a:rPr lang="ko-KR" altLang="en-US" dirty="0"/>
              <a:t>마지막행 모드에서 지정한 행번호로 이동</a:t>
            </a:r>
            <a:endParaRPr lang="en-US" altLang="ko-KR" dirty="0"/>
          </a:p>
          <a:p>
            <a:pPr marL="645478" lvl="2" indent="-257175">
              <a:lnSpc>
                <a:spcPct val="150000"/>
              </a:lnSpc>
              <a:defRPr/>
            </a:pPr>
            <a:r>
              <a:rPr lang="en-US" altLang="ko-KR" dirty="0"/>
              <a:t>:$  : </a:t>
            </a:r>
            <a:r>
              <a:rPr lang="ko-KR" altLang="en-US" dirty="0"/>
              <a:t>파일의 마지막 행으로 커서 이동</a:t>
            </a:r>
            <a:endParaRPr lang="en-US" altLang="ko-KR" dirty="0"/>
          </a:p>
          <a:p>
            <a:pPr marL="286703" indent="-257175">
              <a:lnSpc>
                <a:spcPct val="150000"/>
              </a:lnSpc>
              <a:defRPr/>
            </a:pPr>
            <a:r>
              <a:rPr lang="ko-KR" altLang="en-US" dirty="0"/>
              <a:t>명령모드에서</a:t>
            </a:r>
            <a:r>
              <a:rPr lang="en-US" altLang="ko-KR" dirty="0"/>
              <a:t> </a:t>
            </a:r>
            <a:r>
              <a:rPr lang="ko-KR" altLang="en-US" dirty="0"/>
              <a:t>내용 삭제하기</a:t>
            </a:r>
            <a:endParaRPr lang="en-US" altLang="ko-KR" dirty="0"/>
          </a:p>
          <a:p>
            <a:pPr marL="645478" lvl="2" indent="-257175">
              <a:lnSpc>
                <a:spcPct val="150000"/>
              </a:lnSpc>
              <a:defRPr/>
            </a:pPr>
            <a:r>
              <a:rPr lang="en-US" altLang="ko-KR" dirty="0"/>
              <a:t>x , #x  : </a:t>
            </a:r>
            <a:r>
              <a:rPr lang="ko-KR" altLang="en-US" dirty="0"/>
              <a:t>커서</a:t>
            </a:r>
            <a:r>
              <a:rPr lang="en-US" altLang="ko-KR" dirty="0"/>
              <a:t> </a:t>
            </a:r>
            <a:r>
              <a:rPr lang="ko-KR" altLang="en-US" dirty="0"/>
              <a:t>위치에서 지정한 글자 수 만큼 삭제 예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x , 3x</a:t>
            </a:r>
          </a:p>
          <a:p>
            <a:pPr marL="645478" lvl="2" indent="-257175">
              <a:lnSpc>
                <a:spcPct val="150000"/>
              </a:lnSpc>
              <a:defRPr/>
            </a:pPr>
            <a:r>
              <a:rPr lang="en-US" altLang="ko-KR" dirty="0" err="1"/>
              <a:t>dw</a:t>
            </a:r>
            <a:r>
              <a:rPr lang="en-US" altLang="ko-KR" dirty="0"/>
              <a:t> , #dw :  </a:t>
            </a:r>
            <a:r>
              <a:rPr lang="ko-KR" altLang="en-US" dirty="0"/>
              <a:t>커서</a:t>
            </a:r>
            <a:r>
              <a:rPr lang="en-US" altLang="ko-KR" dirty="0"/>
              <a:t> </a:t>
            </a:r>
            <a:r>
              <a:rPr lang="ko-KR" altLang="en-US" dirty="0"/>
              <a:t>위치의 지정한 단어 수 만큼 삭제 예</a:t>
            </a:r>
            <a:r>
              <a:rPr lang="en-US" altLang="ko-KR" dirty="0"/>
              <a:t>) </a:t>
            </a:r>
            <a:r>
              <a:rPr lang="en-US" altLang="ko-KR" dirty="0" err="1"/>
              <a:t>dw</a:t>
            </a:r>
            <a:r>
              <a:rPr lang="en-US" altLang="ko-KR" dirty="0"/>
              <a:t> , 3dw</a:t>
            </a:r>
          </a:p>
          <a:p>
            <a:pPr marL="645478" lvl="2" indent="-257175">
              <a:lnSpc>
                <a:spcPct val="150000"/>
              </a:lnSpc>
              <a:defRPr/>
            </a:pPr>
            <a:r>
              <a:rPr lang="en-US" altLang="ko-KR" dirty="0"/>
              <a:t>dd , #dd  :  </a:t>
            </a:r>
            <a:r>
              <a:rPr lang="ko-KR" altLang="en-US" dirty="0"/>
              <a:t>커서 위치에서 지정한 줄 수 만큼 삭제 예</a:t>
            </a:r>
            <a:r>
              <a:rPr lang="en-US" altLang="ko-KR" dirty="0"/>
              <a:t>) dd , 3dd</a:t>
            </a:r>
          </a:p>
          <a:p>
            <a:pPr marL="645478" lvl="2" indent="-257175">
              <a:lnSpc>
                <a:spcPct val="150000"/>
              </a:lnSpc>
              <a:defRPr/>
            </a:pPr>
            <a:r>
              <a:rPr lang="en-US" altLang="ko-KR" dirty="0"/>
              <a:t>D  : </a:t>
            </a:r>
            <a:r>
              <a:rPr lang="ko-KR" altLang="en-US" dirty="0"/>
              <a:t>커서 위치에서 행의 마지막까지 삭제</a:t>
            </a:r>
            <a:endParaRPr lang="en-US" altLang="ko-KR" dirty="0"/>
          </a:p>
          <a:p>
            <a:pPr marL="447040" indent="-257175">
              <a:lnSpc>
                <a:spcPct val="150000"/>
              </a:lnSpc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0423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AEAFCA-32F6-4C92-ABB2-19D5B08D0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14" y="323899"/>
            <a:ext cx="8382000" cy="38089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Vi</a:t>
            </a:r>
            <a:r>
              <a:rPr lang="ko-KR" altLang="en-US" dirty="0"/>
              <a:t> 에디터 </a:t>
            </a:r>
            <a:r>
              <a:rPr lang="en-US" altLang="ko-KR" dirty="0"/>
              <a:t>[ 7 ] - </a:t>
            </a:r>
            <a:r>
              <a:rPr lang="ko-KR" altLang="en-US" dirty="0"/>
              <a:t>리눅스 문서 편집기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1ACDBC-DCA2-AFA0-E6AF-4BCDB11C9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이전 명령</a:t>
            </a:r>
            <a:r>
              <a:rPr lang="en-US" altLang="ko-KR" dirty="0"/>
              <a:t> </a:t>
            </a:r>
            <a:r>
              <a:rPr lang="ko-KR" altLang="en-US" dirty="0"/>
              <a:t>취소하기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u  : </a:t>
            </a:r>
            <a:r>
              <a:rPr lang="ko-KR" altLang="en-US" dirty="0"/>
              <a:t>커서</a:t>
            </a:r>
            <a:r>
              <a:rPr lang="en-US" altLang="ko-KR" dirty="0"/>
              <a:t> </a:t>
            </a:r>
            <a:r>
              <a:rPr lang="ko-KR" altLang="en-US" dirty="0"/>
              <a:t>위치의 행에서 작업한 방금 전 명령을 취소</a:t>
            </a:r>
            <a:endParaRPr lang="en-US" altLang="ko-KR" dirty="0"/>
          </a:p>
          <a:p>
            <a:pPr lvl="1"/>
            <a:r>
              <a:rPr lang="en-US" altLang="ko-KR" dirty="0"/>
              <a:t>U  : </a:t>
            </a:r>
            <a:r>
              <a:rPr lang="ko-KR" altLang="en-US" dirty="0"/>
              <a:t>커서 위치의 행에서 작업한 모든 명령 취소</a:t>
            </a:r>
            <a:endParaRPr lang="en-US" altLang="ko-KR" dirty="0"/>
          </a:p>
          <a:p>
            <a:pPr lvl="1"/>
            <a:r>
              <a:rPr lang="en-US" altLang="ko-KR" dirty="0"/>
              <a:t>:e! : </a:t>
            </a:r>
            <a:r>
              <a:rPr lang="ko-KR" altLang="en-US" dirty="0"/>
              <a:t>마지막으로</a:t>
            </a:r>
            <a:r>
              <a:rPr lang="en-US" altLang="ko-KR" dirty="0"/>
              <a:t> </a:t>
            </a:r>
            <a:r>
              <a:rPr lang="ko-KR" altLang="en-US" dirty="0"/>
              <a:t>저장한 내용 이후의 변경내용을 버리고 새로 작업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C32E5F6-CF2A-12E3-E420-216EF2B451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2287"/>
          <a:stretch/>
        </p:blipFill>
        <p:spPr>
          <a:xfrm>
            <a:off x="2397579" y="2226183"/>
            <a:ext cx="1143000" cy="13906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17510C7-1D97-225A-E6C8-691BFA2538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1304"/>
          <a:stretch/>
        </p:blipFill>
        <p:spPr>
          <a:xfrm>
            <a:off x="5562600" y="1692783"/>
            <a:ext cx="1028700" cy="14097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58343E3-1C23-C0F8-7DB9-54BD95F983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600" y="3248081"/>
            <a:ext cx="1028700" cy="1438275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EE7A100-7C36-25FC-B4D7-2E6480377CEF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3540579" y="2397633"/>
            <a:ext cx="2022021" cy="523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451D3D3-2662-00BD-37ED-2B0ED65EA295}"/>
              </a:ext>
            </a:extLst>
          </p:cNvPr>
          <p:cNvCxnSpPr>
            <a:stCxn id="7" idx="3"/>
            <a:endCxn id="13" idx="1"/>
          </p:cNvCxnSpPr>
          <p:nvPr/>
        </p:nvCxnSpPr>
        <p:spPr>
          <a:xfrm>
            <a:off x="3540579" y="2921508"/>
            <a:ext cx="2022021" cy="1045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67F465B-047E-C62C-2F31-2BDE9213EF28}"/>
              </a:ext>
            </a:extLst>
          </p:cNvPr>
          <p:cNvSpPr txBox="1"/>
          <p:nvPr/>
        </p:nvSpPr>
        <p:spPr>
          <a:xfrm>
            <a:off x="4503325" y="2202418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u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326315-A15B-F7F4-8AAF-A8D907B9357F}"/>
              </a:ext>
            </a:extLst>
          </p:cNvPr>
          <p:cNvSpPr txBox="1"/>
          <p:nvPr/>
        </p:nvSpPr>
        <p:spPr>
          <a:xfrm>
            <a:off x="4487295" y="3584279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U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73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B4965-E228-8F75-65FC-AF32D84F1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Vi</a:t>
            </a:r>
            <a:r>
              <a:rPr lang="ko-KR" altLang="en-US" dirty="0"/>
              <a:t> 에디터 </a:t>
            </a:r>
            <a:r>
              <a:rPr lang="en-US" altLang="ko-KR" dirty="0"/>
              <a:t>[ 7 ] - </a:t>
            </a:r>
            <a:r>
              <a:rPr lang="ko-KR" altLang="en-US" dirty="0"/>
              <a:t>리눅스 문서 편집기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E404FD-7E3E-6EB8-6B52-1442479CA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복사하기</a:t>
            </a:r>
            <a:r>
              <a:rPr lang="en-US" altLang="ko-KR" dirty="0"/>
              <a:t> , </a:t>
            </a:r>
            <a:r>
              <a:rPr lang="ko-KR" altLang="en-US" dirty="0"/>
              <a:t>잘라 내기 </a:t>
            </a:r>
            <a:r>
              <a:rPr lang="en-US" altLang="ko-KR" dirty="0"/>
              <a:t>, </a:t>
            </a:r>
            <a:r>
              <a:rPr lang="ko-KR" altLang="en-US" dirty="0"/>
              <a:t>붙이기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 err="1"/>
              <a:t>yy</a:t>
            </a:r>
            <a:r>
              <a:rPr lang="ko-KR" altLang="en-US" dirty="0"/>
              <a:t> 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#yy  : </a:t>
            </a:r>
            <a:r>
              <a:rPr lang="ko-KR" altLang="en-US" dirty="0"/>
              <a:t>커서</a:t>
            </a:r>
            <a:r>
              <a:rPr lang="en-US" altLang="ko-KR" dirty="0"/>
              <a:t> </a:t>
            </a:r>
            <a:r>
              <a:rPr lang="ko-KR" altLang="en-US" dirty="0"/>
              <a:t>위치의 행에서 지정한</a:t>
            </a:r>
            <a:r>
              <a:rPr lang="en-US" altLang="ko-KR" dirty="0"/>
              <a:t> </a:t>
            </a:r>
            <a:r>
              <a:rPr lang="ko-KR" altLang="en-US" dirty="0"/>
              <a:t>숫자만큼의 행을 복사</a:t>
            </a:r>
            <a:endParaRPr lang="en-US" altLang="ko-KR" dirty="0"/>
          </a:p>
          <a:p>
            <a:pPr lvl="1"/>
            <a:r>
              <a:rPr lang="en-US" altLang="ko-KR" dirty="0"/>
              <a:t>dd,</a:t>
            </a:r>
            <a:r>
              <a:rPr lang="ko-KR" altLang="en-US" dirty="0"/>
              <a:t> </a:t>
            </a:r>
            <a:r>
              <a:rPr lang="en-US" altLang="ko-KR" dirty="0"/>
              <a:t>#dd  : </a:t>
            </a:r>
            <a:r>
              <a:rPr lang="ko-KR" altLang="en-US" dirty="0"/>
              <a:t>커서</a:t>
            </a:r>
            <a:r>
              <a:rPr lang="en-US" altLang="ko-KR" dirty="0"/>
              <a:t> </a:t>
            </a:r>
            <a:r>
              <a:rPr lang="ko-KR" altLang="en-US" dirty="0"/>
              <a:t>위치의 행에서 지정한</a:t>
            </a:r>
            <a:r>
              <a:rPr lang="en-US" altLang="ko-KR" dirty="0"/>
              <a:t> </a:t>
            </a:r>
            <a:r>
              <a:rPr lang="ko-KR" altLang="en-US" dirty="0"/>
              <a:t>숫자만큼의 행을 삭제</a:t>
            </a:r>
            <a:endParaRPr lang="en-US" altLang="ko-KR" dirty="0"/>
          </a:p>
          <a:p>
            <a:pPr lvl="1"/>
            <a:r>
              <a:rPr lang="en-US" altLang="ko-KR" dirty="0"/>
              <a:t>p	  : </a:t>
            </a:r>
            <a:r>
              <a:rPr lang="ko-KR" altLang="en-US" dirty="0"/>
              <a:t>커서가 위치한 행 다음에 복사된 내용을 붙임</a:t>
            </a:r>
            <a:endParaRPr lang="en-US" altLang="ko-KR" dirty="0"/>
          </a:p>
          <a:p>
            <a:pPr lvl="1"/>
            <a:r>
              <a:rPr lang="en-US" altLang="ko-KR" dirty="0"/>
              <a:t>P 	  : </a:t>
            </a:r>
            <a:r>
              <a:rPr lang="ko-KR" altLang="en-US" dirty="0"/>
              <a:t>커서가 위치한 이전 행에 복사된 내용을 붙임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182562" lvl="1" indent="0">
              <a:buNone/>
            </a:pPr>
            <a:r>
              <a:rPr lang="en-US" altLang="ko-KR" dirty="0"/>
              <a:t>		 &lt; vi exam1.c </a:t>
            </a:r>
            <a:r>
              <a:rPr lang="ko-KR" altLang="en-US" dirty="0"/>
              <a:t>명령어로 </a:t>
            </a:r>
            <a:r>
              <a:rPr lang="en-US" altLang="ko-KR" dirty="0"/>
              <a:t>vi </a:t>
            </a:r>
            <a:r>
              <a:rPr lang="ko-KR" altLang="en-US" dirty="0"/>
              <a:t>를 열고 해당 내용 입력하여 실습 수행 </a:t>
            </a:r>
            <a:r>
              <a:rPr lang="en-US" altLang="ko-KR" dirty="0"/>
              <a:t>&gt;</a:t>
            </a:r>
          </a:p>
          <a:p>
            <a:pPr marL="805815" lvl="2" indent="-257175">
              <a:lnSpc>
                <a:spcPct val="150000"/>
              </a:lnSpc>
              <a:defRPr/>
            </a:pP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CD2083-B095-F37D-7B27-B2D561B09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5" y="2647951"/>
            <a:ext cx="1838325" cy="17430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5351AF0-E053-6D08-2E37-76384DECE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2647950"/>
            <a:ext cx="1658342" cy="17430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AF864E9-7153-06A6-7DD9-A83235ECCCBF}"/>
              </a:ext>
            </a:extLst>
          </p:cNvPr>
          <p:cNvSpPr txBox="1"/>
          <p:nvPr/>
        </p:nvSpPr>
        <p:spPr>
          <a:xfrm>
            <a:off x="3809999" y="2957130"/>
            <a:ext cx="1524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0070C0"/>
                </a:solidFill>
              </a:rPr>
              <a:t>2yy : 2</a:t>
            </a:r>
            <a:r>
              <a:rPr lang="ko-KR" altLang="en-US" sz="1200" dirty="0">
                <a:solidFill>
                  <a:srgbClr val="0070C0"/>
                </a:solidFill>
              </a:rPr>
              <a:t>줄 복사</a:t>
            </a:r>
            <a:endParaRPr lang="en-US" altLang="ko-KR" sz="1200" dirty="0">
              <a:solidFill>
                <a:srgbClr val="0070C0"/>
              </a:solidFill>
            </a:endParaRPr>
          </a:p>
          <a:p>
            <a:pPr algn="ctr"/>
            <a:r>
              <a:rPr lang="en-US" altLang="ko-KR" sz="1200" dirty="0">
                <a:solidFill>
                  <a:srgbClr val="0070C0"/>
                </a:solidFill>
              </a:rPr>
              <a:t>P  : </a:t>
            </a:r>
            <a:r>
              <a:rPr lang="ko-KR" altLang="en-US" sz="1200" dirty="0">
                <a:solidFill>
                  <a:srgbClr val="0070C0"/>
                </a:solidFill>
              </a:rPr>
              <a:t>이전 행에 붙임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6C6A042-9743-9012-00FD-F769C53C349A}"/>
              </a:ext>
            </a:extLst>
          </p:cNvPr>
          <p:cNvCxnSpPr>
            <a:stCxn id="9" idx="3"/>
            <a:endCxn id="5" idx="1"/>
          </p:cNvCxnSpPr>
          <p:nvPr/>
        </p:nvCxnSpPr>
        <p:spPr>
          <a:xfrm>
            <a:off x="3563342" y="3519488"/>
            <a:ext cx="19135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598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8D61C2-E9FB-3C1C-6517-25EFB219F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Vi</a:t>
            </a:r>
            <a:r>
              <a:rPr lang="ko-KR" altLang="en-US" dirty="0"/>
              <a:t> 에디터 </a:t>
            </a:r>
            <a:r>
              <a:rPr lang="en-US" altLang="ko-KR" dirty="0"/>
              <a:t>[ 7 ] - </a:t>
            </a:r>
            <a:r>
              <a:rPr lang="ko-KR" altLang="en-US" dirty="0"/>
              <a:t>리눅스 문서 편집기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E98406-02ED-3693-515E-BFA02403D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검색</a:t>
            </a:r>
            <a:endParaRPr lang="en-US" altLang="ko-KR" dirty="0"/>
          </a:p>
          <a:p>
            <a:pPr lvl="1"/>
            <a:r>
              <a:rPr lang="ko-KR" altLang="en-US" dirty="0"/>
              <a:t>검색은 마지막행 모드의 하나인 </a:t>
            </a:r>
            <a:r>
              <a:rPr lang="en-US" altLang="ko-KR" dirty="0"/>
              <a:t>? </a:t>
            </a:r>
            <a:r>
              <a:rPr lang="ko-KR" altLang="en-US" dirty="0"/>
              <a:t>또는</a:t>
            </a:r>
            <a:r>
              <a:rPr lang="en-US" altLang="ko-KR" dirty="0"/>
              <a:t> / 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입력</a:t>
            </a:r>
            <a:endParaRPr lang="en-US" altLang="ko-KR" dirty="0"/>
          </a:p>
          <a:p>
            <a:pPr lvl="2"/>
            <a:r>
              <a:rPr lang="en-US" altLang="ko-KR" dirty="0"/>
              <a:t>/</a:t>
            </a:r>
            <a:r>
              <a:rPr lang="ko-KR" altLang="en-US" dirty="0"/>
              <a:t>문자열</a:t>
            </a:r>
            <a:r>
              <a:rPr lang="en-US" altLang="ko-KR" dirty="0"/>
              <a:t>    : </a:t>
            </a:r>
            <a:r>
              <a:rPr lang="ko-KR" altLang="en-US" dirty="0"/>
              <a:t>문자열을 문서의 아래 방향으로 검색</a:t>
            </a:r>
            <a:endParaRPr lang="en-US" altLang="ko-KR" dirty="0"/>
          </a:p>
          <a:p>
            <a:pPr lvl="2"/>
            <a:r>
              <a:rPr lang="en-US" altLang="ko-KR" dirty="0"/>
              <a:t>?</a:t>
            </a:r>
            <a:r>
              <a:rPr lang="ko-KR" altLang="en-US" dirty="0"/>
              <a:t>문자열</a:t>
            </a:r>
            <a:r>
              <a:rPr lang="en-US" altLang="ko-KR" dirty="0"/>
              <a:t>    : </a:t>
            </a:r>
            <a:r>
              <a:rPr lang="ko-KR" altLang="en-US" dirty="0"/>
              <a:t>문자열을 문서의 위쪽 방향으로 검색</a:t>
            </a:r>
            <a:endParaRPr lang="en-US" altLang="ko-KR" dirty="0"/>
          </a:p>
          <a:p>
            <a:pPr lvl="2"/>
            <a:r>
              <a:rPr lang="en-US" altLang="ko-KR" dirty="0"/>
              <a:t>n   :  </a:t>
            </a:r>
            <a:r>
              <a:rPr lang="ko-KR" altLang="en-US" dirty="0"/>
              <a:t>검색할 다음 문자열을 검색 방향과 같은 방향으로 검색</a:t>
            </a:r>
            <a:endParaRPr lang="en-US" altLang="ko-KR" dirty="0"/>
          </a:p>
          <a:p>
            <a:pPr lvl="2"/>
            <a:r>
              <a:rPr lang="en-US" altLang="ko-KR" dirty="0"/>
              <a:t>N   :  </a:t>
            </a:r>
            <a:r>
              <a:rPr lang="ko-KR" altLang="en-US" dirty="0"/>
              <a:t>검색할 다음 문자열을 검색 방향의 반대 방향으로 검색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vi Search </a:t>
            </a:r>
            <a:r>
              <a:rPr lang="ko-KR" altLang="en-US" dirty="0"/>
              <a:t>로 파일 생성</a:t>
            </a:r>
            <a:endParaRPr lang="en-US" altLang="ko-KR" dirty="0"/>
          </a:p>
          <a:p>
            <a:pPr lvl="2"/>
            <a:r>
              <a:rPr lang="ko-KR" altLang="en-US" dirty="0"/>
              <a:t>옆의 내용 작성 후</a:t>
            </a:r>
            <a:endParaRPr lang="en-US" altLang="ko-KR" dirty="0"/>
          </a:p>
          <a:p>
            <a:pPr lvl="2"/>
            <a:r>
              <a:rPr lang="en-US" altLang="ko-KR" dirty="0"/>
              <a:t>/Linux 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실습 진행</a:t>
            </a:r>
            <a:r>
              <a:rPr lang="en-US" altLang="ko-KR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D6DACA-7105-4F8C-D815-E094FBB3A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923926"/>
            <a:ext cx="25241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00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8D61C2-E9FB-3C1C-6517-25EFB219F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Vi</a:t>
            </a:r>
            <a:r>
              <a:rPr lang="ko-KR" altLang="en-US" dirty="0"/>
              <a:t> 에디터 </a:t>
            </a:r>
            <a:r>
              <a:rPr lang="en-US" altLang="ko-KR" dirty="0"/>
              <a:t>[ 7 ] - </a:t>
            </a:r>
            <a:r>
              <a:rPr lang="ko-KR" altLang="en-US" dirty="0"/>
              <a:t>리눅스 문서 편집기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E98406-02ED-3693-515E-BFA02403D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바꾸기</a:t>
            </a:r>
            <a:endParaRPr lang="en-US" altLang="ko-KR" dirty="0"/>
          </a:p>
          <a:p>
            <a:pPr lvl="1"/>
            <a:r>
              <a:rPr lang="ko-KR" altLang="en-US" dirty="0"/>
              <a:t>기존의 문자열을 다른 문자열로 바꾸기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182562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바꾸기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현재 행의 </a:t>
            </a:r>
            <a:r>
              <a:rPr lang="en-US" altLang="ko-KR" dirty="0"/>
              <a:t>Linux </a:t>
            </a:r>
            <a:r>
              <a:rPr lang="ko-KR" altLang="en-US" dirty="0"/>
              <a:t>를 </a:t>
            </a:r>
            <a:r>
              <a:rPr lang="en-US" altLang="ko-KR" dirty="0"/>
              <a:t>LINUX</a:t>
            </a:r>
            <a:r>
              <a:rPr lang="ko-KR" altLang="en-US" dirty="0"/>
              <a:t>로 바꾸려면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모든 행의 </a:t>
            </a:r>
            <a:r>
              <a:rPr lang="en-US" altLang="ko-KR" dirty="0"/>
              <a:t>Linux </a:t>
            </a:r>
            <a:r>
              <a:rPr lang="ko-KR" altLang="en-US" dirty="0"/>
              <a:t>를 </a:t>
            </a:r>
            <a:r>
              <a:rPr lang="en-US" altLang="ko-KR" dirty="0"/>
              <a:t>LINUX</a:t>
            </a:r>
            <a:r>
              <a:rPr lang="ko-KR" altLang="en-US" dirty="0"/>
              <a:t>로 바꾸려면</a:t>
            </a:r>
            <a:endParaRPr lang="en-US" altLang="ko-KR" dirty="0"/>
          </a:p>
        </p:txBody>
      </p:sp>
      <p:graphicFrame>
        <p:nvGraphicFramePr>
          <p:cNvPr id="4" name="Group 142">
            <a:extLst>
              <a:ext uri="{FF2B5EF4-FFF2-40B4-BE49-F238E27FC236}">
                <a16:creationId xmlns:a16="http://schemas.microsoft.com/office/drawing/2014/main" id="{0E013045-0AD6-5B70-4391-1FD6286314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032020"/>
              </p:ext>
            </p:extLst>
          </p:nvPr>
        </p:nvGraphicFramePr>
        <p:xfrm>
          <a:off x="3810000" y="742950"/>
          <a:ext cx="4698560" cy="1270282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817663">
                  <a:extLst>
                    <a:ext uri="{9D8B030D-6E8A-4147-A177-3AD203B41FA5}">
                      <a16:colId xmlns:a16="http://schemas.microsoft.com/office/drawing/2014/main" val="2223648688"/>
                    </a:ext>
                  </a:extLst>
                </a:gridCol>
                <a:gridCol w="2880897">
                  <a:extLst>
                    <a:ext uri="{9D8B030D-6E8A-4147-A177-3AD203B41FA5}">
                      <a16:colId xmlns:a16="http://schemas.microsoft.com/office/drawing/2014/main" val="1994969411"/>
                    </a:ext>
                  </a:extLst>
                </a:gridCol>
              </a:tblGrid>
              <a:tr h="3880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:s/old/new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현재 줄의 처음 </a:t>
                      </a:r>
                      <a:r>
                        <a:rPr kumimoji="1" lang="en-US" altLang="ko-KR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old</a:t>
                      </a:r>
                      <a:r>
                        <a:rPr kumimoji="1" lang="ko-KR" altLang="en-US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를 </a:t>
                      </a:r>
                      <a:r>
                        <a:rPr kumimoji="1" lang="en-US" altLang="ko-KR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new</a:t>
                      </a:r>
                      <a:r>
                        <a:rPr kumimoji="1" lang="ko-KR" altLang="en-US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로 교체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/>
                </a:tc>
                <a:extLst>
                  <a:ext uri="{0D108BD9-81ED-4DB2-BD59-A6C34878D82A}">
                    <a16:rowId xmlns:a16="http://schemas.microsoft.com/office/drawing/2014/main" val="2416237688"/>
                  </a:ext>
                </a:extLst>
              </a:tr>
              <a:tr h="2723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:s/old/new/g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현재 줄의 모든 </a:t>
                      </a:r>
                      <a:r>
                        <a:rPr kumimoji="1" lang="en-US" altLang="ko-KR" sz="9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old</a:t>
                      </a:r>
                      <a:r>
                        <a:rPr kumimoji="1" lang="ko-KR" altLang="en-US" sz="9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를 </a:t>
                      </a:r>
                      <a:r>
                        <a:rPr kumimoji="1" lang="en-US" altLang="ko-KR" sz="9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new</a:t>
                      </a:r>
                      <a:r>
                        <a:rPr kumimoji="1" lang="ko-KR" altLang="en-US" sz="9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로 교체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/>
                </a:tc>
                <a:extLst>
                  <a:ext uri="{0D108BD9-81ED-4DB2-BD59-A6C34878D82A}">
                    <a16:rowId xmlns:a16="http://schemas.microsoft.com/office/drawing/2014/main" val="2655075975"/>
                  </a:ext>
                </a:extLst>
              </a:tr>
              <a:tr h="3100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:%s/old/new/g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문서 전체에서 </a:t>
                      </a:r>
                      <a:r>
                        <a:rPr kumimoji="1" lang="en-US" altLang="ko-KR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old</a:t>
                      </a:r>
                      <a:r>
                        <a:rPr kumimoji="1" lang="ko-KR" altLang="en-US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를 </a:t>
                      </a:r>
                      <a:r>
                        <a:rPr kumimoji="1" lang="en-US" altLang="ko-KR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new</a:t>
                      </a:r>
                      <a:r>
                        <a:rPr kumimoji="1" lang="ko-KR" altLang="en-US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로 교체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/>
                </a:tc>
                <a:extLst>
                  <a:ext uri="{0D108BD9-81ED-4DB2-BD59-A6C34878D82A}">
                    <a16:rowId xmlns:a16="http://schemas.microsoft.com/office/drawing/2014/main" val="2246538860"/>
                  </a:ext>
                </a:extLst>
              </a:tr>
              <a:tr h="299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:%s/old/new/</a:t>
                      </a:r>
                      <a:r>
                        <a:rPr kumimoji="1" lang="en-US" altLang="ko-KR" sz="9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gc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문서 전체에서 </a:t>
                      </a:r>
                      <a:r>
                        <a:rPr kumimoji="1" lang="en-US" altLang="ko-KR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old</a:t>
                      </a:r>
                      <a:r>
                        <a:rPr kumimoji="1" lang="ko-KR" altLang="en-US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를 </a:t>
                      </a:r>
                      <a:r>
                        <a:rPr kumimoji="1" lang="en-US" altLang="ko-KR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new</a:t>
                      </a:r>
                      <a:r>
                        <a:rPr kumimoji="1" lang="ko-KR" altLang="en-US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로 확인하며 교체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580" marR="68580" marT="34290" marB="34290" anchor="ctr" horzOverflow="overflow"/>
                </a:tc>
                <a:extLst>
                  <a:ext uri="{0D108BD9-81ED-4DB2-BD59-A6C34878D82A}">
                    <a16:rowId xmlns:a16="http://schemas.microsoft.com/office/drawing/2014/main" val="666485442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7F396FA9-04B6-217A-6C6C-0BD8CB570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3703" y="2571750"/>
            <a:ext cx="1514143" cy="78105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0776641-80E4-8908-DD8F-9D89F00D6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0" y="2647950"/>
            <a:ext cx="1157875" cy="22609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0AE7DC8-E127-5FDD-4793-21944685B83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9037"/>
          <a:stretch/>
        </p:blipFill>
        <p:spPr>
          <a:xfrm>
            <a:off x="5065980" y="2571750"/>
            <a:ext cx="1196707" cy="78105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F68DA29D-C1E1-664F-ACB1-83C964B83418}"/>
              </a:ext>
            </a:extLst>
          </p:cNvPr>
          <p:cNvSpPr/>
          <p:nvPr/>
        </p:nvSpPr>
        <p:spPr>
          <a:xfrm>
            <a:off x="2286000" y="2905753"/>
            <a:ext cx="464938" cy="189247"/>
          </a:xfrm>
          <a:prstGeom prst="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3E990B1-785A-CA97-906F-916D46AA7305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3377846" y="2962276"/>
            <a:ext cx="16881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E1238EA-B629-67BC-748A-D6ADF4F41756}"/>
              </a:ext>
            </a:extLst>
          </p:cNvPr>
          <p:cNvSpPr/>
          <p:nvPr/>
        </p:nvSpPr>
        <p:spPr>
          <a:xfrm>
            <a:off x="5478662" y="2905754"/>
            <a:ext cx="388738" cy="189246"/>
          </a:xfrm>
          <a:prstGeom prst="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23570674-22FE-AF54-C335-E01FBA3F8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982" y="3714751"/>
            <a:ext cx="1514143" cy="781051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40DEC3C7-7E50-3274-2379-5B2167B438A5}"/>
              </a:ext>
            </a:extLst>
          </p:cNvPr>
          <p:cNvSpPr/>
          <p:nvPr/>
        </p:nvSpPr>
        <p:spPr>
          <a:xfrm>
            <a:off x="2283279" y="4048754"/>
            <a:ext cx="464938" cy="189247"/>
          </a:xfrm>
          <a:prstGeom prst="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AF154D37-4E09-8217-C1A4-0F03F6AC1C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5388" y="3714751"/>
            <a:ext cx="1257300" cy="771051"/>
          </a:xfrm>
          <a:prstGeom prst="rect">
            <a:avLst/>
          </a:prstGeom>
        </p:spPr>
      </p:pic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7E9F11E-9AFB-FEDA-BB73-ECD041817C79}"/>
              </a:ext>
            </a:extLst>
          </p:cNvPr>
          <p:cNvCxnSpPr>
            <a:cxnSpLocks/>
            <a:stCxn id="26" idx="3"/>
            <a:endCxn id="31" idx="1"/>
          </p:cNvCxnSpPr>
          <p:nvPr/>
        </p:nvCxnSpPr>
        <p:spPr>
          <a:xfrm flipV="1">
            <a:off x="3375125" y="4100277"/>
            <a:ext cx="1630263" cy="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27F1A9D-D5CF-2A2F-02CC-24E2DEF1C0F4}"/>
              </a:ext>
            </a:extLst>
          </p:cNvPr>
          <p:cNvSpPr/>
          <p:nvPr/>
        </p:nvSpPr>
        <p:spPr>
          <a:xfrm>
            <a:off x="5404290" y="4048753"/>
            <a:ext cx="388738" cy="146145"/>
          </a:xfrm>
          <a:prstGeom prst="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52AE425-3E19-77AA-50CF-A8BB56701683}"/>
              </a:ext>
            </a:extLst>
          </p:cNvPr>
          <p:cNvSpPr/>
          <p:nvPr/>
        </p:nvSpPr>
        <p:spPr>
          <a:xfrm>
            <a:off x="4987444" y="4200306"/>
            <a:ext cx="388738" cy="146145"/>
          </a:xfrm>
          <a:prstGeom prst="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598463A8-599B-AA48-9679-3953BA4A0A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29122" y="3765310"/>
            <a:ext cx="1154927" cy="23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28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C6378F-D562-6E85-A71E-4E46F14D0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Vi</a:t>
            </a:r>
            <a:r>
              <a:rPr lang="ko-KR" altLang="en-US" dirty="0"/>
              <a:t> 에디터 </a:t>
            </a:r>
            <a:r>
              <a:rPr lang="en-US" altLang="ko-KR" dirty="0"/>
              <a:t>[ 7 ] - </a:t>
            </a:r>
            <a:r>
              <a:rPr lang="ko-KR" altLang="en-US" dirty="0"/>
              <a:t>리눅스 문서 편집기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F99958-9783-7BF9-E195-B7DDAF72B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읽어오기</a:t>
            </a:r>
            <a:endParaRPr lang="en-US" altLang="ko-KR" dirty="0"/>
          </a:p>
          <a:p>
            <a:pPr lvl="1"/>
            <a:r>
              <a:rPr lang="en-US" altLang="ko-KR" dirty="0"/>
              <a:t>:r  </a:t>
            </a:r>
            <a:r>
              <a:rPr lang="ko-KR" altLang="en-US" dirty="0"/>
              <a:t>파일</a:t>
            </a:r>
            <a:r>
              <a:rPr lang="en-US" altLang="ko-KR" dirty="0"/>
              <a:t>	: </a:t>
            </a:r>
            <a:r>
              <a:rPr lang="ko-KR" altLang="en-US" dirty="0"/>
              <a:t>지정한</a:t>
            </a:r>
            <a:r>
              <a:rPr lang="en-US" altLang="ko-KR" dirty="0"/>
              <a:t> </a:t>
            </a:r>
            <a:r>
              <a:rPr lang="ko-KR" altLang="en-US" dirty="0"/>
              <a:t>파일을 읽어 현재 커서 위치에 삽입</a:t>
            </a:r>
            <a:endParaRPr lang="en-US" altLang="ko-KR" dirty="0"/>
          </a:p>
          <a:p>
            <a:pPr lvl="1"/>
            <a:r>
              <a:rPr lang="en-US" altLang="ko-KR" dirty="0"/>
              <a:t>:e </a:t>
            </a:r>
            <a:r>
              <a:rPr lang="ko-KR" altLang="en-US" dirty="0"/>
              <a:t>파일</a:t>
            </a:r>
            <a:r>
              <a:rPr lang="en-US" altLang="ko-KR" dirty="0"/>
              <a:t>	: </a:t>
            </a:r>
            <a:r>
              <a:rPr lang="ko-KR" altLang="en-US" dirty="0"/>
              <a:t>지정한 파일로 작업 전환 </a:t>
            </a:r>
            <a:r>
              <a:rPr lang="en-US" altLang="ko-KR" dirty="0"/>
              <a:t>( </a:t>
            </a:r>
            <a:r>
              <a:rPr lang="ko-KR" altLang="en-US" dirty="0"/>
              <a:t>기존파일은 저장되어 </a:t>
            </a:r>
            <a:r>
              <a:rPr lang="ko-KR" altLang="en-US" dirty="0" err="1"/>
              <a:t>있어야함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R" dirty="0"/>
              <a:t>:n	: vi </a:t>
            </a:r>
            <a:r>
              <a:rPr lang="ko-KR" altLang="en-US" dirty="0"/>
              <a:t>로 여러 파일을 열었을 경우 다음 파일로 작업 이동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쉘 명령 실행</a:t>
            </a:r>
            <a:endParaRPr lang="en-US" altLang="ko-KR" dirty="0"/>
          </a:p>
          <a:p>
            <a:pPr lvl="1"/>
            <a:r>
              <a:rPr lang="en-US" altLang="ko-KR" dirty="0"/>
              <a:t>:!  </a:t>
            </a:r>
            <a:r>
              <a:rPr lang="ko-KR" altLang="en-US" dirty="0" err="1"/>
              <a:t>쉘명령</a:t>
            </a:r>
            <a:r>
              <a:rPr lang="en-US" altLang="ko-KR" dirty="0"/>
              <a:t> : vi </a:t>
            </a:r>
            <a:r>
              <a:rPr lang="ko-KR" altLang="en-US" dirty="0"/>
              <a:t>에디터 작업을 잠시 중단하고 쉘 명령을 수행한다</a:t>
            </a:r>
            <a:r>
              <a:rPr lang="en-US" altLang="ko-KR" dirty="0"/>
              <a:t>. </a:t>
            </a:r>
            <a:r>
              <a:rPr lang="ko-KR" altLang="en-US" dirty="0" err="1"/>
              <a:t>엔터를</a:t>
            </a:r>
            <a:r>
              <a:rPr lang="ko-KR" altLang="en-US" dirty="0"/>
              <a:t> 누르면 </a:t>
            </a:r>
            <a:r>
              <a:rPr lang="en-US" altLang="ko-KR" dirty="0"/>
              <a:t>vi </a:t>
            </a:r>
            <a:r>
              <a:rPr lang="ko-KR" altLang="en-US" dirty="0"/>
              <a:t>에디터로 돌아온다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:</a:t>
            </a:r>
            <a:r>
              <a:rPr lang="en-US" altLang="ko-KR" dirty="0" err="1"/>
              <a:t>sh</a:t>
            </a:r>
            <a:r>
              <a:rPr lang="en-US" altLang="ko-KR" dirty="0"/>
              <a:t>	   : </a:t>
            </a:r>
            <a:r>
              <a:rPr lang="ko-KR" altLang="en-US" dirty="0"/>
              <a:t>쉘</a:t>
            </a:r>
            <a:r>
              <a:rPr lang="en-US" altLang="ko-KR" dirty="0"/>
              <a:t> </a:t>
            </a:r>
            <a:r>
              <a:rPr lang="ko-KR" altLang="en-US" dirty="0"/>
              <a:t>명령을 수행하기 위해 </a:t>
            </a:r>
            <a:r>
              <a:rPr lang="en-US" altLang="ko-KR" dirty="0"/>
              <a:t>vi </a:t>
            </a:r>
            <a:r>
              <a:rPr lang="ko-KR" altLang="en-US" dirty="0"/>
              <a:t>에디터를 잠시 빠져나온다</a:t>
            </a:r>
            <a:r>
              <a:rPr lang="en-US" altLang="ko-KR" dirty="0"/>
              <a:t>. exit</a:t>
            </a:r>
            <a:r>
              <a:rPr lang="ko-KR" altLang="en-US" dirty="0"/>
              <a:t> 명령을 입력하면 </a:t>
            </a:r>
            <a:r>
              <a:rPr lang="en-US" altLang="ko-KR" dirty="0"/>
              <a:t>vi </a:t>
            </a:r>
            <a:r>
              <a:rPr lang="ko-KR" altLang="en-US" dirty="0"/>
              <a:t>에디터로 돌아온다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r![</a:t>
            </a:r>
            <a:r>
              <a:rPr lang="ko-KR" altLang="en-US" dirty="0"/>
              <a:t>명령어</a:t>
            </a:r>
            <a:r>
              <a:rPr lang="en-US" altLang="ko-KR" dirty="0"/>
              <a:t>] : vi</a:t>
            </a:r>
            <a:r>
              <a:rPr lang="ko-KR" altLang="en-US" dirty="0"/>
              <a:t> 화면에 명령어 결과를 출력한다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898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078560-FCBA-5319-670C-B923FD596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Vi</a:t>
            </a:r>
            <a:r>
              <a:rPr lang="ko-KR" altLang="en-US" dirty="0"/>
              <a:t> 에디터 </a:t>
            </a:r>
            <a:r>
              <a:rPr lang="en-US" altLang="ko-KR" dirty="0"/>
              <a:t>[ 7 ] - </a:t>
            </a:r>
            <a:r>
              <a:rPr lang="ko-KR" altLang="en-US" dirty="0"/>
              <a:t>리눅스 문서 편집기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591430-8E5F-D1BC-0D68-891A4F1E1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다중 창 사용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Ctrl +w, n  </a:t>
            </a:r>
            <a:r>
              <a:rPr lang="ko-KR" altLang="en-US" dirty="0"/>
              <a:t>창 가로 분할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Ctrl</a:t>
            </a:r>
            <a:r>
              <a:rPr lang="ko-KR" altLang="en-US" dirty="0"/>
              <a:t> </a:t>
            </a:r>
            <a:r>
              <a:rPr lang="en-US" altLang="ko-KR" dirty="0"/>
              <a:t>+w</a:t>
            </a:r>
            <a:r>
              <a:rPr lang="ko-KR" altLang="en-US" dirty="0"/>
              <a:t> </a:t>
            </a:r>
            <a:r>
              <a:rPr lang="en-US" altLang="ko-KR" dirty="0"/>
              <a:t>,c  </a:t>
            </a:r>
            <a:r>
              <a:rPr lang="ko-KR" altLang="en-US" dirty="0"/>
              <a:t>분할 닫기 </a:t>
            </a:r>
            <a:r>
              <a:rPr lang="en-US" altLang="ko-KR" dirty="0"/>
              <a:t>( </a:t>
            </a:r>
            <a:r>
              <a:rPr lang="ko-KR" altLang="en-US" dirty="0"/>
              <a:t>저장된 파일에 한해서 </a:t>
            </a:r>
            <a:r>
              <a:rPr lang="en-US" altLang="ko-KR" dirty="0"/>
              <a:t>)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Ctrl +w, w  </a:t>
            </a:r>
            <a:r>
              <a:rPr lang="ko-KR" altLang="en-US" dirty="0"/>
              <a:t>창 간 전환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Ctrl +w, s  </a:t>
            </a:r>
            <a:r>
              <a:rPr lang="ko-KR" altLang="en-US" dirty="0"/>
              <a:t>현재 파일로 수평 분할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Ctrl +w, v  </a:t>
            </a:r>
            <a:r>
              <a:rPr lang="ko-KR" altLang="en-US" dirty="0"/>
              <a:t>현재 파일로 수직 분할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1CCA12-23FB-1B08-F78B-169D4A190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1047750"/>
            <a:ext cx="3481898" cy="268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78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/>
              <a:t>목차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27314" y="1581150"/>
            <a:ext cx="3886200" cy="533400"/>
          </a:xfrm>
        </p:spPr>
        <p:txBody>
          <a:bodyPr/>
          <a:lstStyle/>
          <a:p>
            <a:r>
              <a:rPr lang="en-US" altLang="ko-KR" dirty="0"/>
              <a:t>Vi </a:t>
            </a:r>
            <a:r>
              <a:rPr lang="ko-KR" altLang="en-US" dirty="0"/>
              <a:t>에디터 </a:t>
            </a:r>
            <a:r>
              <a:rPr lang="en-US" altLang="ko-KR" dirty="0"/>
              <a:t>[7]</a:t>
            </a:r>
            <a:endParaRPr lang="ko-KR" altLang="en-US" dirty="0"/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C06E4778-3CB2-7F88-341E-167DC71D4E94}"/>
              </a:ext>
            </a:extLst>
          </p:cNvPr>
          <p:cNvSpPr txBox="1">
            <a:spLocks/>
          </p:cNvSpPr>
          <p:nvPr/>
        </p:nvSpPr>
        <p:spPr>
          <a:xfrm>
            <a:off x="827314" y="2190751"/>
            <a:ext cx="7086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sz="16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리눅스</a:t>
            </a:r>
            <a:r>
              <a:rPr lang="en-US" altLang="ko-KR" dirty="0"/>
              <a:t>/</a:t>
            </a:r>
            <a:r>
              <a:rPr lang="ko-KR" altLang="en-US" dirty="0"/>
              <a:t>유닉스 계정과 권한 체계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22C0E856-18AB-4F26-6C81-78B2E8EBCC3D}"/>
              </a:ext>
            </a:extLst>
          </p:cNvPr>
          <p:cNvSpPr txBox="1">
            <a:spLocks/>
          </p:cNvSpPr>
          <p:nvPr/>
        </p:nvSpPr>
        <p:spPr>
          <a:xfrm>
            <a:off x="827314" y="2797631"/>
            <a:ext cx="7086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sz="16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리눅스</a:t>
            </a:r>
            <a:r>
              <a:rPr lang="en-US" altLang="ko-KR" dirty="0"/>
              <a:t>/</a:t>
            </a:r>
            <a:r>
              <a:rPr lang="ko-KR" altLang="en-US" dirty="0"/>
              <a:t>유닉스에서 파일에 대한 접근권한 작성</a:t>
            </a:r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F8CC15AD-92C5-54D9-5485-B66706ACF9FE}"/>
              </a:ext>
            </a:extLst>
          </p:cNvPr>
          <p:cNvSpPr txBox="1">
            <a:spLocks/>
          </p:cNvSpPr>
          <p:nvPr/>
        </p:nvSpPr>
        <p:spPr>
          <a:xfrm>
            <a:off x="838200" y="3404511"/>
            <a:ext cx="7086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sz="16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리눅스</a:t>
            </a:r>
            <a:r>
              <a:rPr lang="en-US" altLang="ko-KR" dirty="0"/>
              <a:t>/</a:t>
            </a:r>
            <a:r>
              <a:rPr lang="ko-KR" altLang="en-US" dirty="0"/>
              <a:t>유닉스의 권한 상승</a:t>
            </a:r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4DD27E68-6CED-1E5C-1CB0-9969C9CD3635}"/>
              </a:ext>
            </a:extLst>
          </p:cNvPr>
          <p:cNvSpPr txBox="1">
            <a:spLocks/>
          </p:cNvSpPr>
          <p:nvPr/>
        </p:nvSpPr>
        <p:spPr>
          <a:xfrm>
            <a:off x="838200" y="3937911"/>
            <a:ext cx="7086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sz="16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/>
              <a:t>SetUID</a:t>
            </a:r>
            <a:r>
              <a:rPr lang="en-US" altLang="ko-KR" dirty="0"/>
              <a:t> </a:t>
            </a:r>
            <a:r>
              <a:rPr lang="ko-KR" altLang="en-US" dirty="0"/>
              <a:t>를 활용한 </a:t>
            </a:r>
            <a:r>
              <a:rPr lang="ko-KR" altLang="en-US" u="sng" dirty="0"/>
              <a:t>해킹 기법</a:t>
            </a:r>
          </a:p>
        </p:txBody>
      </p:sp>
    </p:spTree>
    <p:extLst>
      <p:ext uri="{BB962C8B-B14F-4D97-AF65-F5344CB8AC3E}">
        <p14:creationId xmlns:p14="http://schemas.microsoft.com/office/powerpoint/2010/main" val="365717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33450" y="2139152"/>
            <a:ext cx="7277100" cy="432598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리눅스</a:t>
            </a:r>
            <a:r>
              <a:rPr lang="en-US" altLang="ko-KR" dirty="0"/>
              <a:t>/</a:t>
            </a:r>
            <a:r>
              <a:rPr lang="ko-KR" altLang="en-US" dirty="0"/>
              <a:t>유닉스 계정과 권한 체계</a:t>
            </a:r>
          </a:p>
        </p:txBody>
      </p:sp>
    </p:spTree>
    <p:extLst>
      <p:ext uri="{BB962C8B-B14F-4D97-AF65-F5344CB8AC3E}">
        <p14:creationId xmlns:p14="http://schemas.microsoft.com/office/powerpoint/2010/main" val="1919082753"/>
      </p:ext>
    </p:extLst>
  </p:cSld>
  <p:clrMapOvr>
    <a:masterClrMapping/>
  </p:clrMapOvr>
  <p:transition spd="slow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81520-4FDF-45A3-9DB5-35AE46553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리눅스</a:t>
            </a:r>
            <a:r>
              <a:rPr lang="en-US" altLang="ko-KR" dirty="0"/>
              <a:t>/</a:t>
            </a:r>
            <a:r>
              <a:rPr lang="ko-KR" altLang="en-US" dirty="0"/>
              <a:t>유닉스 계정과 권한 체계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CB97C4-8335-4721-AB39-4DFAEF32C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en-US" altLang="ko-KR" dirty="0"/>
              <a:t>/ </a:t>
            </a:r>
            <a:r>
              <a:rPr lang="ko-KR" altLang="en-US" dirty="0"/>
              <a:t>유닉스의 계정과 권한 체계</a:t>
            </a:r>
            <a:endParaRPr lang="en-US" altLang="ko-KR" dirty="0"/>
          </a:p>
          <a:p>
            <a:pPr lvl="1"/>
            <a:r>
              <a:rPr lang="ko-KR" altLang="en-US" dirty="0"/>
              <a:t>로그인</a:t>
            </a:r>
            <a:endParaRPr lang="en-US" altLang="ko-KR" dirty="0"/>
          </a:p>
          <a:p>
            <a:pPr lvl="2"/>
            <a:r>
              <a:rPr lang="ko-KR" altLang="en-US" dirty="0"/>
              <a:t>계정 아이디와 패스워드로 자신이 누구인지 밝히고 </a:t>
            </a:r>
            <a:r>
              <a:rPr lang="en-US" altLang="ko-KR" dirty="0"/>
              <a:t>(</a:t>
            </a:r>
            <a:r>
              <a:rPr lang="ko-KR" altLang="en-US" dirty="0"/>
              <a:t>인증 </a:t>
            </a:r>
            <a:r>
              <a:rPr lang="en-US" altLang="ko-KR" dirty="0"/>
              <a:t>: Authentication), </a:t>
            </a:r>
            <a:r>
              <a:rPr lang="ko-KR" altLang="en-US" dirty="0"/>
              <a:t>그에 따른 권한을 부여 받아 시스템에 대한 접근을 허가 받는 과정 </a:t>
            </a:r>
            <a:r>
              <a:rPr lang="en-US" altLang="ko-KR" dirty="0"/>
              <a:t>(</a:t>
            </a:r>
            <a:r>
              <a:rPr lang="ko-KR" altLang="en-US" dirty="0"/>
              <a:t>인가 </a:t>
            </a:r>
            <a:r>
              <a:rPr lang="en-US" altLang="ko-KR" dirty="0"/>
              <a:t>: Authorization)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시스템 해킹 </a:t>
            </a:r>
            <a:r>
              <a:rPr lang="en-US" altLang="ko-KR" dirty="0"/>
              <a:t>: </a:t>
            </a:r>
            <a:r>
              <a:rPr lang="ko-KR" altLang="en-US" dirty="0"/>
              <a:t>부여 받은 사용자 권한 이상의 권한을 획득하는 절차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리눅스 시스템의 계정과 권한 체계</a:t>
            </a:r>
            <a:endParaRPr lang="en-US" altLang="ko-KR" dirty="0"/>
          </a:p>
          <a:p>
            <a:pPr lvl="3"/>
            <a:r>
              <a:rPr lang="ko-KR" altLang="en-US" dirty="0"/>
              <a:t>매우 단순하여</a:t>
            </a:r>
            <a:r>
              <a:rPr lang="en-US" altLang="ko-KR" dirty="0"/>
              <a:t>, root </a:t>
            </a:r>
            <a:r>
              <a:rPr lang="ko-KR" altLang="en-US" dirty="0"/>
              <a:t>라고 불리는 관리자와 일반 사용자 계정만 있음</a:t>
            </a:r>
            <a:r>
              <a:rPr lang="en-US" altLang="ko-KR" dirty="0"/>
              <a:t>.</a:t>
            </a:r>
          </a:p>
          <a:p>
            <a:pPr lvl="4"/>
            <a:r>
              <a:rPr lang="ko-KR" altLang="en-US" dirty="0"/>
              <a:t>계정 목록을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passwd</a:t>
            </a:r>
            <a:r>
              <a:rPr lang="en-US" altLang="ko-KR" dirty="0"/>
              <a:t> </a:t>
            </a:r>
            <a:r>
              <a:rPr lang="ko-KR" altLang="en-US" dirty="0"/>
              <a:t>파일에 저장 </a:t>
            </a:r>
            <a:r>
              <a:rPr lang="en-US" altLang="ko-KR" dirty="0"/>
              <a:t>&lt;- 1</a:t>
            </a:r>
            <a:r>
              <a:rPr lang="ko-KR" altLang="en-US" dirty="0"/>
              <a:t>주차 때 확인 해봤음</a:t>
            </a:r>
            <a:r>
              <a:rPr lang="en-US" altLang="ko-KR" dirty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5305" b="4517"/>
          <a:stretch/>
        </p:blipFill>
        <p:spPr>
          <a:xfrm>
            <a:off x="2743200" y="1733550"/>
            <a:ext cx="3671888" cy="119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61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81520-4FDF-45A3-9DB5-35AE46553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리눅스</a:t>
            </a:r>
            <a:r>
              <a:rPr lang="en-US" altLang="ko-KR" dirty="0"/>
              <a:t>/</a:t>
            </a:r>
            <a:r>
              <a:rPr lang="ko-KR" altLang="en-US" dirty="0"/>
              <a:t>유닉스 계정과 권한 체계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CB97C4-8335-4721-AB39-4DFAEF32C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Root </a:t>
            </a:r>
            <a:r>
              <a:rPr lang="ko-KR" altLang="en-US" dirty="0"/>
              <a:t>계정</a:t>
            </a:r>
            <a:endParaRPr lang="en-US" altLang="ko-KR" dirty="0"/>
          </a:p>
          <a:p>
            <a:pPr lvl="1"/>
            <a:r>
              <a:rPr lang="ko-KR" altLang="en-US" dirty="0"/>
              <a:t>리눅스 운영체제에서 기본적으로 제공되는 최고 관리 권한 계정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일반 사용자 계정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사용자 전환</a:t>
            </a:r>
            <a:endParaRPr lang="en-US" altLang="ko-KR" dirty="0"/>
          </a:p>
          <a:p>
            <a:pPr lvl="1"/>
            <a:r>
              <a:rPr lang="ko-KR" altLang="en-US" dirty="0"/>
              <a:t>일반 사용자 </a:t>
            </a:r>
            <a:r>
              <a:rPr lang="en-US" altLang="ko-KR" dirty="0"/>
              <a:t>-&gt; Root</a:t>
            </a:r>
          </a:p>
          <a:p>
            <a:pPr lvl="2"/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su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Root -&gt; </a:t>
            </a:r>
            <a:r>
              <a:rPr lang="ko-KR" altLang="en-US" dirty="0"/>
              <a:t>일반 사용자</a:t>
            </a:r>
            <a:endParaRPr lang="en-US" altLang="ko-KR" dirty="0"/>
          </a:p>
          <a:p>
            <a:pPr lvl="2"/>
            <a:r>
              <a:rPr lang="en-US" altLang="ko-KR" dirty="0"/>
              <a:t>Su $</a:t>
            </a:r>
            <a:r>
              <a:rPr lang="ko-KR" altLang="en-US" dirty="0"/>
              <a:t>일반 사용자 </a:t>
            </a:r>
            <a:r>
              <a:rPr lang="ko-KR" altLang="en-US" dirty="0" err="1"/>
              <a:t>계정명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78031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81520-4FDF-45A3-9DB5-35AE46553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리눅스</a:t>
            </a:r>
            <a:r>
              <a:rPr lang="en-US" altLang="ko-KR" dirty="0"/>
              <a:t>/</a:t>
            </a:r>
            <a:r>
              <a:rPr lang="ko-KR" altLang="en-US" dirty="0"/>
              <a:t>유닉스 계정과 권한 체계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CB97C4-8335-4721-AB39-4DFAEF32C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리눅스</a:t>
            </a:r>
            <a:r>
              <a:rPr lang="en-US" altLang="ko-KR" dirty="0"/>
              <a:t>/</a:t>
            </a:r>
            <a:r>
              <a:rPr lang="ko-KR" altLang="en-US" dirty="0"/>
              <a:t>유닉스 파일 시스템</a:t>
            </a:r>
            <a:endParaRPr lang="en-US" altLang="ko-KR" dirty="0"/>
          </a:p>
          <a:p>
            <a:pPr lvl="1"/>
            <a:r>
              <a:rPr lang="ko-KR" altLang="en-US" dirty="0"/>
              <a:t>유닉스 기본 디렉토리 구조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7BFC9D-1AFB-D435-3DE6-E7E73BECD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276350"/>
            <a:ext cx="5363163" cy="323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487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25E29897-D41C-16B8-3ACB-2D86A6A5F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712" y="1047750"/>
            <a:ext cx="6886575" cy="216217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6CF487A-58A9-4EE2-52AD-01C9E0C8D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리눅스</a:t>
            </a:r>
            <a:r>
              <a:rPr lang="en-US" altLang="ko-KR" dirty="0"/>
              <a:t>/</a:t>
            </a:r>
            <a:r>
              <a:rPr lang="ko-KR" altLang="en-US" dirty="0"/>
              <a:t>유닉스 계정과 권한 체계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CEFE55-2709-4525-B515-D3952A65F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ls</a:t>
            </a:r>
            <a:r>
              <a:rPr lang="ko-KR" altLang="en-US" dirty="0"/>
              <a:t> </a:t>
            </a:r>
            <a:r>
              <a:rPr lang="en-US" altLang="ko-KR" dirty="0"/>
              <a:t>–al /</a:t>
            </a:r>
            <a:r>
              <a:rPr lang="en-US" altLang="ko-KR" dirty="0" err="1"/>
              <a:t>etc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B02DCB9-D20E-D328-08E1-1F4DB8FD995D}"/>
              </a:ext>
            </a:extLst>
          </p:cNvPr>
          <p:cNvSpPr/>
          <p:nvPr/>
        </p:nvSpPr>
        <p:spPr>
          <a:xfrm>
            <a:off x="1143000" y="1885950"/>
            <a:ext cx="3429000" cy="1066800"/>
          </a:xfrm>
          <a:prstGeom prst="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C0DF157-F7C9-05F2-E29B-A27CF0FB337C}"/>
              </a:ext>
            </a:extLst>
          </p:cNvPr>
          <p:cNvSpPr/>
          <p:nvPr/>
        </p:nvSpPr>
        <p:spPr>
          <a:xfrm>
            <a:off x="1128712" y="1885950"/>
            <a:ext cx="1171576" cy="1066800"/>
          </a:xfrm>
          <a:prstGeom prst="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2B9D0CE-6A53-422C-F437-47E1DB1F4E71}"/>
              </a:ext>
            </a:extLst>
          </p:cNvPr>
          <p:cNvSpPr/>
          <p:nvPr/>
        </p:nvSpPr>
        <p:spPr>
          <a:xfrm>
            <a:off x="2088356" y="1885950"/>
            <a:ext cx="1340643" cy="1066800"/>
          </a:xfrm>
          <a:prstGeom prst="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42D370E-91A8-2BA5-58AA-AAFF158EBA7B}"/>
              </a:ext>
            </a:extLst>
          </p:cNvPr>
          <p:cNvSpPr/>
          <p:nvPr/>
        </p:nvSpPr>
        <p:spPr>
          <a:xfrm>
            <a:off x="1143000" y="2266950"/>
            <a:ext cx="6186488" cy="152400"/>
          </a:xfrm>
          <a:prstGeom prst="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E608DF8E-33B8-3E8A-F37A-F5F53C69C628}"/>
              </a:ext>
            </a:extLst>
          </p:cNvPr>
          <p:cNvSpPr/>
          <p:nvPr/>
        </p:nvSpPr>
        <p:spPr>
          <a:xfrm>
            <a:off x="1485900" y="3014662"/>
            <a:ext cx="228600" cy="228600"/>
          </a:xfrm>
          <a:prstGeom prst="flowChartConnector">
            <a:avLst/>
          </a:prstGeom>
          <a:solidFill>
            <a:srgbClr val="FF00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1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7" name="순서도: 연결자 16">
            <a:extLst>
              <a:ext uri="{FF2B5EF4-FFF2-40B4-BE49-F238E27FC236}">
                <a16:creationId xmlns:a16="http://schemas.microsoft.com/office/drawing/2014/main" id="{F8E14B94-F8B3-FB4D-C7C3-F0EDEA17F368}"/>
              </a:ext>
            </a:extLst>
          </p:cNvPr>
          <p:cNvSpPr/>
          <p:nvPr/>
        </p:nvSpPr>
        <p:spPr>
          <a:xfrm>
            <a:off x="2758677" y="3016081"/>
            <a:ext cx="228600" cy="228600"/>
          </a:xfrm>
          <a:prstGeom prst="flowChartConnector">
            <a:avLst/>
          </a:prstGeom>
          <a:solidFill>
            <a:srgbClr val="FF00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3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8" name="순서도: 연결자 17">
            <a:extLst>
              <a:ext uri="{FF2B5EF4-FFF2-40B4-BE49-F238E27FC236}">
                <a16:creationId xmlns:a16="http://schemas.microsoft.com/office/drawing/2014/main" id="{967AE3AF-E2E5-36EC-FB6D-36E7B4D6E652}"/>
              </a:ext>
            </a:extLst>
          </p:cNvPr>
          <p:cNvSpPr/>
          <p:nvPr/>
        </p:nvSpPr>
        <p:spPr>
          <a:xfrm>
            <a:off x="2114550" y="3002652"/>
            <a:ext cx="228600" cy="228600"/>
          </a:xfrm>
          <a:prstGeom prst="flowChartConnector">
            <a:avLst/>
          </a:prstGeom>
          <a:solidFill>
            <a:srgbClr val="FF00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2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9" name="순서도: 연결자 18">
            <a:extLst>
              <a:ext uri="{FF2B5EF4-FFF2-40B4-BE49-F238E27FC236}">
                <a16:creationId xmlns:a16="http://schemas.microsoft.com/office/drawing/2014/main" id="{75CD0192-8CB1-8FBF-8436-6B1CAFEA97E7}"/>
              </a:ext>
            </a:extLst>
          </p:cNvPr>
          <p:cNvSpPr/>
          <p:nvPr/>
        </p:nvSpPr>
        <p:spPr>
          <a:xfrm>
            <a:off x="3863577" y="3006276"/>
            <a:ext cx="228600" cy="228600"/>
          </a:xfrm>
          <a:prstGeom prst="flowChartConnector">
            <a:avLst/>
          </a:prstGeom>
          <a:solidFill>
            <a:srgbClr val="FF00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4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7490CC76-E77D-6F34-672C-3D72438903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6101" y="3376495"/>
            <a:ext cx="5543551" cy="102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93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883940-559E-B307-DE96-5D960FDEC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리눅스</a:t>
            </a:r>
            <a:r>
              <a:rPr lang="en-US" altLang="ko-KR" dirty="0"/>
              <a:t>/</a:t>
            </a:r>
            <a:r>
              <a:rPr lang="ko-KR" altLang="en-US" dirty="0"/>
              <a:t>유닉스 계정과 권한 체계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5A6A00-1FA9-41DC-749F-1BA6F1098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리눅스</a:t>
            </a:r>
            <a:r>
              <a:rPr lang="en-US" altLang="ko-KR" dirty="0"/>
              <a:t>/</a:t>
            </a:r>
            <a:r>
              <a:rPr lang="ko-KR" altLang="en-US" dirty="0"/>
              <a:t>유닉스의 파일 시스템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CAE26A-42D3-AC79-98B4-C49DA0442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276350"/>
            <a:ext cx="7010400" cy="318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44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FD352B-E0C2-87F6-401C-582E1F8B7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리눅스</a:t>
            </a:r>
            <a:r>
              <a:rPr lang="en-US" altLang="ko-KR" dirty="0"/>
              <a:t>/</a:t>
            </a:r>
            <a:r>
              <a:rPr lang="ko-KR" altLang="en-US" dirty="0"/>
              <a:t>유닉스 계정과 권한 체계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854F49-582D-4CD5-A428-2151B353B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리눅스</a:t>
            </a:r>
            <a:r>
              <a:rPr lang="en-US" altLang="ko-KR" dirty="0"/>
              <a:t>/</a:t>
            </a:r>
            <a:r>
              <a:rPr lang="ko-KR" altLang="en-US" dirty="0"/>
              <a:t>유닉스의 파일 시스템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파일에 대한 </a:t>
            </a:r>
            <a:r>
              <a:rPr lang="en-US" altLang="ko-KR" dirty="0"/>
              <a:t>3</a:t>
            </a:r>
            <a:r>
              <a:rPr lang="ko-KR" altLang="en-US" dirty="0"/>
              <a:t>가지 권한</a:t>
            </a:r>
            <a:endParaRPr lang="en-US" altLang="ko-KR" dirty="0"/>
          </a:p>
          <a:p>
            <a:pPr lvl="2"/>
            <a:r>
              <a:rPr lang="ko-KR" altLang="en-US" dirty="0"/>
              <a:t>파일의 소유자 권한 </a:t>
            </a:r>
            <a:r>
              <a:rPr lang="en-US" altLang="ko-KR" dirty="0"/>
              <a:t>: </a:t>
            </a:r>
            <a:r>
              <a:rPr lang="ko-KR" altLang="en-US" dirty="0"/>
              <a:t>파일의 소유자에 대한 접근 권한</a:t>
            </a:r>
            <a:endParaRPr lang="en-US" altLang="ko-KR" dirty="0"/>
          </a:p>
          <a:p>
            <a:pPr lvl="2"/>
            <a:r>
              <a:rPr lang="ko-KR" altLang="en-US" dirty="0"/>
              <a:t>그룹 권한 </a:t>
            </a:r>
            <a:r>
              <a:rPr lang="en-US" altLang="ko-KR" dirty="0"/>
              <a:t>: </a:t>
            </a:r>
            <a:r>
              <a:rPr lang="ko-KR" altLang="en-US" dirty="0"/>
              <a:t>파일의 소유 그룹에 대한 접근 권한</a:t>
            </a:r>
            <a:endParaRPr lang="en-US" altLang="ko-KR" dirty="0"/>
          </a:p>
          <a:p>
            <a:pPr lvl="2"/>
            <a:r>
              <a:rPr lang="ko-KR" altLang="en-US" dirty="0"/>
              <a:t>일반</a:t>
            </a:r>
            <a:r>
              <a:rPr lang="en-US" altLang="ko-KR" dirty="0"/>
              <a:t>(Others) </a:t>
            </a:r>
            <a:r>
              <a:rPr lang="ko-KR" altLang="en-US" dirty="0"/>
              <a:t>권한 </a:t>
            </a:r>
            <a:r>
              <a:rPr lang="en-US" altLang="ko-KR" dirty="0"/>
              <a:t>: </a:t>
            </a:r>
            <a:r>
              <a:rPr lang="ko-KR" altLang="en-US" dirty="0"/>
              <a:t>파일과 관련이 없는 이들</a:t>
            </a:r>
            <a:r>
              <a:rPr lang="en-US" altLang="ko-KR" dirty="0"/>
              <a:t>(others)</a:t>
            </a:r>
            <a:r>
              <a:rPr lang="ko-KR" altLang="en-US" dirty="0"/>
              <a:t>에 대한 접근 권한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rwx</a:t>
            </a:r>
            <a:r>
              <a:rPr lang="ko-KR" altLang="en-US" dirty="0"/>
              <a:t>의 </a:t>
            </a:r>
            <a:r>
              <a:rPr lang="en-US" altLang="ko-KR" dirty="0"/>
              <a:t>r, w, x</a:t>
            </a:r>
            <a:r>
              <a:rPr lang="ko-KR" altLang="en-US" dirty="0"/>
              <a:t>는 각각 읽기</a:t>
            </a:r>
            <a:r>
              <a:rPr lang="en-US" altLang="ko-KR" dirty="0"/>
              <a:t>(Read), </a:t>
            </a:r>
            <a:r>
              <a:rPr lang="ko-KR" altLang="en-US" dirty="0"/>
              <a:t>쓰기</a:t>
            </a:r>
            <a:r>
              <a:rPr lang="en-US" altLang="ko-KR" dirty="0"/>
              <a:t>(Write), </a:t>
            </a:r>
            <a:r>
              <a:rPr lang="ko-KR" altLang="en-US" dirty="0"/>
              <a:t>실행하기 </a:t>
            </a:r>
            <a:r>
              <a:rPr lang="en-US" altLang="ko-KR" dirty="0"/>
              <a:t>(</a:t>
            </a:r>
            <a:r>
              <a:rPr lang="en-US" altLang="ko-KR" dirty="0" err="1"/>
              <a:t>eXecution</a:t>
            </a:r>
            <a:r>
              <a:rPr lang="en-US" altLang="ko-KR" dirty="0"/>
              <a:t>)</a:t>
            </a:r>
            <a:r>
              <a:rPr lang="ko-KR" altLang="en-US" dirty="0"/>
              <a:t>를 의미</a:t>
            </a:r>
            <a:endParaRPr lang="en-US" altLang="ko-KR" dirty="0"/>
          </a:p>
          <a:p>
            <a:pPr lvl="2"/>
            <a:r>
              <a:rPr lang="en-US" altLang="ko-KR" dirty="0"/>
              <a:t>r : 4(2</a:t>
            </a:r>
            <a:r>
              <a:rPr lang="ko-KR" altLang="en-US" dirty="0"/>
              <a:t>진수 </a:t>
            </a:r>
            <a:r>
              <a:rPr lang="en-US" altLang="ko-KR" dirty="0"/>
              <a:t>100), w : 2(2</a:t>
            </a:r>
            <a:r>
              <a:rPr lang="ko-KR" altLang="en-US" dirty="0"/>
              <a:t>진수 </a:t>
            </a:r>
            <a:r>
              <a:rPr lang="en-US" altLang="ko-KR" dirty="0"/>
              <a:t>10), x : 1(2</a:t>
            </a:r>
            <a:r>
              <a:rPr lang="ko-KR" altLang="en-US" dirty="0"/>
              <a:t>진수 </a:t>
            </a:r>
            <a:r>
              <a:rPr lang="en-US" altLang="ko-KR" dirty="0"/>
              <a:t>1)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rwx</a:t>
            </a:r>
            <a:r>
              <a:rPr lang="ko-KR" altLang="en-US" dirty="0"/>
              <a:t>는 숫자 </a:t>
            </a:r>
            <a:r>
              <a:rPr lang="en-US" altLang="ko-KR" dirty="0"/>
              <a:t>r(4) + w(2) + x(1)</a:t>
            </a:r>
            <a:r>
              <a:rPr lang="ko-KR" altLang="en-US" dirty="0"/>
              <a:t>를 더한 수 </a:t>
            </a:r>
            <a:r>
              <a:rPr lang="en-US" altLang="ko-KR" dirty="0"/>
              <a:t>7(2</a:t>
            </a:r>
            <a:r>
              <a:rPr lang="ko-KR" altLang="en-US" dirty="0"/>
              <a:t>진수 </a:t>
            </a:r>
            <a:r>
              <a:rPr lang="en-US" altLang="ko-KR" dirty="0"/>
              <a:t>111)</a:t>
            </a:r>
            <a:r>
              <a:rPr lang="ko-KR" altLang="en-US" dirty="0"/>
              <a:t>로 읽음</a:t>
            </a:r>
            <a:endParaRPr lang="en-US" altLang="ko-KR" dirty="0"/>
          </a:p>
          <a:p>
            <a:pPr lvl="2"/>
            <a:r>
              <a:rPr lang="en-US" altLang="ko-KR" dirty="0" err="1"/>
              <a:t>rwx</a:t>
            </a:r>
            <a:r>
              <a:rPr lang="en-US" altLang="ko-KR" dirty="0"/>
              <a:t> </a:t>
            </a:r>
            <a:r>
              <a:rPr lang="en-US" altLang="ko-KR" dirty="0" err="1"/>
              <a:t>rwx</a:t>
            </a:r>
            <a:r>
              <a:rPr lang="en-US" altLang="ko-KR" dirty="0"/>
              <a:t> </a:t>
            </a:r>
            <a:r>
              <a:rPr lang="en-US" altLang="ko-KR" dirty="0" err="1"/>
              <a:t>rwx</a:t>
            </a:r>
            <a:r>
              <a:rPr lang="ko-KR" altLang="en-US" dirty="0"/>
              <a:t>는 파일의 소유자</a:t>
            </a:r>
            <a:r>
              <a:rPr lang="en-US" altLang="ko-KR" dirty="0"/>
              <a:t>, </a:t>
            </a:r>
            <a:r>
              <a:rPr lang="ko-KR" altLang="en-US" dirty="0"/>
              <a:t>그룹</a:t>
            </a:r>
            <a:r>
              <a:rPr lang="en-US" altLang="ko-KR" dirty="0"/>
              <a:t>, </a:t>
            </a:r>
            <a:r>
              <a:rPr lang="ko-KR" altLang="en-US" dirty="0"/>
              <a:t>관련이 없는 이들 모두가 파일을 읽고</a:t>
            </a:r>
            <a:r>
              <a:rPr lang="en-US" altLang="ko-KR" dirty="0"/>
              <a:t>, </a:t>
            </a:r>
            <a:r>
              <a:rPr lang="ko-KR" altLang="en-US" dirty="0"/>
              <a:t>쓰고</a:t>
            </a:r>
            <a:r>
              <a:rPr lang="en-US" altLang="ko-KR" dirty="0"/>
              <a:t>, </a:t>
            </a:r>
            <a:r>
              <a:rPr lang="ko-KR" altLang="en-US" dirty="0"/>
              <a:t>실행할 수 있으며</a:t>
            </a:r>
            <a:r>
              <a:rPr lang="en-US" altLang="ko-KR" dirty="0"/>
              <a:t>, </a:t>
            </a:r>
            <a:r>
              <a:rPr lang="ko-KR" altLang="en-US" dirty="0"/>
              <a:t>권한을 </a:t>
            </a:r>
            <a:r>
              <a:rPr lang="en-US" altLang="ko-KR" dirty="0"/>
              <a:t>777</a:t>
            </a:r>
            <a:r>
              <a:rPr lang="ko-KR" altLang="en-US" dirty="0"/>
              <a:t>이라고 읽음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접근 권한이 </a:t>
            </a:r>
            <a:r>
              <a:rPr lang="en-US" altLang="ko-KR" dirty="0" err="1"/>
              <a:t>rwx</a:t>
            </a:r>
            <a:r>
              <a:rPr lang="en-US" altLang="ko-KR" dirty="0"/>
              <a:t> r-x </a:t>
            </a:r>
            <a:r>
              <a:rPr lang="en-US" altLang="ko-KR" dirty="0" err="1"/>
              <a:t>r-x</a:t>
            </a:r>
            <a:r>
              <a:rPr lang="ko-KR" altLang="en-US" dirty="0"/>
              <a:t>인 경우 </a:t>
            </a:r>
            <a:r>
              <a:rPr lang="en-US" altLang="ko-KR" dirty="0"/>
              <a:t>755</a:t>
            </a:r>
            <a:r>
              <a:rPr lang="ko-KR" altLang="en-US" dirty="0"/>
              <a:t>로 읽음 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68F855-FD0A-9E84-77A4-6DDD6BB06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62" y="1123950"/>
            <a:ext cx="5857875" cy="56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893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00150" y="2139152"/>
            <a:ext cx="6743699" cy="432598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리눅스</a:t>
            </a:r>
            <a:r>
              <a:rPr lang="en-US" altLang="ko-KR" dirty="0"/>
              <a:t>/</a:t>
            </a:r>
            <a:r>
              <a:rPr lang="ko-KR" altLang="en-US" dirty="0"/>
              <a:t>유닉스에서 파일에 대한 접근권한 작성</a:t>
            </a:r>
          </a:p>
        </p:txBody>
      </p:sp>
    </p:spTree>
    <p:extLst>
      <p:ext uri="{BB962C8B-B14F-4D97-AF65-F5344CB8AC3E}">
        <p14:creationId xmlns:p14="http://schemas.microsoft.com/office/powerpoint/2010/main" val="3722131709"/>
      </p:ext>
    </p:extLst>
  </p:cSld>
  <p:clrMapOvr>
    <a:masterClrMapping/>
  </p:clrMapOvr>
  <p:transition spd="slow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F66A4F-AE81-73CA-6FBA-B09BD5F1C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리눅스</a:t>
            </a:r>
            <a:r>
              <a:rPr lang="en-US" altLang="ko-KR" dirty="0"/>
              <a:t>/</a:t>
            </a:r>
            <a:r>
              <a:rPr lang="ko-KR" altLang="en-US" dirty="0"/>
              <a:t>유닉스에서 파일에 대한 접근권한 작성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73B321-0960-9654-463F-304D3D1D6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파일의 기본 생성 최고 권한이 </a:t>
            </a:r>
            <a:r>
              <a:rPr lang="en-US" altLang="ko-KR" dirty="0"/>
              <a:t>666</a:t>
            </a:r>
            <a:r>
              <a:rPr lang="ko-KR" altLang="en-US" dirty="0"/>
              <a:t>이며</a:t>
            </a:r>
            <a:r>
              <a:rPr lang="en-US" altLang="ko-KR" dirty="0"/>
              <a:t>, </a:t>
            </a:r>
            <a:r>
              <a:rPr lang="ko-KR" altLang="en-US" dirty="0"/>
              <a:t>디렉터리의 생성 최고 권한은 </a:t>
            </a:r>
            <a:r>
              <a:rPr lang="en-US" altLang="ko-KR" dirty="0"/>
              <a:t>777 </a:t>
            </a:r>
            <a:r>
              <a:rPr lang="ko-KR" altLang="en-US" dirty="0"/>
              <a:t>임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파일 및 디렉터리 생성 시 기본 권한은 최고 권한에서 </a:t>
            </a:r>
            <a:r>
              <a:rPr lang="en-US" altLang="ko-KR" dirty="0" err="1"/>
              <a:t>umask</a:t>
            </a:r>
            <a:r>
              <a:rPr lang="en-US" altLang="ko-KR" dirty="0"/>
              <a:t> </a:t>
            </a:r>
            <a:r>
              <a:rPr lang="ko-KR" altLang="en-US" dirty="0"/>
              <a:t>값을 </a:t>
            </a:r>
            <a:r>
              <a:rPr lang="ko-KR" altLang="en-US" dirty="0" err="1"/>
              <a:t>빼준</a:t>
            </a:r>
            <a:r>
              <a:rPr lang="ko-KR" altLang="en-US" dirty="0"/>
              <a:t> 값</a:t>
            </a:r>
            <a:endParaRPr lang="en-US" altLang="ko-KR" dirty="0"/>
          </a:p>
          <a:p>
            <a:pPr lvl="2"/>
            <a:r>
              <a:rPr lang="en-US" altLang="ko-KR" b="1" dirty="0" err="1"/>
              <a:t>umask</a:t>
            </a:r>
            <a:r>
              <a:rPr lang="ko-KR" altLang="en-US" dirty="0"/>
              <a:t>는 컴퓨팅에서 새로 만들어진 파일에 파일 권한 설정을 어떻게 할지 제어하는 마스크 설정을 결정하는 명령어</a:t>
            </a:r>
            <a:endParaRPr lang="en-US" altLang="ko-KR" dirty="0"/>
          </a:p>
          <a:p>
            <a:pPr lvl="2"/>
            <a:r>
              <a:rPr lang="en-US" altLang="ko-KR" dirty="0" err="1"/>
              <a:t>umask</a:t>
            </a:r>
            <a:r>
              <a:rPr lang="en-US" altLang="ko-KR" dirty="0"/>
              <a:t> </a:t>
            </a:r>
            <a:r>
              <a:rPr lang="ko-KR" altLang="en-US" dirty="0"/>
              <a:t>가 </a:t>
            </a:r>
            <a:r>
              <a:rPr lang="en-US" altLang="ko-KR" dirty="0"/>
              <a:t>022</a:t>
            </a:r>
            <a:r>
              <a:rPr lang="ko-KR" altLang="en-US" dirty="0"/>
              <a:t>일 때</a:t>
            </a:r>
            <a:r>
              <a:rPr lang="en-US" altLang="ko-KR" dirty="0"/>
              <a:t>, </a:t>
            </a:r>
            <a:r>
              <a:rPr lang="ko-KR" altLang="en-US" dirty="0"/>
              <a:t>파일은 </a:t>
            </a:r>
            <a:r>
              <a:rPr lang="en-US" altLang="ko-KR" dirty="0"/>
              <a:t>666-022=644,</a:t>
            </a:r>
            <a:r>
              <a:rPr lang="ko-KR" altLang="en-US" dirty="0"/>
              <a:t> 디렉터리는 </a:t>
            </a:r>
            <a:r>
              <a:rPr lang="en-US" altLang="ko-KR" dirty="0"/>
              <a:t>777-022=755</a:t>
            </a:r>
            <a:r>
              <a:rPr lang="ko-KR" altLang="en-US" dirty="0"/>
              <a:t>가 됨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u="sng" dirty="0"/>
              <a:t>디렉토리의 기본 권한이 </a:t>
            </a:r>
            <a:r>
              <a:rPr lang="en-US" altLang="ko-KR" u="sng" dirty="0"/>
              <a:t>777</a:t>
            </a:r>
            <a:r>
              <a:rPr lang="ko-KR" altLang="en-US" u="sng" dirty="0"/>
              <a:t>인 것은 디렉토리에 실행 권한</a:t>
            </a:r>
            <a:r>
              <a:rPr lang="en-US" altLang="ko-KR" u="sng" dirty="0"/>
              <a:t>(x)</a:t>
            </a:r>
            <a:r>
              <a:rPr lang="ko-KR" altLang="en-US" u="sng" dirty="0"/>
              <a:t>가 없으면 디렉토리 내부로 들어갈 수 없기 때문임</a:t>
            </a:r>
            <a:r>
              <a:rPr lang="en-US" altLang="ko-KR" u="sng" dirty="0"/>
              <a:t>.</a:t>
            </a:r>
          </a:p>
          <a:p>
            <a:pPr lvl="3"/>
            <a:endParaRPr lang="en-US" altLang="ko-KR" u="sng" dirty="0"/>
          </a:p>
          <a:p>
            <a:pPr lvl="2"/>
            <a:r>
              <a:rPr lang="en-US" altLang="ko-KR" dirty="0" err="1"/>
              <a:t>Umask</a:t>
            </a:r>
            <a:r>
              <a:rPr lang="en-US" altLang="ko-KR" dirty="0"/>
              <a:t> </a:t>
            </a:r>
            <a:r>
              <a:rPr lang="ko-KR" altLang="en-US" dirty="0"/>
              <a:t>확인 및 변경</a:t>
            </a:r>
            <a:endParaRPr lang="en-US" altLang="ko-KR" dirty="0"/>
          </a:p>
          <a:p>
            <a:pPr lvl="3"/>
            <a:r>
              <a:rPr lang="en-US" altLang="ko-KR" dirty="0" err="1"/>
              <a:t>umask</a:t>
            </a:r>
            <a:r>
              <a:rPr lang="en-US" altLang="ko-KR" dirty="0"/>
              <a:t> </a:t>
            </a:r>
            <a:r>
              <a:rPr lang="ko-KR" altLang="en-US" dirty="0"/>
              <a:t>명령어를 실행하여 파일 권한이 </a:t>
            </a:r>
            <a:r>
              <a:rPr lang="en-US" altLang="ko-KR" dirty="0"/>
              <a:t>0002 </a:t>
            </a:r>
            <a:r>
              <a:rPr lang="ko-KR" altLang="en-US" dirty="0"/>
              <a:t>임을 확인함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dirty="0" err="1"/>
              <a:t>umask</a:t>
            </a:r>
            <a:r>
              <a:rPr lang="en-US" altLang="ko-KR" dirty="0"/>
              <a:t> 0027 </a:t>
            </a:r>
            <a:r>
              <a:rPr lang="ko-KR" altLang="en-US" dirty="0"/>
              <a:t>명령어를 통해  파일 권한을 </a:t>
            </a:r>
            <a:r>
              <a:rPr lang="en-US" altLang="ko-KR" dirty="0"/>
              <a:t>0002 </a:t>
            </a:r>
            <a:r>
              <a:rPr lang="ko-KR" altLang="en-US" dirty="0"/>
              <a:t>에서 </a:t>
            </a:r>
            <a:r>
              <a:rPr lang="en-US" altLang="ko-KR" dirty="0"/>
              <a:t>0027</a:t>
            </a:r>
            <a:r>
              <a:rPr lang="ko-KR" altLang="en-US" dirty="0"/>
              <a:t>로 변경함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4" name="그룹 1002">
            <a:extLst>
              <a:ext uri="{FF2B5EF4-FFF2-40B4-BE49-F238E27FC236}">
                <a16:creationId xmlns:a16="http://schemas.microsoft.com/office/drawing/2014/main" id="{9CEA9B0C-5F40-FA84-5506-64D9F5CFEA2C}"/>
              </a:ext>
            </a:extLst>
          </p:cNvPr>
          <p:cNvGrpSpPr/>
          <p:nvPr/>
        </p:nvGrpSpPr>
        <p:grpSpPr>
          <a:xfrm>
            <a:off x="3048000" y="2952750"/>
            <a:ext cx="3276600" cy="1219202"/>
            <a:chOff x="5457630" y="4959633"/>
            <a:chExt cx="7370455" cy="2661553"/>
          </a:xfrm>
        </p:grpSpPr>
        <p:pic>
          <p:nvPicPr>
            <p:cNvPr id="5" name="Object 9">
              <a:extLst>
                <a:ext uri="{FF2B5EF4-FFF2-40B4-BE49-F238E27FC236}">
                  <a16:creationId xmlns:a16="http://schemas.microsoft.com/office/drawing/2014/main" id="{40826041-B68B-B66E-468D-2CCCC16FF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86879" y="3643333"/>
              <a:ext cx="14740910" cy="5323106"/>
            </a:xfrm>
            <a:prstGeom prst="rect">
              <a:avLst/>
            </a:prstGeom>
          </p:spPr>
        </p:pic>
        <p:pic>
          <p:nvPicPr>
            <p:cNvPr id="6" name="Object 10">
              <a:extLst>
                <a:ext uri="{FF2B5EF4-FFF2-40B4-BE49-F238E27FC236}">
                  <a16:creationId xmlns:a16="http://schemas.microsoft.com/office/drawing/2014/main" id="{71AE21D2-109E-4C60-F7E6-E303B2120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57630" y="4959633"/>
              <a:ext cx="7370455" cy="26615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265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F66A4F-AE81-73CA-6FBA-B09BD5F1C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리눅스</a:t>
            </a:r>
            <a:r>
              <a:rPr lang="en-US" altLang="ko-KR" dirty="0"/>
              <a:t>/</a:t>
            </a:r>
            <a:r>
              <a:rPr lang="ko-KR" altLang="en-US" dirty="0"/>
              <a:t>유닉스에서 파일에 대한 접근권한 작성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73B321-0960-9654-463F-304D3D1D6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umask</a:t>
            </a:r>
            <a:r>
              <a:rPr lang="en-US" altLang="ko-KR" dirty="0"/>
              <a:t> </a:t>
            </a:r>
            <a:r>
              <a:rPr lang="ko-KR" altLang="en-US" dirty="0"/>
              <a:t>값을 변경하면 파일과 디렉터리 생성 시 부여되는 기본 권한이 바뀜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Touch b.txt </a:t>
            </a:r>
            <a:r>
              <a:rPr lang="ko-KR" altLang="en-US" dirty="0"/>
              <a:t>와 </a:t>
            </a:r>
            <a:r>
              <a:rPr lang="en-US" altLang="ko-KR" dirty="0" err="1"/>
              <a:t>mkdir</a:t>
            </a:r>
            <a:r>
              <a:rPr lang="en-US" altLang="ko-KR" dirty="0"/>
              <a:t> b </a:t>
            </a:r>
            <a:r>
              <a:rPr lang="ko-KR" altLang="en-US" dirty="0"/>
              <a:t>명령어를 통해 </a:t>
            </a:r>
            <a:r>
              <a:rPr lang="en-US" altLang="ko-KR" dirty="0"/>
              <a:t>b.txt </a:t>
            </a:r>
            <a:r>
              <a:rPr lang="ko-KR" altLang="en-US" dirty="0"/>
              <a:t>파일과 </a:t>
            </a:r>
            <a:r>
              <a:rPr lang="en-US" altLang="ko-KR" dirty="0"/>
              <a:t>b </a:t>
            </a:r>
            <a:r>
              <a:rPr lang="ko-KR" altLang="en-US" dirty="0"/>
              <a:t>디렉터리를 생성함</a:t>
            </a:r>
            <a:r>
              <a:rPr lang="en-US" altLang="ko-KR" dirty="0"/>
              <a:t>. </a:t>
            </a:r>
            <a:r>
              <a:rPr lang="ko-KR" altLang="en-US" dirty="0"/>
              <a:t>각 권한은 </a:t>
            </a:r>
            <a:r>
              <a:rPr lang="en-US" altLang="ko-KR" dirty="0"/>
              <a:t>b.txt(640), b(750) </a:t>
            </a:r>
            <a:r>
              <a:rPr lang="ko-KR" altLang="en-US" dirty="0"/>
              <a:t>임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chmod</a:t>
            </a:r>
            <a:r>
              <a:rPr lang="en-US" altLang="ko-KR" dirty="0"/>
              <a:t> 777 b.txt </a:t>
            </a:r>
            <a:r>
              <a:rPr lang="ko-KR" altLang="en-US" dirty="0"/>
              <a:t>명령어를 통해 </a:t>
            </a:r>
            <a:r>
              <a:rPr lang="en-US" altLang="ko-KR" dirty="0"/>
              <a:t>b.txt </a:t>
            </a:r>
            <a:r>
              <a:rPr lang="ko-KR" altLang="en-US" dirty="0"/>
              <a:t>의 권한 설정을 변경함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" name="Object 10">
            <a:extLst>
              <a:ext uri="{FF2B5EF4-FFF2-40B4-BE49-F238E27FC236}">
                <a16:creationId xmlns:a16="http://schemas.microsoft.com/office/drawing/2014/main" id="{AA68F8B8-BE33-1DCB-2847-178304FF304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09800" y="1723448"/>
            <a:ext cx="5029200" cy="1342672"/>
          </a:xfrm>
          <a:prstGeom prst="rect">
            <a:avLst/>
          </a:prstGeom>
        </p:spPr>
      </p:pic>
      <p:pic>
        <p:nvPicPr>
          <p:cNvPr id="12" name="Object 14">
            <a:extLst>
              <a:ext uri="{FF2B5EF4-FFF2-40B4-BE49-F238E27FC236}">
                <a16:creationId xmlns:a16="http://schemas.microsoft.com/office/drawing/2014/main" id="{5631AD69-5A04-11F1-5F6C-F3940F25953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2540" y="3209781"/>
            <a:ext cx="5029200" cy="12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837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EB2015-FC54-C490-4754-98C9BAE8C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vi </a:t>
            </a:r>
            <a:r>
              <a:rPr lang="ko-KR" altLang="en-US" dirty="0"/>
              <a:t>에디터 </a:t>
            </a:r>
            <a:r>
              <a:rPr lang="en-US" altLang="ko-KR" dirty="0"/>
              <a:t>[7]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8896559"/>
      </p:ext>
    </p:extLst>
  </p:cSld>
  <p:clrMapOvr>
    <a:masterClrMapping/>
  </p:clrMapOvr>
  <p:transition spd="slow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F66A4F-AE81-73CA-6FBA-B09BD5F1C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리눅스</a:t>
            </a:r>
            <a:r>
              <a:rPr lang="en-US" altLang="ko-KR" dirty="0"/>
              <a:t>/</a:t>
            </a:r>
            <a:r>
              <a:rPr lang="ko-KR" altLang="en-US" dirty="0"/>
              <a:t>유닉스에서 파일에 대한 접근권한 작성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73B321-0960-9654-463F-304D3D1D6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소유자 변경은 </a:t>
            </a:r>
            <a:r>
              <a:rPr lang="en-US" altLang="ko-KR" dirty="0" err="1"/>
              <a:t>chown</a:t>
            </a:r>
            <a:r>
              <a:rPr lang="en-US" altLang="ko-KR" dirty="0"/>
              <a:t>, </a:t>
            </a:r>
            <a:r>
              <a:rPr lang="ko-KR" altLang="en-US" dirty="0"/>
              <a:t>그룹 변경은 </a:t>
            </a:r>
            <a:r>
              <a:rPr lang="en-US" altLang="ko-KR" dirty="0" err="1"/>
              <a:t>chgrp</a:t>
            </a:r>
            <a:r>
              <a:rPr lang="en-US" altLang="ko-KR" dirty="0"/>
              <a:t> </a:t>
            </a:r>
            <a:r>
              <a:rPr lang="ko-KR" altLang="en-US" dirty="0"/>
              <a:t>명령어를 이용함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chown</a:t>
            </a:r>
            <a:r>
              <a:rPr lang="en-US" altLang="ko-KR" dirty="0"/>
              <a:t> root b.txt</a:t>
            </a:r>
          </a:p>
          <a:p>
            <a:pPr lvl="1"/>
            <a:r>
              <a:rPr lang="en-US" altLang="ko-KR" dirty="0" err="1"/>
              <a:t>chgrp</a:t>
            </a:r>
            <a:r>
              <a:rPr lang="en-US" altLang="ko-KR" dirty="0"/>
              <a:t>  root b.txt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파일의 소유자와 그룹 변경을 하기 전 </a:t>
            </a:r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su</a:t>
            </a:r>
            <a:r>
              <a:rPr lang="en-US" altLang="ko-KR" dirty="0"/>
              <a:t> </a:t>
            </a:r>
            <a:r>
              <a:rPr lang="ko-KR" altLang="en-US" dirty="0"/>
              <a:t>라는 명령어를 통해</a:t>
            </a:r>
            <a:r>
              <a:rPr lang="en-US" altLang="ko-KR" dirty="0"/>
              <a:t>, root </a:t>
            </a:r>
            <a:r>
              <a:rPr lang="ko-KR" altLang="en-US" dirty="0"/>
              <a:t>권한으로 설정을 바꿔야 변경이 가능함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su</a:t>
            </a:r>
            <a:endParaRPr lang="ko-KR" altLang="en-US" dirty="0"/>
          </a:p>
        </p:txBody>
      </p:sp>
      <p:pic>
        <p:nvPicPr>
          <p:cNvPr id="6" name="Object 10">
            <a:extLst>
              <a:ext uri="{FF2B5EF4-FFF2-40B4-BE49-F238E27FC236}">
                <a16:creationId xmlns:a16="http://schemas.microsoft.com/office/drawing/2014/main" id="{E85D2AD0-2516-0D96-B244-A59B858F59C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82871" y="2343150"/>
            <a:ext cx="5378258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850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AAC0A7-9F9E-8459-2252-2BD0BFEBD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리눅스</a:t>
            </a:r>
            <a:r>
              <a:rPr lang="en-US" altLang="ko-KR" dirty="0"/>
              <a:t>/</a:t>
            </a:r>
            <a:r>
              <a:rPr lang="ko-KR" altLang="en-US" dirty="0"/>
              <a:t>유닉스의 권한 상승</a:t>
            </a:r>
          </a:p>
        </p:txBody>
      </p:sp>
    </p:spTree>
    <p:extLst>
      <p:ext uri="{BB962C8B-B14F-4D97-AF65-F5344CB8AC3E}">
        <p14:creationId xmlns:p14="http://schemas.microsoft.com/office/powerpoint/2010/main" val="4009580875"/>
      </p:ext>
    </p:extLst>
  </p:cSld>
  <p:clrMapOvr>
    <a:masterClrMapping/>
  </p:clrMapOvr>
  <p:transition spd="slow">
    <p:pull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15ECF8-7B5D-8535-002B-33BFBDFF7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리눅스</a:t>
            </a:r>
            <a:r>
              <a:rPr lang="en-US" altLang="ko-KR" dirty="0"/>
              <a:t>/</a:t>
            </a:r>
            <a:r>
              <a:rPr lang="ko-KR" altLang="en-US" dirty="0"/>
              <a:t>유닉스의 권한 상승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C4F23C-93BD-4083-6EB1-4297200DD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시스템에서 해킹을 하는 주요 목적은 권한 상승</a:t>
            </a:r>
            <a:endParaRPr lang="en-US" altLang="ko-KR" dirty="0"/>
          </a:p>
          <a:p>
            <a:pPr lvl="1"/>
            <a:r>
              <a:rPr lang="ko-KR" altLang="en-US" dirty="0"/>
              <a:t>리눅스에서는 </a:t>
            </a:r>
            <a:r>
              <a:rPr lang="en-US" altLang="ko-KR" dirty="0" err="1"/>
              <a:t>SetUID</a:t>
            </a:r>
            <a:r>
              <a:rPr lang="ko-KR" altLang="en-US" dirty="0"/>
              <a:t>를 이용한 권한 상승이 가능함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리눅스의 </a:t>
            </a:r>
            <a:r>
              <a:rPr lang="en-US" altLang="ko-KR" dirty="0"/>
              <a:t>Real UID (RUID), Real GID (RGID), Effective UID (EUID), Effective GID (EGID)</a:t>
            </a:r>
          </a:p>
          <a:p>
            <a:pPr lvl="2"/>
            <a:r>
              <a:rPr lang="ko-KR" altLang="en-US" u="sng" dirty="0"/>
              <a:t>계정이 누구인가를 식별</a:t>
            </a:r>
            <a:r>
              <a:rPr lang="ko-KR" altLang="en-US" dirty="0"/>
              <a:t>하는 </a:t>
            </a:r>
            <a:r>
              <a:rPr lang="en-US" altLang="ko-KR" dirty="0"/>
              <a:t>UID, GID</a:t>
            </a:r>
            <a:r>
              <a:rPr lang="ko-KR" altLang="en-US" dirty="0"/>
              <a:t>를 </a:t>
            </a:r>
            <a:r>
              <a:rPr lang="en-US" altLang="ko-KR" dirty="0"/>
              <a:t>RUID, RGID</a:t>
            </a:r>
            <a:r>
              <a:rPr lang="ko-KR" altLang="en-US" dirty="0"/>
              <a:t>라고도 함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하지만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u="sng" dirty="0"/>
              <a:t>계정이 어떠한 권한을 가지고 있는가</a:t>
            </a:r>
            <a:r>
              <a:rPr lang="ko-KR" altLang="en-US" dirty="0"/>
              <a:t>에 대한 </a:t>
            </a:r>
            <a:r>
              <a:rPr lang="en-US" altLang="ko-KR" dirty="0"/>
              <a:t>UID</a:t>
            </a:r>
            <a:r>
              <a:rPr lang="ko-KR" altLang="en-US" dirty="0"/>
              <a:t>와 </a:t>
            </a:r>
            <a:r>
              <a:rPr lang="en-US" altLang="ko-KR" dirty="0"/>
              <a:t>GID </a:t>
            </a:r>
            <a:r>
              <a:rPr lang="ko-KR" altLang="en-US" dirty="0"/>
              <a:t>도 존재함</a:t>
            </a:r>
            <a:endParaRPr lang="en-US" altLang="ko-KR" dirty="0"/>
          </a:p>
          <a:p>
            <a:pPr lvl="3"/>
            <a:r>
              <a:rPr lang="en-US" altLang="ko-KR" dirty="0"/>
              <a:t>RUID </a:t>
            </a:r>
            <a:r>
              <a:rPr lang="ko-KR" altLang="en-US" dirty="0"/>
              <a:t>및 </a:t>
            </a:r>
            <a:r>
              <a:rPr lang="en-US" altLang="ko-KR" dirty="0"/>
              <a:t>RGID</a:t>
            </a:r>
            <a:r>
              <a:rPr lang="ko-KR" altLang="en-US" dirty="0"/>
              <a:t>와의 구별을 위해 이를 </a:t>
            </a:r>
            <a:r>
              <a:rPr lang="en-US" altLang="ko-KR" dirty="0"/>
              <a:t>EUID</a:t>
            </a:r>
            <a:r>
              <a:rPr lang="ko-KR" altLang="en-US" dirty="0"/>
              <a:t>와 </a:t>
            </a:r>
            <a:r>
              <a:rPr lang="en-US" altLang="ko-KR" dirty="0"/>
              <a:t>EGID</a:t>
            </a:r>
            <a:r>
              <a:rPr lang="ko-KR" altLang="en-US" dirty="0"/>
              <a:t>라고 부름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계정이 리눅스 시스템에 로그인할 때는 </a:t>
            </a:r>
            <a:r>
              <a:rPr lang="en-US" altLang="ko-KR" dirty="0"/>
              <a:t>RUID=EUID, RGID=EGID </a:t>
            </a:r>
            <a:r>
              <a:rPr lang="ko-KR" altLang="en-US" dirty="0"/>
              <a:t>상태임</a:t>
            </a:r>
            <a:r>
              <a:rPr lang="en-US" altLang="ko-KR" dirty="0"/>
              <a:t>.</a:t>
            </a:r>
          </a:p>
          <a:p>
            <a:pPr lvl="3"/>
            <a:endParaRPr lang="en-US" altLang="ko-KR" dirty="0"/>
          </a:p>
          <a:p>
            <a:pPr lvl="3">
              <a:buFont typeface="Symbol" panose="05050102010706020507" pitchFamily="18" charset="2"/>
              <a:buChar char="Þ"/>
            </a:pPr>
            <a:r>
              <a:rPr lang="ko-KR" altLang="en-US" u="sng" dirty="0"/>
              <a:t>즉</a:t>
            </a:r>
            <a:r>
              <a:rPr lang="en-US" altLang="ko-KR" u="sng" dirty="0"/>
              <a:t>, </a:t>
            </a:r>
            <a:r>
              <a:rPr lang="ko-KR" altLang="en-US" u="sng" dirty="0"/>
              <a:t>누구인지 식별하는 </a:t>
            </a:r>
            <a:r>
              <a:rPr lang="en-US" altLang="ko-KR" u="sng" dirty="0"/>
              <a:t>ID</a:t>
            </a:r>
            <a:r>
              <a:rPr lang="ko-KR" altLang="en-US" u="sng" dirty="0"/>
              <a:t>는 </a:t>
            </a:r>
            <a:r>
              <a:rPr lang="en-US" altLang="ko-KR" u="sng" dirty="0"/>
              <a:t>RUID, RGID </a:t>
            </a:r>
            <a:r>
              <a:rPr lang="ko-KR" altLang="en-US" u="sng" dirty="0"/>
              <a:t>이고 어떤 권한을 가지고 있는지는 </a:t>
            </a:r>
            <a:r>
              <a:rPr lang="en-US" altLang="ko-KR" u="sng" dirty="0"/>
              <a:t>EUID, EGID </a:t>
            </a:r>
            <a:r>
              <a:rPr lang="ko-KR" altLang="en-US" u="sng" dirty="0"/>
              <a:t>임</a:t>
            </a:r>
            <a:r>
              <a:rPr lang="en-US" altLang="ko-KR" u="sng" dirty="0"/>
              <a:t>.</a:t>
            </a:r>
          </a:p>
          <a:p>
            <a:pPr marL="541338" lvl="3" indent="0">
              <a:buNone/>
            </a:pPr>
            <a:endParaRPr lang="en-US" altLang="ko-KR" dirty="0"/>
          </a:p>
          <a:p>
            <a:pPr marL="541338" lvl="3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701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AF6DD3-04A5-C52C-2FA9-977E3EE58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리눅스</a:t>
            </a:r>
            <a:r>
              <a:rPr lang="en-US" altLang="ko-KR" dirty="0"/>
              <a:t>/</a:t>
            </a:r>
            <a:r>
              <a:rPr lang="ko-KR" altLang="en-US" dirty="0"/>
              <a:t>유닉스의 권한 상승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BA07C4-3DCA-D403-A0B5-5AA61C6E3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Passwd </a:t>
            </a:r>
            <a:r>
              <a:rPr lang="ko-KR" altLang="en-US" dirty="0"/>
              <a:t>명령으로 패스워드를 설정하면</a:t>
            </a:r>
            <a:r>
              <a:rPr lang="en-US" altLang="ko-KR" dirty="0"/>
              <a:t>, </a:t>
            </a:r>
            <a:r>
              <a:rPr lang="ko-KR" altLang="en-US" dirty="0"/>
              <a:t>패스워드 암호화나 </a:t>
            </a:r>
            <a:r>
              <a:rPr lang="ko-KR" altLang="en-US" dirty="0" err="1"/>
              <a:t>해시된</a:t>
            </a:r>
            <a:r>
              <a:rPr lang="ko-KR" altLang="en-US" dirty="0"/>
              <a:t> 값이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/shadow</a:t>
            </a:r>
            <a:r>
              <a:rPr lang="ko-KR" altLang="en-US" dirty="0"/>
              <a:t>에 저장됨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ls –al /</a:t>
            </a:r>
            <a:r>
              <a:rPr lang="en-US" altLang="ko-KR" dirty="0" err="1"/>
              <a:t>etc</a:t>
            </a:r>
            <a:r>
              <a:rPr lang="en-US" altLang="ko-KR" dirty="0"/>
              <a:t>/shadow </a:t>
            </a:r>
            <a:r>
              <a:rPr lang="ko-KR" altLang="en-US" dirty="0"/>
              <a:t>명령어를 통해 파일 권한을 확인함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파일 권한이 </a:t>
            </a:r>
            <a:r>
              <a:rPr lang="en-US" altLang="ko-KR" dirty="0"/>
              <a:t>640 </a:t>
            </a:r>
            <a:r>
              <a:rPr lang="ko-KR" altLang="en-US" dirty="0"/>
              <a:t>이므로</a:t>
            </a:r>
            <a:r>
              <a:rPr lang="en-US" altLang="ko-KR" dirty="0"/>
              <a:t>, </a:t>
            </a:r>
            <a:r>
              <a:rPr lang="ko-KR" altLang="en-US" dirty="0"/>
              <a:t>관리자인 </a:t>
            </a:r>
            <a:r>
              <a:rPr lang="en-US" altLang="ko-KR" dirty="0"/>
              <a:t>root </a:t>
            </a:r>
            <a:r>
              <a:rPr lang="ko-KR" altLang="en-US" dirty="0"/>
              <a:t>도 쓰는 권한이 없음을 나타냄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Password </a:t>
            </a:r>
            <a:r>
              <a:rPr lang="ko-KR" altLang="en-US" dirty="0"/>
              <a:t>변경에 사용되는 </a:t>
            </a:r>
            <a:r>
              <a:rPr lang="en-US" altLang="ko-KR" dirty="0"/>
              <a:t>passwd </a:t>
            </a:r>
            <a:r>
              <a:rPr lang="ko-KR" altLang="en-US" dirty="0"/>
              <a:t>명령어 확인</a:t>
            </a:r>
            <a:endParaRPr lang="en-US" altLang="ko-KR" dirty="0"/>
          </a:p>
          <a:p>
            <a:pPr lvl="2"/>
            <a:r>
              <a:rPr lang="en-US" altLang="ko-KR" dirty="0"/>
              <a:t>ls</a:t>
            </a:r>
            <a:r>
              <a:rPr lang="ko-KR" altLang="en-US" dirty="0"/>
              <a:t> </a:t>
            </a:r>
            <a:r>
              <a:rPr lang="en-US" altLang="ko-KR" dirty="0"/>
              <a:t>–al /</a:t>
            </a:r>
            <a:r>
              <a:rPr lang="en-US" altLang="ko-KR" dirty="0" err="1"/>
              <a:t>usr</a:t>
            </a:r>
            <a:r>
              <a:rPr lang="en-US" altLang="ko-KR" dirty="0"/>
              <a:t>/bin/passwd </a:t>
            </a:r>
            <a:r>
              <a:rPr lang="ko-KR" altLang="en-US" dirty="0"/>
              <a:t>명령어를 통해 확인</a:t>
            </a:r>
            <a:endParaRPr lang="en-US" altLang="ko-KR" dirty="0"/>
          </a:p>
          <a:p>
            <a:pPr lvl="3"/>
            <a:r>
              <a:rPr lang="en-US" altLang="ko-KR" dirty="0" err="1"/>
              <a:t>rws</a:t>
            </a:r>
            <a:r>
              <a:rPr lang="en-US" altLang="ko-KR" dirty="0"/>
              <a:t> r-x </a:t>
            </a:r>
            <a:r>
              <a:rPr lang="en-US" altLang="ko-KR" dirty="0" err="1"/>
              <a:t>r-x</a:t>
            </a:r>
            <a:r>
              <a:rPr lang="en-US" altLang="ko-KR" dirty="0"/>
              <a:t> </a:t>
            </a:r>
            <a:r>
              <a:rPr lang="ko-KR" altLang="en-US" dirty="0"/>
              <a:t>권한을 확인할 수 있음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dirty="0"/>
              <a:t>s</a:t>
            </a:r>
            <a:r>
              <a:rPr lang="ko-KR" altLang="en-US" dirty="0"/>
              <a:t>가 특별한 역할을 수행하여</a:t>
            </a:r>
            <a:r>
              <a:rPr lang="en-US" altLang="ko-KR" dirty="0"/>
              <a:t>, </a:t>
            </a:r>
            <a:r>
              <a:rPr lang="ko-KR" altLang="en-US" dirty="0"/>
              <a:t>일반 사용자들은 자신의 패스워드를 변경한 후</a:t>
            </a:r>
            <a:r>
              <a:rPr lang="en-US" altLang="ko-KR" dirty="0"/>
              <a:t>, /</a:t>
            </a:r>
            <a:r>
              <a:rPr lang="en-US" altLang="ko-KR" dirty="0" err="1"/>
              <a:t>etc</a:t>
            </a:r>
            <a:r>
              <a:rPr lang="en-US" altLang="ko-KR" dirty="0"/>
              <a:t>/shadow </a:t>
            </a:r>
            <a:r>
              <a:rPr lang="ko-KR" altLang="en-US" dirty="0"/>
              <a:t>파일에 저장할 수 있음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dirty="0"/>
              <a:t>s : </a:t>
            </a:r>
            <a:r>
              <a:rPr lang="en-US" altLang="ko-KR" dirty="0" err="1"/>
              <a:t>SetUID</a:t>
            </a:r>
            <a:r>
              <a:rPr lang="ko-KR" altLang="en-US" dirty="0"/>
              <a:t> 를 나타냄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Object 10">
            <a:extLst>
              <a:ext uri="{FF2B5EF4-FFF2-40B4-BE49-F238E27FC236}">
                <a16:creationId xmlns:a16="http://schemas.microsoft.com/office/drawing/2014/main" id="{3421EE17-9A62-FE6A-2864-68B7165CDBB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47900" y="1639476"/>
            <a:ext cx="4648200" cy="474116"/>
          </a:xfrm>
          <a:prstGeom prst="rect">
            <a:avLst/>
          </a:prstGeom>
        </p:spPr>
      </p:pic>
      <p:pic>
        <p:nvPicPr>
          <p:cNvPr id="5" name="Object 14">
            <a:extLst>
              <a:ext uri="{FF2B5EF4-FFF2-40B4-BE49-F238E27FC236}">
                <a16:creationId xmlns:a16="http://schemas.microsoft.com/office/drawing/2014/main" id="{091B4811-C436-191E-1391-8A55CDAD997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50620" y="3486150"/>
            <a:ext cx="4645479" cy="49866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9BD260B-B613-48DE-64FD-4EDB1D019647}"/>
              </a:ext>
            </a:extLst>
          </p:cNvPr>
          <p:cNvSpPr/>
          <p:nvPr/>
        </p:nvSpPr>
        <p:spPr>
          <a:xfrm>
            <a:off x="2247900" y="1809750"/>
            <a:ext cx="876300" cy="1524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D8D5E8-C3CB-1175-87A1-8592862CE628}"/>
              </a:ext>
            </a:extLst>
          </p:cNvPr>
          <p:cNvSpPr/>
          <p:nvPr/>
        </p:nvSpPr>
        <p:spPr>
          <a:xfrm>
            <a:off x="2239736" y="3638550"/>
            <a:ext cx="876300" cy="1524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48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101569-6BCE-0419-1AF6-176B8A184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리눅스</a:t>
            </a:r>
            <a:r>
              <a:rPr lang="en-US" altLang="ko-KR" dirty="0"/>
              <a:t>/</a:t>
            </a:r>
            <a:r>
              <a:rPr lang="ko-KR" altLang="en-US" dirty="0"/>
              <a:t>유닉스의 권한 상승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A3B241-D7B7-6FB5-5101-24EAAD35B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SetUID</a:t>
            </a:r>
            <a:r>
              <a:rPr lang="en-US" altLang="ko-KR" dirty="0"/>
              <a:t> 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일반 사용자가 다른 사용자의 프로그램을 해당 사용자의 권한으로 수행하는 것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passwd </a:t>
            </a:r>
            <a:r>
              <a:rPr lang="ko-KR" altLang="en-US" dirty="0"/>
              <a:t>명령어에는 </a:t>
            </a:r>
            <a:r>
              <a:rPr lang="en-US" altLang="ko-KR" dirty="0" err="1"/>
              <a:t>SetUID</a:t>
            </a:r>
            <a:r>
              <a:rPr lang="en-US" altLang="ko-KR" dirty="0"/>
              <a:t> </a:t>
            </a:r>
            <a:r>
              <a:rPr lang="ko-KR" altLang="en-US" dirty="0"/>
              <a:t>비트가 설정되어 있으므로 </a:t>
            </a:r>
            <a:r>
              <a:rPr lang="en-US" altLang="ko-KR" dirty="0"/>
              <a:t>passwd </a:t>
            </a:r>
            <a:r>
              <a:rPr lang="ko-KR" altLang="en-US" dirty="0"/>
              <a:t>명령어를 수행하면</a:t>
            </a:r>
            <a:r>
              <a:rPr lang="en-US" altLang="ko-KR" dirty="0"/>
              <a:t>,</a:t>
            </a:r>
          </a:p>
          <a:p>
            <a:pPr lvl="2"/>
            <a:r>
              <a:rPr lang="ko-KR" altLang="en-US" dirty="0"/>
              <a:t>일반 사용자가 </a:t>
            </a:r>
            <a:r>
              <a:rPr lang="en-US" altLang="ko-KR" dirty="0"/>
              <a:t>root</a:t>
            </a:r>
            <a:r>
              <a:rPr lang="ko-KR" altLang="en-US" dirty="0"/>
              <a:t>의 권한으로 자신의 계정 패스워드가 저장된 </a:t>
            </a:r>
            <a:r>
              <a:rPr lang="en-US" altLang="ko-KR" dirty="0"/>
              <a:t>root </a:t>
            </a:r>
            <a:r>
              <a:rPr lang="ko-KR" altLang="en-US" dirty="0"/>
              <a:t>권한의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/shadow</a:t>
            </a:r>
            <a:r>
              <a:rPr lang="ko-KR" altLang="en-US" dirty="0"/>
              <a:t>파일을 수정할 수 있음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r>
              <a:rPr lang="ko-KR" altLang="en-US" dirty="0"/>
              <a:t>리눅스 시스템의 특수권한</a:t>
            </a:r>
            <a:endParaRPr lang="en-US" altLang="ko-KR" dirty="0"/>
          </a:p>
          <a:p>
            <a:pPr lvl="1"/>
            <a:r>
              <a:rPr lang="ko-KR" altLang="en-US" dirty="0"/>
              <a:t>리눅스 시스템은 파일에 대한 접근 권한 및 파일 종 류를 나타내기 위해 </a:t>
            </a:r>
            <a:r>
              <a:rPr lang="en-US" altLang="ko-KR" dirty="0"/>
              <a:t>16bit</a:t>
            </a:r>
            <a:r>
              <a:rPr lang="ko-KR" altLang="en-US" dirty="0"/>
              <a:t>를 사용함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각 </a:t>
            </a:r>
            <a:r>
              <a:rPr lang="en-US" altLang="ko-KR" dirty="0"/>
              <a:t>3bit</a:t>
            </a:r>
            <a:r>
              <a:rPr lang="ko-KR" altLang="en-US" dirty="0"/>
              <a:t>씩 총 </a:t>
            </a:r>
            <a:r>
              <a:rPr lang="en-US" altLang="ko-KR" dirty="0"/>
              <a:t>9bit</a:t>
            </a:r>
            <a:r>
              <a:rPr lang="ko-KR" altLang="en-US" dirty="0"/>
              <a:t>는 소유자 접근권한</a:t>
            </a:r>
            <a:r>
              <a:rPr lang="en-US" altLang="ko-KR" dirty="0"/>
              <a:t>(user), </a:t>
            </a:r>
            <a:r>
              <a:rPr lang="ko-KR" altLang="en-US" dirty="0"/>
              <a:t>그룹 소 유자 접근 권한</a:t>
            </a:r>
            <a:r>
              <a:rPr lang="en-US" altLang="ko-KR" dirty="0"/>
              <a:t>(group), </a:t>
            </a:r>
            <a:r>
              <a:rPr lang="ko-KR" altLang="en-US" dirty="0"/>
              <a:t>기타 사용자 접근 권한</a:t>
            </a:r>
            <a:r>
              <a:rPr lang="en-US" altLang="ko-KR" dirty="0"/>
              <a:t>(other) </a:t>
            </a:r>
            <a:r>
              <a:rPr lang="ko-KR" altLang="en-US" dirty="0"/>
              <a:t>의 권한을 기술하는데 사용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4bit</a:t>
            </a:r>
            <a:r>
              <a:rPr lang="ko-KR" altLang="en-US" dirty="0"/>
              <a:t>는 파일의 종류 </a:t>
            </a:r>
            <a:r>
              <a:rPr lang="en-US" altLang="ko-KR" dirty="0"/>
              <a:t>(e.g., </a:t>
            </a:r>
            <a:r>
              <a:rPr lang="ko-KR" altLang="en-US" dirty="0"/>
              <a:t>일반파일</a:t>
            </a:r>
            <a:r>
              <a:rPr lang="en-US" altLang="ko-KR" dirty="0"/>
              <a:t>, </a:t>
            </a:r>
            <a:r>
              <a:rPr lang="ko-KR" altLang="en-US" dirty="0"/>
              <a:t>디렉토리</a:t>
            </a:r>
            <a:r>
              <a:rPr lang="en-US" altLang="ko-KR" dirty="0"/>
              <a:t>, </a:t>
            </a:r>
            <a:r>
              <a:rPr lang="ko-KR" altLang="en-US" dirty="0"/>
              <a:t>링크 등</a:t>
            </a:r>
            <a:r>
              <a:rPr lang="en-US" altLang="ko-KR" dirty="0"/>
              <a:t>) </a:t>
            </a:r>
            <a:r>
              <a:rPr lang="ko-KR" altLang="en-US" dirty="0"/>
              <a:t>표현에 사용</a:t>
            </a:r>
            <a:endParaRPr lang="en-US" altLang="ko-KR" dirty="0"/>
          </a:p>
          <a:p>
            <a:pPr lvl="1"/>
            <a:r>
              <a:rPr lang="ko-KR" altLang="en-US" dirty="0"/>
              <a:t>나머지 </a:t>
            </a:r>
            <a:r>
              <a:rPr lang="en-US" altLang="ko-KR" dirty="0"/>
              <a:t>3bit</a:t>
            </a:r>
            <a:r>
              <a:rPr lang="ko-KR" altLang="en-US" dirty="0"/>
              <a:t>는 특수권한에 사용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547D5A-04ED-5426-DA72-C1D8223DE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3426774"/>
            <a:ext cx="6248400" cy="97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525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69D62A-16A9-838A-AF0C-BCB9FFEE5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리눅스</a:t>
            </a:r>
            <a:r>
              <a:rPr lang="en-US" altLang="ko-KR" dirty="0"/>
              <a:t>/</a:t>
            </a:r>
            <a:r>
              <a:rPr lang="ko-KR" altLang="en-US" dirty="0"/>
              <a:t>유닉스의 권한 상승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16A9E8-9B89-8127-D5E7-D9188BF17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err="1"/>
              <a:t>SetUID</a:t>
            </a:r>
            <a:r>
              <a:rPr lang="en-US" altLang="ko-KR" dirty="0"/>
              <a:t> </a:t>
            </a:r>
            <a:r>
              <a:rPr lang="ko-KR" altLang="en-US" dirty="0"/>
              <a:t>비트</a:t>
            </a:r>
            <a:endParaRPr lang="en-US" altLang="ko-KR" dirty="0"/>
          </a:p>
          <a:p>
            <a:pPr lvl="1"/>
            <a:r>
              <a:rPr lang="en-US" altLang="ko-KR" dirty="0"/>
              <a:t>8</a:t>
            </a:r>
            <a:r>
              <a:rPr lang="ko-KR" altLang="en-US" dirty="0"/>
              <a:t>진수 </a:t>
            </a:r>
            <a:r>
              <a:rPr lang="en-US" altLang="ko-KR" dirty="0"/>
              <a:t>4000</a:t>
            </a:r>
          </a:p>
          <a:p>
            <a:pPr lvl="2"/>
            <a:r>
              <a:rPr lang="en-US" altLang="ko-KR" dirty="0" err="1"/>
              <a:t>SetUID</a:t>
            </a:r>
            <a:r>
              <a:rPr lang="en-US" altLang="ko-KR" dirty="0"/>
              <a:t> </a:t>
            </a:r>
            <a:r>
              <a:rPr lang="ko-KR" altLang="en-US" dirty="0"/>
              <a:t>비트를 실행 파일에 적용하면 </a:t>
            </a:r>
            <a:r>
              <a:rPr lang="en-US" altLang="ko-KR" dirty="0"/>
              <a:t>EUID</a:t>
            </a:r>
            <a:r>
              <a:rPr lang="ko-KR" altLang="en-US" dirty="0"/>
              <a:t>가 실사용자 </a:t>
            </a:r>
            <a:r>
              <a:rPr lang="en-US" altLang="ko-KR" dirty="0"/>
              <a:t>(</a:t>
            </a:r>
            <a:r>
              <a:rPr lang="ko-KR" altLang="en-US" dirty="0"/>
              <a:t>프로그램을 실제 실행중인 사용자</a:t>
            </a:r>
            <a:r>
              <a:rPr lang="en-US" altLang="ko-KR" dirty="0"/>
              <a:t>)</a:t>
            </a:r>
            <a:r>
              <a:rPr lang="ko-KR" altLang="en-US" dirty="0"/>
              <a:t>에서 프로그램 소유자의 </a:t>
            </a:r>
            <a:r>
              <a:rPr lang="en-US" altLang="ko-KR" dirty="0"/>
              <a:t>ID</a:t>
            </a:r>
            <a:r>
              <a:rPr lang="ko-KR" altLang="en-US" dirty="0"/>
              <a:t>로 변경됨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 err="1"/>
              <a:t>SetUID</a:t>
            </a:r>
            <a:r>
              <a:rPr lang="en-US" altLang="ko-KR" dirty="0"/>
              <a:t> </a:t>
            </a:r>
            <a:r>
              <a:rPr lang="ko-KR" altLang="en-US" dirty="0"/>
              <a:t>비트 설정 방법</a:t>
            </a:r>
            <a:endParaRPr lang="en-US" altLang="ko-KR" dirty="0"/>
          </a:p>
          <a:p>
            <a:pPr lvl="2"/>
            <a:r>
              <a:rPr lang="en-US" altLang="ko-KR" dirty="0"/>
              <a:t>8</a:t>
            </a:r>
            <a:r>
              <a:rPr lang="ko-KR" altLang="en-US" dirty="0"/>
              <a:t>진수 </a:t>
            </a:r>
            <a:r>
              <a:rPr lang="en-US" altLang="ko-KR" dirty="0"/>
              <a:t>(4000)</a:t>
            </a:r>
            <a:r>
              <a:rPr lang="ko-KR" altLang="en-US" dirty="0"/>
              <a:t>를 이용해서 </a:t>
            </a:r>
            <a:r>
              <a:rPr lang="en-US" altLang="ko-KR" dirty="0" err="1"/>
              <a:t>SetUID</a:t>
            </a:r>
            <a:r>
              <a:rPr lang="ko-KR" altLang="en-US" dirty="0"/>
              <a:t>비트를 설정할 수 있음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권한 변경을 위해서는 </a:t>
            </a:r>
            <a:r>
              <a:rPr lang="en-US" altLang="ko-KR" dirty="0" err="1"/>
              <a:t>chmod</a:t>
            </a:r>
            <a:r>
              <a:rPr lang="ko-KR" altLang="en-US" dirty="0"/>
              <a:t>명령어를 이용함</a:t>
            </a:r>
            <a:endParaRPr lang="en-US" altLang="ko-KR" dirty="0"/>
          </a:p>
          <a:p>
            <a:pPr lvl="2"/>
            <a:r>
              <a:rPr lang="en-US" altLang="ko-KR" dirty="0" err="1"/>
              <a:t>SetUID</a:t>
            </a:r>
            <a:r>
              <a:rPr lang="ko-KR" altLang="en-US" dirty="0"/>
              <a:t>비트가 설정되어 있는 경우</a:t>
            </a:r>
            <a:endParaRPr lang="en-US" altLang="ko-KR" dirty="0"/>
          </a:p>
          <a:p>
            <a:pPr lvl="3"/>
            <a:r>
              <a:rPr lang="ko-KR" altLang="en-US" dirty="0"/>
              <a:t>사용자 접근권한의 실행 권한 자리에 실행 권한이 있으면 소문자로 </a:t>
            </a:r>
            <a:r>
              <a:rPr lang="en-US" altLang="ko-KR" dirty="0"/>
              <a:t>s</a:t>
            </a:r>
            <a:r>
              <a:rPr lang="ko-KR" altLang="en-US" dirty="0"/>
              <a:t>로 표현</a:t>
            </a:r>
            <a:endParaRPr lang="en-US" altLang="ko-KR" dirty="0"/>
          </a:p>
          <a:p>
            <a:pPr lvl="3"/>
            <a:r>
              <a:rPr lang="ko-KR" altLang="en-US" dirty="0"/>
              <a:t>실행권한이 없으면 대문자 </a:t>
            </a:r>
            <a:r>
              <a:rPr lang="en-US" altLang="ko-KR" dirty="0"/>
              <a:t>S</a:t>
            </a:r>
            <a:r>
              <a:rPr lang="ko-KR" altLang="en-US" dirty="0"/>
              <a:t>로 표현됨</a:t>
            </a:r>
            <a:endParaRPr lang="en-US" altLang="ko-KR" dirty="0"/>
          </a:p>
          <a:p>
            <a:pPr lvl="3"/>
            <a:endParaRPr lang="en-US" altLang="ko-KR" dirty="0"/>
          </a:p>
          <a:p>
            <a:r>
              <a:rPr lang="en-US" altLang="ko-KR" dirty="0" err="1"/>
              <a:t>SetGID</a:t>
            </a:r>
            <a:r>
              <a:rPr lang="en-US" altLang="ko-KR" dirty="0"/>
              <a:t> </a:t>
            </a:r>
            <a:r>
              <a:rPr lang="ko-KR" altLang="en-US" dirty="0"/>
              <a:t>비트</a:t>
            </a:r>
            <a:endParaRPr lang="en-US" altLang="ko-KR" dirty="0"/>
          </a:p>
          <a:p>
            <a:pPr lvl="1"/>
            <a:r>
              <a:rPr lang="en-US" altLang="ko-KR" dirty="0"/>
              <a:t>8</a:t>
            </a:r>
            <a:r>
              <a:rPr lang="ko-KR" altLang="en-US" dirty="0"/>
              <a:t>진수 </a:t>
            </a:r>
            <a:r>
              <a:rPr lang="en-US" altLang="ko-KR" dirty="0"/>
              <a:t>2000</a:t>
            </a:r>
          </a:p>
          <a:p>
            <a:pPr lvl="2"/>
            <a:r>
              <a:rPr lang="en-US" altLang="ko-KR" dirty="0" err="1"/>
              <a:t>SetUID</a:t>
            </a:r>
            <a:r>
              <a:rPr lang="en-US" altLang="ko-KR" dirty="0"/>
              <a:t> </a:t>
            </a:r>
            <a:r>
              <a:rPr lang="ko-KR" altLang="en-US" dirty="0"/>
              <a:t>비트처럼 </a:t>
            </a:r>
            <a:r>
              <a:rPr lang="en-US" altLang="ko-KR" dirty="0"/>
              <a:t>EGID</a:t>
            </a:r>
            <a:r>
              <a:rPr lang="ko-KR" altLang="en-US" dirty="0"/>
              <a:t>를 사용자의 실제 그룹 </a:t>
            </a:r>
            <a:r>
              <a:rPr lang="en-US" altLang="ko-KR" dirty="0"/>
              <a:t>ID</a:t>
            </a:r>
            <a:r>
              <a:rPr lang="ko-KR" altLang="en-US" dirty="0"/>
              <a:t>에서 파일 소유자의 그룹 </a:t>
            </a:r>
            <a:r>
              <a:rPr lang="en-US" altLang="ko-KR" dirty="0"/>
              <a:t>ID</a:t>
            </a:r>
            <a:r>
              <a:rPr lang="ko-KR" altLang="en-US" dirty="0"/>
              <a:t>로 변경함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 err="1"/>
              <a:t>SetGID</a:t>
            </a:r>
            <a:r>
              <a:rPr lang="en-US" altLang="ko-KR" dirty="0"/>
              <a:t> </a:t>
            </a:r>
            <a:r>
              <a:rPr lang="ko-KR" altLang="en-US" dirty="0"/>
              <a:t>비트 설정 방법</a:t>
            </a:r>
            <a:endParaRPr lang="en-US" altLang="ko-KR" dirty="0"/>
          </a:p>
          <a:p>
            <a:pPr lvl="2"/>
            <a:r>
              <a:rPr lang="en-US" altLang="ko-KR" dirty="0"/>
              <a:t>8</a:t>
            </a:r>
            <a:r>
              <a:rPr lang="ko-KR" altLang="en-US" dirty="0"/>
              <a:t>진수 </a:t>
            </a:r>
            <a:r>
              <a:rPr lang="en-US" altLang="ko-KR" dirty="0"/>
              <a:t>(2000)</a:t>
            </a:r>
            <a:r>
              <a:rPr lang="ko-KR" altLang="en-US" dirty="0"/>
              <a:t>를 이용해서 </a:t>
            </a:r>
            <a:r>
              <a:rPr lang="en-US" altLang="ko-KR" dirty="0" err="1"/>
              <a:t>SetGID</a:t>
            </a:r>
            <a:r>
              <a:rPr lang="ko-KR" altLang="en-US" dirty="0"/>
              <a:t>비트를 설정 가능</a:t>
            </a:r>
            <a:endParaRPr lang="en-US" altLang="ko-KR" dirty="0"/>
          </a:p>
          <a:p>
            <a:pPr lvl="2"/>
            <a:r>
              <a:rPr lang="ko-KR" altLang="en-US" dirty="0"/>
              <a:t>권한 변경을 위해서는 </a:t>
            </a:r>
            <a:r>
              <a:rPr lang="en-US" altLang="ko-KR" dirty="0" err="1"/>
              <a:t>chmod</a:t>
            </a:r>
            <a:r>
              <a:rPr lang="ko-KR" altLang="en-US" dirty="0"/>
              <a:t>명령어를 이용함</a:t>
            </a:r>
            <a:endParaRPr lang="en-US" altLang="ko-KR" dirty="0"/>
          </a:p>
          <a:p>
            <a:pPr lvl="2"/>
            <a:r>
              <a:rPr lang="en-US" altLang="ko-KR" dirty="0" err="1"/>
              <a:t>SetGID</a:t>
            </a:r>
            <a:r>
              <a:rPr lang="ko-KR" altLang="en-US" dirty="0"/>
              <a:t>비트가 설정되어 있는 경우</a:t>
            </a:r>
            <a:endParaRPr lang="en-US" altLang="ko-KR" dirty="0"/>
          </a:p>
          <a:p>
            <a:pPr lvl="3"/>
            <a:r>
              <a:rPr lang="ko-KR" altLang="en-US" dirty="0"/>
              <a:t>그룹 소유자 접근권한의 실행 권한 자리에 실행 권한이 있으면 소문자로 </a:t>
            </a:r>
            <a:r>
              <a:rPr lang="en-US" altLang="ko-KR" dirty="0"/>
              <a:t>s</a:t>
            </a:r>
            <a:r>
              <a:rPr lang="ko-KR" altLang="en-US" dirty="0"/>
              <a:t>로 표현</a:t>
            </a:r>
            <a:endParaRPr lang="en-US" altLang="ko-KR" dirty="0"/>
          </a:p>
          <a:p>
            <a:pPr lvl="3"/>
            <a:r>
              <a:rPr lang="en-US" altLang="ko-KR" dirty="0"/>
              <a:t>2. </a:t>
            </a:r>
            <a:r>
              <a:rPr lang="ko-KR" altLang="en-US" dirty="0"/>
              <a:t>실행권한이 없으면 대문자 </a:t>
            </a:r>
            <a:r>
              <a:rPr lang="en-US" altLang="ko-KR" dirty="0"/>
              <a:t>S</a:t>
            </a:r>
            <a:r>
              <a:rPr lang="ko-KR" altLang="en-US" dirty="0"/>
              <a:t>로 표현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DD986C-7963-619B-09D5-C05D99CFB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38350"/>
            <a:ext cx="2638323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43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38EFA2-1675-1ED1-C479-931B36099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리눅스</a:t>
            </a:r>
            <a:r>
              <a:rPr lang="en-US" altLang="ko-KR" dirty="0"/>
              <a:t>/</a:t>
            </a:r>
            <a:r>
              <a:rPr lang="ko-KR" altLang="en-US" dirty="0"/>
              <a:t>유닉스의 권한 상승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4803F9-CE3D-C200-B6A5-291217BD7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Sticky </a:t>
            </a:r>
            <a:r>
              <a:rPr lang="ko-KR" altLang="en-US" dirty="0"/>
              <a:t>비트</a:t>
            </a:r>
            <a:endParaRPr lang="en-US" altLang="ko-KR" dirty="0"/>
          </a:p>
          <a:p>
            <a:pPr lvl="1"/>
            <a:r>
              <a:rPr lang="en-US" altLang="ko-KR" dirty="0"/>
              <a:t>8</a:t>
            </a:r>
            <a:r>
              <a:rPr lang="ko-KR" altLang="en-US" dirty="0"/>
              <a:t>진수 </a:t>
            </a:r>
            <a:r>
              <a:rPr lang="en-US" altLang="ko-KR" dirty="0"/>
              <a:t>1000</a:t>
            </a:r>
          </a:p>
          <a:p>
            <a:pPr lvl="1"/>
            <a:r>
              <a:rPr lang="ko-KR" altLang="en-US" dirty="0"/>
              <a:t>리눅스 시스템은 파일의 </a:t>
            </a:r>
            <a:r>
              <a:rPr lang="en-US" altLang="ko-KR" dirty="0"/>
              <a:t>sticky </a:t>
            </a:r>
            <a:r>
              <a:rPr lang="ko-KR" altLang="en-US" dirty="0"/>
              <a:t>비트는 무시함</a:t>
            </a:r>
            <a:endParaRPr lang="en-US" altLang="ko-KR" dirty="0"/>
          </a:p>
          <a:p>
            <a:pPr lvl="2"/>
            <a:r>
              <a:rPr lang="ko-KR" altLang="en-US" dirty="0"/>
              <a:t> </a:t>
            </a:r>
            <a:r>
              <a:rPr lang="en-US" altLang="ko-KR" dirty="0"/>
              <a:t>Sticky </a:t>
            </a:r>
            <a:r>
              <a:rPr lang="ko-KR" altLang="en-US" dirty="0"/>
              <a:t>비트는 특정 디렉토리를 누구나 자유롭게 사용 할 수 있게 하기 위해 사용함</a:t>
            </a:r>
            <a:endParaRPr lang="en-US" altLang="ko-KR" dirty="0"/>
          </a:p>
          <a:p>
            <a:pPr lvl="2"/>
            <a:r>
              <a:rPr lang="en-US" altLang="ko-KR" dirty="0"/>
              <a:t>Sticky </a:t>
            </a:r>
            <a:r>
              <a:rPr lang="ko-KR" altLang="en-US" dirty="0"/>
              <a:t>비트를 공유모드라고 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Sticky </a:t>
            </a:r>
            <a:r>
              <a:rPr lang="ko-KR" altLang="en-US" dirty="0"/>
              <a:t>비트 설정 방법</a:t>
            </a:r>
            <a:endParaRPr lang="en-US" altLang="ko-KR" dirty="0"/>
          </a:p>
          <a:p>
            <a:pPr lvl="2"/>
            <a:r>
              <a:rPr lang="en-US" altLang="ko-KR" dirty="0"/>
              <a:t>8</a:t>
            </a:r>
            <a:r>
              <a:rPr lang="ko-KR" altLang="en-US" dirty="0"/>
              <a:t>진수</a:t>
            </a:r>
            <a:r>
              <a:rPr lang="en-US" altLang="ko-KR" dirty="0"/>
              <a:t>(1000)</a:t>
            </a:r>
            <a:r>
              <a:rPr lang="ko-KR" altLang="en-US" dirty="0"/>
              <a:t>를 이용해서 </a:t>
            </a:r>
            <a:r>
              <a:rPr lang="en-US" altLang="ko-KR" dirty="0"/>
              <a:t>Sticky </a:t>
            </a:r>
            <a:r>
              <a:rPr lang="ko-KR" altLang="en-US" dirty="0"/>
              <a:t>비트를 설정할 수 있음</a:t>
            </a:r>
            <a:endParaRPr lang="en-US" altLang="ko-KR" dirty="0"/>
          </a:p>
          <a:p>
            <a:pPr lvl="2"/>
            <a:r>
              <a:rPr lang="ko-KR" altLang="en-US" dirty="0"/>
              <a:t>권한 변경을 위해서는 </a:t>
            </a:r>
            <a:r>
              <a:rPr lang="en-US" altLang="ko-KR" dirty="0" err="1"/>
              <a:t>chmod</a:t>
            </a:r>
            <a:r>
              <a:rPr lang="ko-KR" altLang="en-US" dirty="0"/>
              <a:t>명령어를 이용함</a:t>
            </a:r>
            <a:endParaRPr lang="en-US" altLang="ko-KR" dirty="0"/>
          </a:p>
          <a:p>
            <a:pPr lvl="2"/>
            <a:r>
              <a:rPr lang="en-US" altLang="ko-KR" dirty="0"/>
              <a:t>Sticky </a:t>
            </a:r>
            <a:r>
              <a:rPr lang="ko-KR" altLang="en-US" dirty="0"/>
              <a:t>비트가 설정되어 있는 경우</a:t>
            </a:r>
            <a:endParaRPr lang="en-US" altLang="ko-KR" dirty="0"/>
          </a:p>
          <a:p>
            <a:pPr lvl="3"/>
            <a:r>
              <a:rPr lang="ko-KR" altLang="en-US" dirty="0"/>
              <a:t>기타 사용자 접근권한의 실행 권한 자리에 실행 권한이 있으면 소문자 </a:t>
            </a:r>
            <a:r>
              <a:rPr lang="en-US" altLang="ko-KR" dirty="0"/>
              <a:t>t</a:t>
            </a:r>
            <a:r>
              <a:rPr lang="ko-KR" altLang="en-US" dirty="0"/>
              <a:t>로 표현됨</a:t>
            </a:r>
            <a:endParaRPr lang="en-US" altLang="ko-KR" dirty="0"/>
          </a:p>
          <a:p>
            <a:pPr lvl="3"/>
            <a:r>
              <a:rPr lang="ko-KR" altLang="en-US" dirty="0"/>
              <a:t>실행권한이 없으면 대문자 </a:t>
            </a:r>
            <a:r>
              <a:rPr lang="en-US" altLang="ko-KR" dirty="0"/>
              <a:t>T</a:t>
            </a:r>
            <a:r>
              <a:rPr lang="ko-KR" altLang="en-US" dirty="0"/>
              <a:t>로 표현됨</a:t>
            </a:r>
          </a:p>
        </p:txBody>
      </p:sp>
    </p:spTree>
    <p:extLst>
      <p:ext uri="{BB962C8B-B14F-4D97-AF65-F5344CB8AC3E}">
        <p14:creationId xmlns:p14="http://schemas.microsoft.com/office/powerpoint/2010/main" val="3643202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C9AD97-0E44-B480-B8D1-841874D86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SetUID</a:t>
            </a:r>
            <a:r>
              <a:rPr lang="ko-KR" altLang="en-US" dirty="0"/>
              <a:t>를 활용한 해킹 기법</a:t>
            </a:r>
          </a:p>
        </p:txBody>
      </p:sp>
    </p:spTree>
    <p:extLst>
      <p:ext uri="{BB962C8B-B14F-4D97-AF65-F5344CB8AC3E}">
        <p14:creationId xmlns:p14="http://schemas.microsoft.com/office/powerpoint/2010/main" val="2833908514"/>
      </p:ext>
    </p:extLst>
  </p:cSld>
  <p:clrMapOvr>
    <a:masterClrMapping/>
  </p:clrMapOvr>
  <p:transition spd="slow">
    <p:pull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F9E9C-FE16-7C2C-3E60-F3518E0D8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SetUID</a:t>
            </a:r>
            <a:r>
              <a:rPr lang="ko-KR" altLang="en-US" dirty="0"/>
              <a:t>를 활용한 해킹 기법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0CAB8B-1A4F-4236-9A4E-EE10FAADB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SetUID</a:t>
            </a:r>
            <a:r>
              <a:rPr lang="en-US" altLang="ko-KR" dirty="0"/>
              <a:t> </a:t>
            </a:r>
            <a:r>
              <a:rPr lang="ko-KR" altLang="en-US" dirty="0"/>
              <a:t>비트 설정 시 보안 취약점</a:t>
            </a:r>
            <a:endParaRPr lang="en-US" altLang="ko-KR" dirty="0"/>
          </a:p>
          <a:p>
            <a:pPr lvl="1"/>
            <a:r>
              <a:rPr lang="en-US" altLang="ko-KR" dirty="0"/>
              <a:t>Root </a:t>
            </a:r>
            <a:r>
              <a:rPr lang="ko-KR" altLang="en-US" dirty="0"/>
              <a:t>권한이 필요 없는 프로그램의 소유주가 </a:t>
            </a:r>
            <a:r>
              <a:rPr lang="en-US" altLang="ko-KR" dirty="0"/>
              <a:t>root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되어있고</a:t>
            </a:r>
            <a:r>
              <a:rPr lang="en-US" altLang="ko-KR" dirty="0"/>
              <a:t>, </a:t>
            </a:r>
            <a:r>
              <a:rPr lang="en-US" altLang="ko-KR" dirty="0" err="1"/>
              <a:t>SetUID</a:t>
            </a:r>
            <a:r>
              <a:rPr lang="ko-KR" altLang="en-US" dirty="0"/>
              <a:t>로 설정된 경우는 보안상으로 취약할 수 있음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혹은 </a:t>
            </a:r>
            <a:r>
              <a:rPr lang="en-US" altLang="ko-KR" dirty="0"/>
              <a:t>Human Error</a:t>
            </a:r>
            <a:r>
              <a:rPr lang="ko-KR" altLang="en-US" dirty="0"/>
              <a:t>로 인해 </a:t>
            </a:r>
            <a:r>
              <a:rPr lang="en-US" altLang="ko-KR" dirty="0"/>
              <a:t>Root </a:t>
            </a:r>
            <a:r>
              <a:rPr lang="ko-KR" altLang="en-US" dirty="0"/>
              <a:t>권한과 </a:t>
            </a:r>
            <a:r>
              <a:rPr lang="en-US" altLang="ko-KR" dirty="0" err="1"/>
              <a:t>SetUID</a:t>
            </a:r>
            <a:r>
              <a:rPr lang="ko-KR" altLang="en-US" dirty="0"/>
              <a:t>가 설정된 프로그램에 취약점이 존재할 수 있음</a:t>
            </a:r>
            <a:endParaRPr lang="en-US" altLang="ko-KR" dirty="0"/>
          </a:p>
          <a:p>
            <a:pPr lvl="2"/>
            <a:r>
              <a:rPr lang="ko-KR" altLang="en-US" u="sng" dirty="0"/>
              <a:t>권한 상승 이슈때문에 </a:t>
            </a:r>
            <a:r>
              <a:rPr lang="en-US" altLang="ko-KR" u="sng" dirty="0" err="1"/>
              <a:t>SetUID</a:t>
            </a:r>
            <a:r>
              <a:rPr lang="en-US" altLang="ko-KR" u="sng" dirty="0"/>
              <a:t> </a:t>
            </a:r>
            <a:r>
              <a:rPr lang="ko-KR" altLang="en-US" u="sng" dirty="0"/>
              <a:t>프로그램의 수는 최소화되어야 하고</a:t>
            </a:r>
            <a:r>
              <a:rPr lang="en-US" altLang="ko-KR" u="sng" dirty="0"/>
              <a:t>, </a:t>
            </a:r>
            <a:r>
              <a:rPr lang="ko-KR" altLang="en-US" u="sng" dirty="0"/>
              <a:t>주기적으로 관리가 되어져야 함</a:t>
            </a:r>
            <a:r>
              <a:rPr lang="en-US" altLang="ko-KR" u="sng" dirty="0"/>
              <a:t>.</a:t>
            </a:r>
          </a:p>
          <a:p>
            <a:pPr lvl="1"/>
            <a:endParaRPr lang="en-US" altLang="ko-KR" u="sng" dirty="0"/>
          </a:p>
          <a:p>
            <a:pPr lvl="1"/>
            <a:r>
              <a:rPr lang="en-US" altLang="ko-KR" dirty="0"/>
              <a:t>[ </a:t>
            </a:r>
            <a:r>
              <a:rPr lang="ko-KR" altLang="en-US" dirty="0"/>
              <a:t>해킹 실습하기 </a:t>
            </a:r>
            <a:r>
              <a:rPr lang="en-US" altLang="ko-KR" dirty="0"/>
              <a:t>(1)</a:t>
            </a:r>
            <a:r>
              <a:rPr lang="ko-KR" altLang="en-US" dirty="0"/>
              <a:t> </a:t>
            </a:r>
            <a:r>
              <a:rPr lang="en-US" altLang="ko-KR" dirty="0"/>
              <a:t>]</a:t>
            </a:r>
          </a:p>
          <a:p>
            <a:pPr lvl="2"/>
            <a:r>
              <a:rPr lang="en-US" altLang="ko-KR" dirty="0"/>
              <a:t>test</a:t>
            </a:r>
            <a:r>
              <a:rPr lang="ko-KR" altLang="en-US" dirty="0"/>
              <a:t> 폴더 생성</a:t>
            </a:r>
            <a:endParaRPr lang="en-US" altLang="ko-KR" dirty="0"/>
          </a:p>
          <a:p>
            <a:pPr lvl="3"/>
            <a:r>
              <a:rPr lang="en-US" altLang="ko-KR" dirty="0" err="1"/>
              <a:t>mkdir</a:t>
            </a:r>
            <a:r>
              <a:rPr lang="en-US" altLang="ko-KR" dirty="0"/>
              <a:t> </a:t>
            </a:r>
            <a:r>
              <a:rPr lang="ko-KR" altLang="en-US" dirty="0"/>
              <a:t>명령어 사용</a:t>
            </a:r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marL="541338" lvl="3" indent="0">
              <a:buNone/>
            </a:pPr>
            <a:endParaRPr lang="en-US" altLang="ko-KR" dirty="0"/>
          </a:p>
          <a:p>
            <a:pPr lvl="3"/>
            <a:r>
              <a:rPr lang="en-US" altLang="ko-KR" dirty="0" err="1"/>
              <a:t>sudo</a:t>
            </a:r>
            <a:r>
              <a:rPr lang="en-US" altLang="ko-KR" dirty="0"/>
              <a:t> cp</a:t>
            </a:r>
            <a:r>
              <a:rPr lang="ko-KR" altLang="en-US" dirty="0"/>
              <a:t> 명령어를 사용하여 </a:t>
            </a:r>
            <a:r>
              <a:rPr lang="en-US" altLang="ko-KR" dirty="0"/>
              <a:t>/bin/bash </a:t>
            </a:r>
            <a:r>
              <a:rPr lang="ko-KR" altLang="en-US" dirty="0"/>
              <a:t>를 </a:t>
            </a:r>
            <a:r>
              <a:rPr lang="en-US" altLang="ko-KR" dirty="0"/>
              <a:t>test </a:t>
            </a:r>
            <a:r>
              <a:rPr lang="ko-KR" altLang="en-US" dirty="0"/>
              <a:t>폴더로 복사함</a:t>
            </a:r>
            <a:r>
              <a:rPr lang="en-US" altLang="ko-KR" dirty="0"/>
              <a:t>.</a:t>
            </a:r>
          </a:p>
          <a:p>
            <a:pPr lvl="4"/>
            <a:r>
              <a:rPr lang="en-US" altLang="ko-KR" dirty="0"/>
              <a:t>cp </a:t>
            </a:r>
            <a:r>
              <a:rPr lang="ko-KR" altLang="en-US" dirty="0"/>
              <a:t>명령어를 통한 파일 복사</a:t>
            </a:r>
            <a:r>
              <a:rPr lang="en-US" altLang="ko-KR" dirty="0"/>
              <a:t>, cd </a:t>
            </a:r>
            <a:r>
              <a:rPr lang="ko-KR" altLang="en-US" dirty="0"/>
              <a:t>명령어를 통한 폴더 이동</a:t>
            </a:r>
          </a:p>
        </p:txBody>
      </p:sp>
      <p:pic>
        <p:nvPicPr>
          <p:cNvPr id="4" name="Object 10">
            <a:extLst>
              <a:ext uri="{FF2B5EF4-FFF2-40B4-BE49-F238E27FC236}">
                <a16:creationId xmlns:a16="http://schemas.microsoft.com/office/drawing/2014/main" id="{72929475-D93F-FB2F-DCA1-A7C9269970B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57600" y="2343150"/>
            <a:ext cx="2590800" cy="598912"/>
          </a:xfrm>
          <a:prstGeom prst="rect">
            <a:avLst/>
          </a:prstGeom>
        </p:spPr>
      </p:pic>
      <p:pic>
        <p:nvPicPr>
          <p:cNvPr id="5" name="Object 14">
            <a:extLst>
              <a:ext uri="{FF2B5EF4-FFF2-40B4-BE49-F238E27FC236}">
                <a16:creationId xmlns:a16="http://schemas.microsoft.com/office/drawing/2014/main" id="{4AD7117D-C2F9-2012-C736-64591C599F7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90800" y="3563176"/>
            <a:ext cx="4495800" cy="114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661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5AA4F-99D3-53C4-34E5-F2F86C34F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SetUID</a:t>
            </a:r>
            <a:r>
              <a:rPr lang="ko-KR" altLang="en-US" dirty="0"/>
              <a:t>를 활용한 해킹 기법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87DB22-AD6F-E057-BA92-B96E266A8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bash </a:t>
            </a:r>
            <a:r>
              <a:rPr lang="ko-KR" altLang="en-US" dirty="0"/>
              <a:t>쉘의 권한 확인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SetUID</a:t>
            </a:r>
            <a:r>
              <a:rPr lang="en-US" altLang="ko-KR" dirty="0"/>
              <a:t> </a:t>
            </a:r>
            <a:r>
              <a:rPr lang="ko-KR" altLang="en-US" dirty="0"/>
              <a:t>비트를 가진 쉘의 생성</a:t>
            </a:r>
            <a:endParaRPr lang="en-US" altLang="ko-KR" dirty="0"/>
          </a:p>
          <a:p>
            <a:pPr lvl="1"/>
            <a:r>
              <a:rPr lang="ko-KR" altLang="en-US" dirty="0"/>
              <a:t>복사된 </a:t>
            </a:r>
            <a:r>
              <a:rPr lang="en-US" altLang="ko-KR" dirty="0"/>
              <a:t>bash </a:t>
            </a:r>
            <a:r>
              <a:rPr lang="ko-KR" altLang="en-US" dirty="0"/>
              <a:t>쉘에 </a:t>
            </a:r>
            <a:r>
              <a:rPr lang="en-US" altLang="ko-KR" dirty="0"/>
              <a:t>4755 </a:t>
            </a:r>
            <a:r>
              <a:rPr lang="ko-KR" altLang="en-US" dirty="0"/>
              <a:t>권한을 부여함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chmod</a:t>
            </a:r>
            <a:r>
              <a:rPr lang="en-US" altLang="ko-KR" dirty="0"/>
              <a:t> 4755 bash</a:t>
            </a:r>
          </a:p>
          <a:p>
            <a:pPr lvl="1"/>
            <a:r>
              <a:rPr lang="en-US" altLang="ko-KR" dirty="0"/>
              <a:t>bash </a:t>
            </a:r>
            <a:r>
              <a:rPr lang="ko-KR" altLang="en-US" dirty="0"/>
              <a:t>쉘 프로그램은 프로세스가 살아있는 동안 파일의 소유자인 </a:t>
            </a:r>
            <a:r>
              <a:rPr lang="en-US" altLang="ko-KR" dirty="0"/>
              <a:t>root </a:t>
            </a:r>
            <a:r>
              <a:rPr lang="ko-KR" altLang="en-US" dirty="0"/>
              <a:t>권한으로 실행됨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Object 9">
            <a:extLst>
              <a:ext uri="{FF2B5EF4-FFF2-40B4-BE49-F238E27FC236}">
                <a16:creationId xmlns:a16="http://schemas.microsoft.com/office/drawing/2014/main" id="{460B65EE-B2D8-BE54-5CAE-3CD11CEAC13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0" y="1138014"/>
            <a:ext cx="5105400" cy="993436"/>
          </a:xfrm>
          <a:prstGeom prst="rect">
            <a:avLst/>
          </a:prstGeom>
        </p:spPr>
      </p:pic>
      <p:pic>
        <p:nvPicPr>
          <p:cNvPr id="5" name="Object 13">
            <a:extLst>
              <a:ext uri="{FF2B5EF4-FFF2-40B4-BE49-F238E27FC236}">
                <a16:creationId xmlns:a16="http://schemas.microsoft.com/office/drawing/2014/main" id="{D360B754-3890-AE9E-FB19-5CE1CC83751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0" y="3444425"/>
            <a:ext cx="5105400" cy="1184725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2D2D8D9-AB7D-02DB-D10C-8A4D1FC72F67}"/>
              </a:ext>
            </a:extLst>
          </p:cNvPr>
          <p:cNvCxnSpPr/>
          <p:nvPr/>
        </p:nvCxnSpPr>
        <p:spPr>
          <a:xfrm>
            <a:off x="2286000" y="4324350"/>
            <a:ext cx="25146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47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81520-4FDF-45A3-9DB5-35AE46553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Vi</a:t>
            </a:r>
            <a:r>
              <a:rPr lang="ko-KR" altLang="en-US" dirty="0"/>
              <a:t> 에디터 </a:t>
            </a:r>
            <a:r>
              <a:rPr lang="en-US" altLang="ko-KR" dirty="0"/>
              <a:t>[ 7 ] - </a:t>
            </a:r>
            <a:r>
              <a:rPr lang="ko-KR" altLang="en-US" dirty="0"/>
              <a:t>리눅스 문서 편집기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CB97C4-8335-4721-AB39-4DFAEF32C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리눅스 대표 문서 편집기</a:t>
            </a:r>
            <a:endParaRPr lang="en-US" altLang="ko-KR" dirty="0"/>
          </a:p>
          <a:p>
            <a:pPr lvl="1"/>
            <a:r>
              <a:rPr lang="en-US" altLang="ko-KR" dirty="0"/>
              <a:t>GUI </a:t>
            </a:r>
            <a:r>
              <a:rPr lang="ko-KR" altLang="en-US" dirty="0"/>
              <a:t>환경</a:t>
            </a:r>
            <a:endParaRPr lang="en-US" altLang="ko-KR" dirty="0"/>
          </a:p>
          <a:p>
            <a:pPr lvl="2"/>
            <a:r>
              <a:rPr lang="en-US" altLang="ko-KR" dirty="0" err="1"/>
              <a:t>Gedit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터미널 환경</a:t>
            </a:r>
            <a:endParaRPr lang="en-US" altLang="ko-KR" dirty="0"/>
          </a:p>
          <a:p>
            <a:pPr lvl="2"/>
            <a:r>
              <a:rPr lang="ko-KR" altLang="en-US" dirty="0"/>
              <a:t>행 단위 편집기 </a:t>
            </a:r>
            <a:r>
              <a:rPr lang="en-US" altLang="ko-KR" dirty="0"/>
              <a:t>: ed, ex, sed</a:t>
            </a:r>
          </a:p>
          <a:p>
            <a:pPr lvl="2"/>
            <a:r>
              <a:rPr lang="ko-KR" altLang="en-US" dirty="0"/>
              <a:t>화면 단위 편집기</a:t>
            </a:r>
            <a:endParaRPr lang="en-US" altLang="ko-KR" dirty="0"/>
          </a:p>
          <a:p>
            <a:pPr lvl="3"/>
            <a:r>
              <a:rPr lang="en-US" altLang="ko-KR" dirty="0"/>
              <a:t>vi : </a:t>
            </a:r>
            <a:r>
              <a:rPr lang="ko-KR" altLang="en-US" dirty="0"/>
              <a:t>리눅스에서 가장 일반적이면서도 대표적인 문서 편집기 </a:t>
            </a:r>
            <a:r>
              <a:rPr lang="en-US" altLang="ko-KR" dirty="0"/>
              <a:t>(</a:t>
            </a:r>
            <a:r>
              <a:rPr lang="ko-KR" altLang="en-US" dirty="0"/>
              <a:t>기본 설치</a:t>
            </a:r>
            <a:r>
              <a:rPr lang="en-US" altLang="ko-KR" dirty="0"/>
              <a:t>)</a:t>
            </a:r>
          </a:p>
          <a:p>
            <a:pPr lvl="3"/>
            <a:r>
              <a:rPr lang="en-US" altLang="ko-KR" dirty="0"/>
              <a:t>Emacs : </a:t>
            </a:r>
            <a:r>
              <a:rPr lang="ko-KR" altLang="en-US" dirty="0"/>
              <a:t>기능은 매우 다양하지만 사용이 어렵고 복잡 </a:t>
            </a:r>
            <a:r>
              <a:rPr lang="en-US" altLang="ko-KR" dirty="0"/>
              <a:t>(</a:t>
            </a:r>
            <a:r>
              <a:rPr lang="ko-KR" altLang="en-US" dirty="0"/>
              <a:t>별도 설치 필요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vi</a:t>
            </a:r>
            <a:r>
              <a:rPr lang="ko-KR" altLang="en-US" dirty="0"/>
              <a:t> </a:t>
            </a:r>
            <a:r>
              <a:rPr lang="en-US" altLang="ko-KR" dirty="0"/>
              <a:t>Editor </a:t>
            </a:r>
            <a:r>
              <a:rPr lang="ko-KR" altLang="en-US" dirty="0"/>
              <a:t>개요</a:t>
            </a:r>
            <a:endParaRPr lang="en-US" altLang="ko-KR" dirty="0"/>
          </a:p>
          <a:p>
            <a:pPr lvl="2"/>
            <a:r>
              <a:rPr lang="en-US" altLang="ko-KR" dirty="0"/>
              <a:t>Visual edit</a:t>
            </a:r>
            <a:r>
              <a:rPr lang="ko-KR" altLang="en-US" dirty="0"/>
              <a:t>의 약자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dirty="0"/>
              <a:t>1976</a:t>
            </a:r>
            <a:r>
              <a:rPr lang="ko-KR" altLang="en-US" dirty="0"/>
              <a:t>년에 </a:t>
            </a:r>
            <a:r>
              <a:rPr lang="en-US" altLang="ko-KR" dirty="0"/>
              <a:t>BSD</a:t>
            </a:r>
            <a:r>
              <a:rPr lang="ko-KR" altLang="en-US" dirty="0"/>
              <a:t>의 </a:t>
            </a:r>
            <a:r>
              <a:rPr lang="en-US" altLang="ko-KR" dirty="0"/>
              <a:t>C shell</a:t>
            </a:r>
            <a:r>
              <a:rPr lang="ko-KR" altLang="en-US" dirty="0"/>
              <a:t>을 만든 </a:t>
            </a:r>
            <a:r>
              <a:rPr lang="ko-KR" altLang="en-US" dirty="0" err="1"/>
              <a:t>빌조이가</a:t>
            </a:r>
            <a:r>
              <a:rPr lang="ko-KR" altLang="en-US" dirty="0"/>
              <a:t> </a:t>
            </a:r>
            <a:r>
              <a:rPr lang="en-US" altLang="ko-KR" dirty="0"/>
              <a:t>ed</a:t>
            </a:r>
            <a:r>
              <a:rPr lang="ko-KR" altLang="en-US" dirty="0"/>
              <a:t>의 기능을 확장시킨 </a:t>
            </a:r>
            <a:r>
              <a:rPr lang="en-US" altLang="ko-KR" dirty="0"/>
              <a:t>ex </a:t>
            </a:r>
            <a:r>
              <a:rPr lang="ko-KR" altLang="en-US" dirty="0"/>
              <a:t>편집기를 개발하고 이를 확장해 만듦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최대 장점은 키보드로 모든 것이 가능하다는 것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Vim (vi improved)</a:t>
            </a:r>
          </a:p>
          <a:p>
            <a:pPr lvl="2"/>
            <a:r>
              <a:rPr lang="en-US" altLang="ko-KR" dirty="0"/>
              <a:t>Vi </a:t>
            </a:r>
            <a:r>
              <a:rPr lang="ko-KR" altLang="en-US" dirty="0"/>
              <a:t>클론 중의 하나이다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여러 개의 파일을 동시에 편집</a:t>
            </a:r>
            <a:endParaRPr lang="en-US" altLang="ko-KR" dirty="0"/>
          </a:p>
          <a:p>
            <a:pPr lvl="2"/>
            <a:r>
              <a:rPr lang="en-US" altLang="ko-KR" dirty="0"/>
              <a:t>Syntax highlighting</a:t>
            </a:r>
          </a:p>
        </p:txBody>
      </p:sp>
    </p:spTree>
    <p:extLst>
      <p:ext uri="{BB962C8B-B14F-4D97-AF65-F5344CB8AC3E}">
        <p14:creationId xmlns:p14="http://schemas.microsoft.com/office/powerpoint/2010/main" val="120135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88F9F6-705D-6103-DFD3-5CD2597BD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SetUID</a:t>
            </a:r>
            <a:r>
              <a:rPr lang="ko-KR" altLang="en-US" dirty="0"/>
              <a:t>를 활용한 해킹 기법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02A75C-82CB-3F3A-1B7F-CA51B22A1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710292"/>
            <a:ext cx="8382000" cy="3886202"/>
          </a:xfrm>
        </p:spPr>
        <p:txBody>
          <a:bodyPr/>
          <a:lstStyle/>
          <a:p>
            <a:r>
              <a:rPr lang="ko-KR" altLang="en-US" dirty="0"/>
              <a:t>일반 사용자 계정으로 </a:t>
            </a:r>
            <a:r>
              <a:rPr lang="en-US" altLang="ko-KR" dirty="0" err="1"/>
              <a:t>SetUID</a:t>
            </a:r>
            <a:r>
              <a:rPr lang="en-US" altLang="ko-KR" dirty="0"/>
              <a:t> </a:t>
            </a:r>
            <a:r>
              <a:rPr lang="ko-KR" altLang="en-US" dirty="0"/>
              <a:t>비트가 설정된 쉘 실행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 err="1"/>
              <a:t>SetUID</a:t>
            </a:r>
            <a:r>
              <a:rPr lang="en-US" altLang="ko-KR" dirty="0"/>
              <a:t> </a:t>
            </a:r>
            <a:r>
              <a:rPr lang="ko-KR" altLang="en-US" dirty="0"/>
              <a:t>비트가 설정된 쉘로 관리자 권한 획득을 시도하였는데</a:t>
            </a:r>
            <a:r>
              <a:rPr lang="en-US" altLang="ko-KR" dirty="0"/>
              <a:t>, </a:t>
            </a:r>
            <a:r>
              <a:rPr lang="en-US" altLang="ko-KR" dirty="0" err="1"/>
              <a:t>uid</a:t>
            </a:r>
            <a:r>
              <a:rPr lang="en-US" altLang="ko-KR" dirty="0"/>
              <a:t>, gid, groups </a:t>
            </a:r>
            <a:r>
              <a:rPr lang="ko-KR" altLang="en-US" dirty="0"/>
              <a:t>가 모두 </a:t>
            </a:r>
            <a:r>
              <a:rPr lang="en-US" altLang="ko-KR" dirty="0"/>
              <a:t>1000 </a:t>
            </a:r>
            <a:r>
              <a:rPr lang="ko-KR" altLang="en-US" dirty="0"/>
              <a:t>이라 획득에 실패함을 확인할 수 있음</a:t>
            </a:r>
            <a:r>
              <a:rPr lang="en-US" altLang="ko-KR" dirty="0"/>
              <a:t>. </a:t>
            </a:r>
            <a:r>
              <a:rPr lang="ko-KR" altLang="en-US" dirty="0"/>
              <a:t>그렇다면 왜 실패하였을까</a:t>
            </a:r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Shell</a:t>
            </a:r>
            <a:r>
              <a:rPr lang="ko-KR" altLang="en-US" dirty="0"/>
              <a:t>에서는 </a:t>
            </a:r>
            <a:r>
              <a:rPr lang="en-US" altLang="ko-KR" dirty="0"/>
              <a:t>exit </a:t>
            </a:r>
            <a:r>
              <a:rPr lang="ko-KR" altLang="en-US" dirty="0"/>
              <a:t>명령어를 통해 나올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56DBF85-B23C-05E9-7FE2-134E455B8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1123951"/>
            <a:ext cx="4114800" cy="934034"/>
          </a:xfrm>
          <a:prstGeom prst="rect">
            <a:avLst/>
          </a:prstGeom>
        </p:spPr>
      </p:pic>
      <p:pic>
        <p:nvPicPr>
          <p:cNvPr id="6" name="Object 9">
            <a:extLst>
              <a:ext uri="{FF2B5EF4-FFF2-40B4-BE49-F238E27FC236}">
                <a16:creationId xmlns:a16="http://schemas.microsoft.com/office/drawing/2014/main" id="{A5EAC9B1-CB05-02EF-9B85-2DDCAB06BC3A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5801" y="2203670"/>
            <a:ext cx="5715000" cy="1139898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E1B494B-6E59-43FD-E8DF-C4F55A3E0FA8}"/>
              </a:ext>
            </a:extLst>
          </p:cNvPr>
          <p:cNvCxnSpPr/>
          <p:nvPr/>
        </p:nvCxnSpPr>
        <p:spPr>
          <a:xfrm>
            <a:off x="685801" y="2495550"/>
            <a:ext cx="525779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FBF1D48-EBE6-2B7F-7458-88FE04B3704B}"/>
              </a:ext>
            </a:extLst>
          </p:cNvPr>
          <p:cNvCxnSpPr/>
          <p:nvPr/>
        </p:nvCxnSpPr>
        <p:spPr>
          <a:xfrm>
            <a:off x="685801" y="3028950"/>
            <a:ext cx="525779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398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D421DD-A40B-077A-767D-6D6AF55C9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SetUID</a:t>
            </a:r>
            <a:r>
              <a:rPr lang="ko-KR" altLang="en-US" dirty="0"/>
              <a:t>를 활용한 해킹 기법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DA88CC-E193-4E51-89EC-045051FB9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u="sng" dirty="0"/>
              <a:t>실제 </a:t>
            </a:r>
            <a:r>
              <a:rPr lang="en-US" altLang="ko-KR" u="sng" dirty="0" err="1"/>
              <a:t>SetUID</a:t>
            </a:r>
            <a:r>
              <a:rPr lang="en-US" altLang="ko-KR" u="sng" dirty="0"/>
              <a:t>, </a:t>
            </a:r>
            <a:r>
              <a:rPr lang="en-US" altLang="ko-KR" u="sng" dirty="0" err="1"/>
              <a:t>SetGID</a:t>
            </a:r>
            <a:r>
              <a:rPr lang="ko-KR" altLang="en-US" u="sng" dirty="0"/>
              <a:t>로 인해 바뀌는 것은 </a:t>
            </a:r>
            <a:r>
              <a:rPr lang="en-US" altLang="ko-KR" u="sng" dirty="0"/>
              <a:t>EUID</a:t>
            </a:r>
            <a:r>
              <a:rPr lang="ko-KR" altLang="en-US" u="sng" dirty="0"/>
              <a:t>와 </a:t>
            </a:r>
            <a:r>
              <a:rPr lang="en-US" altLang="ko-KR" u="sng" dirty="0"/>
              <a:t>EGID</a:t>
            </a:r>
            <a:r>
              <a:rPr lang="ko-KR" altLang="en-US" u="sng" dirty="0"/>
              <a:t>임</a:t>
            </a:r>
            <a:r>
              <a:rPr lang="en-US" altLang="ko-KR" u="sng" dirty="0"/>
              <a:t>.</a:t>
            </a:r>
          </a:p>
          <a:p>
            <a:pPr lvl="1"/>
            <a:r>
              <a:rPr lang="en-US" altLang="ko-KR" dirty="0"/>
              <a:t>RUID</a:t>
            </a:r>
            <a:r>
              <a:rPr lang="ko-KR" altLang="en-US" dirty="0"/>
              <a:t>와 </a:t>
            </a:r>
            <a:r>
              <a:rPr lang="en-US" altLang="ko-KR" dirty="0"/>
              <a:t>RGID </a:t>
            </a:r>
            <a:r>
              <a:rPr lang="ko-KR" altLang="en-US" dirty="0"/>
              <a:t>값은 </a:t>
            </a:r>
            <a:r>
              <a:rPr lang="en-US" altLang="ko-KR" dirty="0" err="1"/>
              <a:t>SetUID</a:t>
            </a:r>
            <a:r>
              <a:rPr lang="ko-KR" altLang="en-US" dirty="0"/>
              <a:t>와 </a:t>
            </a:r>
            <a:r>
              <a:rPr lang="en-US" altLang="ko-KR" dirty="0" err="1"/>
              <a:t>SetGID</a:t>
            </a:r>
            <a:r>
              <a:rPr lang="ko-KR" altLang="en-US" dirty="0"/>
              <a:t>비트로 인해 변하지 않음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en-US" altLang="ko-KR" dirty="0" err="1"/>
              <a:t>SetUID</a:t>
            </a:r>
            <a:r>
              <a:rPr lang="ko-KR" altLang="en-US" dirty="0"/>
              <a:t>가 설정된 </a:t>
            </a:r>
            <a:r>
              <a:rPr lang="en-US" altLang="ko-KR" dirty="0"/>
              <a:t>bash</a:t>
            </a:r>
            <a:r>
              <a:rPr lang="ko-KR" altLang="en-US" dirty="0"/>
              <a:t>쉘을 실행하면</a:t>
            </a:r>
            <a:r>
              <a:rPr lang="en-US" altLang="ko-KR" dirty="0"/>
              <a:t>, EUID/EGID</a:t>
            </a:r>
            <a:r>
              <a:rPr lang="ko-KR" altLang="en-US" dirty="0"/>
              <a:t>가 </a:t>
            </a:r>
            <a:r>
              <a:rPr lang="en-US" altLang="ko-KR" dirty="0"/>
              <a:t>root</a:t>
            </a:r>
            <a:r>
              <a:rPr lang="ko-KR" altLang="en-US" dirty="0"/>
              <a:t>인 쉘이 실행됨</a:t>
            </a:r>
            <a:endParaRPr lang="en-US" altLang="ko-KR" dirty="0"/>
          </a:p>
          <a:p>
            <a:pPr lvl="1"/>
            <a:r>
              <a:rPr lang="en-US" altLang="ko-KR" dirty="0"/>
              <a:t>RUID/RGID</a:t>
            </a:r>
            <a:r>
              <a:rPr lang="ko-KR" altLang="en-US" dirty="0"/>
              <a:t>는 사용자 계정임</a:t>
            </a:r>
            <a:endParaRPr lang="en-US" altLang="ko-KR" dirty="0"/>
          </a:p>
          <a:p>
            <a:pPr lvl="1"/>
            <a:r>
              <a:rPr lang="en-US" altLang="ko-KR" dirty="0"/>
              <a:t>bash</a:t>
            </a:r>
            <a:r>
              <a:rPr lang="ko-KR" altLang="en-US" dirty="0"/>
              <a:t>쉘 실행될 때</a:t>
            </a:r>
            <a:r>
              <a:rPr lang="en-US" altLang="ko-KR" dirty="0"/>
              <a:t>, EUID/EGID</a:t>
            </a:r>
            <a:r>
              <a:rPr lang="ko-KR" altLang="en-US" dirty="0"/>
              <a:t>와 </a:t>
            </a:r>
            <a:r>
              <a:rPr lang="en-US" altLang="ko-KR" dirty="0"/>
              <a:t>RUID/RGID</a:t>
            </a:r>
            <a:r>
              <a:rPr lang="ko-KR" altLang="en-US" dirty="0"/>
              <a:t>값을 체크</a:t>
            </a:r>
            <a:endParaRPr lang="en-US" altLang="ko-KR" dirty="0"/>
          </a:p>
          <a:p>
            <a:pPr lvl="1"/>
            <a:r>
              <a:rPr lang="ko-KR" altLang="en-US" u="sng" dirty="0"/>
              <a:t>만약 </a:t>
            </a:r>
            <a:r>
              <a:rPr lang="en-US" altLang="ko-KR" u="sng" dirty="0"/>
              <a:t>EUID/EGID</a:t>
            </a:r>
            <a:r>
              <a:rPr lang="ko-KR" altLang="en-US" u="sng" dirty="0"/>
              <a:t>와 </a:t>
            </a:r>
            <a:r>
              <a:rPr lang="en-US" altLang="ko-KR" u="sng" dirty="0"/>
              <a:t>RUID/RGID</a:t>
            </a:r>
            <a:r>
              <a:rPr lang="ko-KR" altLang="en-US" u="sng" dirty="0"/>
              <a:t>값이 다를 경우</a:t>
            </a:r>
            <a:r>
              <a:rPr lang="en-US" altLang="ko-KR" u="sng" dirty="0"/>
              <a:t>, </a:t>
            </a:r>
            <a:r>
              <a:rPr lang="ko-KR" altLang="en-US" u="sng" dirty="0"/>
              <a:t>프로그램의 </a:t>
            </a:r>
            <a:r>
              <a:rPr lang="en-US" altLang="ko-KR" u="sng" dirty="0"/>
              <a:t>privilege (root </a:t>
            </a:r>
            <a:r>
              <a:rPr lang="ko-KR" altLang="en-US" u="sng" dirty="0"/>
              <a:t>권한</a:t>
            </a:r>
            <a:r>
              <a:rPr lang="en-US" altLang="ko-KR" u="sng" dirty="0"/>
              <a:t>)</a:t>
            </a:r>
            <a:r>
              <a:rPr lang="ko-KR" altLang="en-US" u="sng" dirty="0"/>
              <a:t>을 내려 놓음</a:t>
            </a:r>
            <a:endParaRPr lang="en-US" altLang="ko-KR" u="sng" dirty="0"/>
          </a:p>
          <a:p>
            <a:pPr lvl="2"/>
            <a:r>
              <a:rPr lang="ko-KR" altLang="en-US" dirty="0"/>
              <a:t>즉</a:t>
            </a:r>
            <a:r>
              <a:rPr lang="en-US" altLang="ko-KR" dirty="0"/>
              <a:t>, EUID/EGID</a:t>
            </a:r>
            <a:r>
              <a:rPr lang="ko-KR" altLang="en-US" dirty="0"/>
              <a:t>의 값을 </a:t>
            </a:r>
            <a:r>
              <a:rPr lang="en-US" altLang="ko-KR" dirty="0"/>
              <a:t>RUID/RGID</a:t>
            </a:r>
            <a:r>
              <a:rPr lang="ko-KR" altLang="en-US" dirty="0"/>
              <a:t>값으로 변경함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>
              <a:buFont typeface="Symbol" panose="05050102010706020507" pitchFamily="18" charset="2"/>
              <a:buChar char="Þ"/>
            </a:pPr>
            <a:r>
              <a:rPr lang="ko-KR" altLang="en-US" dirty="0"/>
              <a:t>해킹 실패 요인은 </a:t>
            </a:r>
            <a:r>
              <a:rPr lang="en-US" altLang="ko-KR" dirty="0"/>
              <a:t>EUID </a:t>
            </a:r>
            <a:r>
              <a:rPr lang="ko-KR" altLang="en-US" dirty="0"/>
              <a:t>와 </a:t>
            </a:r>
            <a:r>
              <a:rPr lang="en-US" altLang="ko-KR" dirty="0"/>
              <a:t>EGID </a:t>
            </a:r>
            <a:r>
              <a:rPr lang="ko-KR" altLang="en-US" dirty="0"/>
              <a:t>만 바뀌었고</a:t>
            </a:r>
            <a:r>
              <a:rPr lang="en-US" altLang="ko-KR" dirty="0"/>
              <a:t>, RUID</a:t>
            </a:r>
            <a:r>
              <a:rPr lang="ko-KR" altLang="en-US" dirty="0"/>
              <a:t>와 </a:t>
            </a:r>
            <a:r>
              <a:rPr lang="en-US" altLang="ko-KR" dirty="0"/>
              <a:t>RGID</a:t>
            </a:r>
            <a:r>
              <a:rPr lang="ko-KR" altLang="en-US" dirty="0"/>
              <a:t>를 바꾸지 않았기 때문임</a:t>
            </a:r>
            <a:r>
              <a:rPr lang="en-US" altLang="ko-KR" dirty="0"/>
              <a:t>.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서로 값이 달랐기 때문에</a:t>
            </a:r>
            <a:r>
              <a:rPr lang="en-US" altLang="ko-KR" dirty="0"/>
              <a:t> root </a:t>
            </a:r>
            <a:r>
              <a:rPr lang="ko-KR" altLang="en-US" dirty="0"/>
              <a:t>권한 이었던 </a:t>
            </a:r>
            <a:r>
              <a:rPr lang="en-US" altLang="ko-KR" dirty="0"/>
              <a:t>EUID, EGID</a:t>
            </a:r>
            <a:r>
              <a:rPr lang="ko-KR" altLang="en-US" dirty="0"/>
              <a:t>가 사용자 계정으로 바뀐 것</a:t>
            </a:r>
            <a:endParaRPr lang="en-US" altLang="ko-KR" dirty="0"/>
          </a:p>
          <a:p>
            <a:pPr lvl="1">
              <a:buFont typeface="Symbol" panose="05050102010706020507" pitchFamily="18" charset="2"/>
              <a:buChar char="Þ"/>
            </a:pPr>
            <a:r>
              <a:rPr lang="ko-KR" altLang="en-US" u="sng" dirty="0"/>
              <a:t>그렇다면 해킹을 성공하게 하려면 </a:t>
            </a:r>
            <a:r>
              <a:rPr lang="en-US" altLang="ko-KR" u="sng" dirty="0"/>
              <a:t>RUID </a:t>
            </a:r>
            <a:r>
              <a:rPr lang="ko-KR" altLang="en-US" u="sng" dirty="0"/>
              <a:t>와 </a:t>
            </a:r>
            <a:r>
              <a:rPr lang="en-US" altLang="ko-KR" u="sng" dirty="0"/>
              <a:t>RGID </a:t>
            </a:r>
            <a:r>
              <a:rPr lang="ko-KR" altLang="en-US" u="sng" dirty="0"/>
              <a:t>도 </a:t>
            </a:r>
            <a:r>
              <a:rPr lang="en-US" altLang="ko-KR" u="sng" dirty="0"/>
              <a:t>root </a:t>
            </a:r>
            <a:r>
              <a:rPr lang="ko-KR" altLang="en-US" u="sng" dirty="0"/>
              <a:t>계정으로 권한을 바꿔주면 됨</a:t>
            </a:r>
            <a:r>
              <a:rPr lang="en-US" altLang="ko-KR" u="sng" dirty="0"/>
              <a:t>.</a:t>
            </a:r>
            <a:endParaRPr lang="ko-KR" altLang="en-US" u="sng" dirty="0"/>
          </a:p>
        </p:txBody>
      </p:sp>
    </p:spTree>
    <p:extLst>
      <p:ext uri="{BB962C8B-B14F-4D97-AF65-F5344CB8AC3E}">
        <p14:creationId xmlns:p14="http://schemas.microsoft.com/office/powerpoint/2010/main" val="346314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5C98F-779D-75A7-0957-9A8B5245C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SetUID</a:t>
            </a:r>
            <a:r>
              <a:rPr lang="ko-KR" altLang="en-US" dirty="0"/>
              <a:t>를 활용한 해킹 기법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C243C8-7A3F-E330-E900-916B1C3CD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[ </a:t>
            </a:r>
            <a:r>
              <a:rPr lang="ko-KR" altLang="en-US" dirty="0"/>
              <a:t>해킹 실습하기 </a:t>
            </a:r>
            <a:r>
              <a:rPr lang="en-US" altLang="ko-KR" dirty="0"/>
              <a:t>(2)</a:t>
            </a:r>
            <a:r>
              <a:rPr lang="ko-KR" altLang="en-US" dirty="0"/>
              <a:t> </a:t>
            </a:r>
            <a:r>
              <a:rPr lang="en-US" altLang="ko-KR" dirty="0"/>
              <a:t>]</a:t>
            </a:r>
          </a:p>
          <a:p>
            <a:pPr lvl="1"/>
            <a:r>
              <a:rPr lang="en-US" altLang="ko-KR" dirty="0" err="1"/>
              <a:t>SetUID</a:t>
            </a:r>
            <a:r>
              <a:rPr lang="en-US" altLang="ko-KR" dirty="0"/>
              <a:t> </a:t>
            </a:r>
            <a:r>
              <a:rPr lang="ko-KR" altLang="en-US" dirty="0"/>
              <a:t>비트를 이용한 </a:t>
            </a:r>
            <a:r>
              <a:rPr lang="en-US" altLang="ko-KR" dirty="0"/>
              <a:t>Root</a:t>
            </a:r>
            <a:r>
              <a:rPr lang="ko-KR" altLang="en-US" dirty="0"/>
              <a:t>권한의 </a:t>
            </a:r>
            <a:r>
              <a:rPr lang="en-US" altLang="ko-KR" dirty="0"/>
              <a:t>bash </a:t>
            </a:r>
            <a:r>
              <a:rPr lang="ko-KR" altLang="en-US" dirty="0"/>
              <a:t>셸 획득</a:t>
            </a:r>
            <a:endParaRPr lang="en-US" altLang="ko-KR" dirty="0"/>
          </a:p>
          <a:p>
            <a:pPr lvl="2"/>
            <a:r>
              <a:rPr lang="ko-KR" altLang="en-US" dirty="0"/>
              <a:t>보안 설정은 특정한 패턴에만 해당하며</a:t>
            </a:r>
            <a:r>
              <a:rPr lang="en-US" altLang="ko-KR" dirty="0"/>
              <a:t>, </a:t>
            </a:r>
            <a:r>
              <a:rPr lang="ko-KR" altLang="en-US" dirty="0"/>
              <a:t>약간의 트릭만으로도 피할 수 있음</a:t>
            </a:r>
            <a:endParaRPr lang="en-US" altLang="ko-KR" dirty="0"/>
          </a:p>
          <a:p>
            <a:pPr lvl="3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실행중인 프로세스의 </a:t>
            </a:r>
            <a:r>
              <a:rPr lang="en-US" altLang="ko-KR" dirty="0"/>
              <a:t>RUID</a:t>
            </a:r>
            <a:r>
              <a:rPr lang="ko-KR" altLang="en-US" dirty="0"/>
              <a:t>와 </a:t>
            </a:r>
            <a:r>
              <a:rPr lang="en-US" altLang="ko-KR" dirty="0"/>
              <a:t>RGID</a:t>
            </a:r>
            <a:r>
              <a:rPr lang="ko-KR" altLang="en-US" dirty="0"/>
              <a:t>를 </a:t>
            </a:r>
            <a:r>
              <a:rPr lang="en-US" altLang="ko-KR" dirty="0"/>
              <a:t>root</a:t>
            </a:r>
            <a:r>
              <a:rPr lang="ko-KR" altLang="en-US" dirty="0"/>
              <a:t>로 변경함</a:t>
            </a:r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r>
              <a:rPr lang="ko-KR" altLang="en-US" dirty="0"/>
              <a:t>앞서 생성한 </a:t>
            </a:r>
            <a:r>
              <a:rPr lang="en-US" altLang="ko-KR" dirty="0"/>
              <a:t>test</a:t>
            </a:r>
            <a:r>
              <a:rPr lang="ko-KR" altLang="en-US" dirty="0"/>
              <a:t>폴더에 </a:t>
            </a:r>
            <a:r>
              <a:rPr lang="en-US" altLang="ko-KR" dirty="0" err="1"/>
              <a:t>backdoor.c</a:t>
            </a:r>
            <a:r>
              <a:rPr lang="en-US" altLang="ko-KR" dirty="0"/>
              <a:t> </a:t>
            </a:r>
            <a:r>
              <a:rPr lang="ko-KR" altLang="en-US" dirty="0"/>
              <a:t>파일 만든 후 코드내용 타이핑 </a:t>
            </a:r>
            <a:r>
              <a:rPr lang="en-US" altLang="ko-KR" dirty="0"/>
              <a:t>// vi, nano </a:t>
            </a:r>
            <a:r>
              <a:rPr lang="ko-KR" altLang="en-US" dirty="0"/>
              <a:t>등의 에디터로 편집가능</a:t>
            </a:r>
            <a:endParaRPr lang="en-US" altLang="ko-KR" dirty="0"/>
          </a:p>
          <a:p>
            <a:pPr lvl="3"/>
            <a:r>
              <a:rPr lang="en-US" altLang="ko-KR" dirty="0"/>
              <a:t>nano </a:t>
            </a:r>
            <a:r>
              <a:rPr lang="ko-KR" altLang="en-US" dirty="0"/>
              <a:t>의 경우 앞서 다루지 않았으므로</a:t>
            </a:r>
            <a:r>
              <a:rPr lang="en-US" altLang="ko-KR" dirty="0"/>
              <a:t>, nano</a:t>
            </a:r>
            <a:r>
              <a:rPr lang="ko-KR" altLang="en-US" dirty="0"/>
              <a:t>로 하고 싶은 경우 아래 링크를 통해서 사용법을 확인하긴 바람</a:t>
            </a:r>
            <a:r>
              <a:rPr lang="en-US" altLang="ko-KR" dirty="0"/>
              <a:t>. (</a:t>
            </a:r>
            <a:r>
              <a:rPr lang="ko-KR" altLang="en-US" dirty="0"/>
              <a:t>매우 간단함</a:t>
            </a:r>
            <a:r>
              <a:rPr lang="en-US" altLang="ko-KR" dirty="0"/>
              <a:t>.)</a:t>
            </a:r>
          </a:p>
          <a:p>
            <a:pPr lvl="4"/>
            <a:r>
              <a:rPr lang="en-US" altLang="ko-KR" sz="800" dirty="0">
                <a:hlinkClick r:id="rId2"/>
              </a:rPr>
              <a:t>https://chunggaeguri.tistory.com/entry/Linux-nano-%EC%97%90%EB%94%94%ED%84%B0-%EC%82%AC%EC%9A%A9%EB%B2%95</a:t>
            </a:r>
            <a:endParaRPr lang="en-US" altLang="ko-KR" sz="800" dirty="0"/>
          </a:p>
          <a:p>
            <a:pPr lvl="4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960F40A-7BC5-873A-104E-EEDE52EB5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1705236"/>
            <a:ext cx="4572000" cy="173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36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0FDC87-BAC3-9E4A-DC49-61D2888DC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SetUID</a:t>
            </a:r>
            <a:r>
              <a:rPr lang="ko-KR" altLang="en-US" dirty="0"/>
              <a:t>를 활용한 해킹 기법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EE0E01-6C31-AF6B-83CB-517F4635D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test</a:t>
            </a:r>
            <a:r>
              <a:rPr lang="ko-KR" altLang="en-US" dirty="0"/>
              <a:t> 폴더에 </a:t>
            </a:r>
            <a:r>
              <a:rPr lang="en-US" altLang="ko-KR" dirty="0" err="1"/>
              <a:t>backdoor.c</a:t>
            </a:r>
            <a:r>
              <a:rPr lang="en-US" altLang="ko-KR" dirty="0"/>
              <a:t> </a:t>
            </a:r>
            <a:r>
              <a:rPr lang="ko-KR" altLang="en-US" dirty="0"/>
              <a:t>를 만든 후 코드 내용을 타이핑 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nano </a:t>
            </a:r>
            <a:r>
              <a:rPr lang="ko-KR" altLang="en-US" dirty="0"/>
              <a:t>에디터일 경우</a:t>
            </a:r>
            <a:r>
              <a:rPr lang="en-US" altLang="ko-KR" dirty="0"/>
              <a:t>, ctrl + x </a:t>
            </a:r>
            <a:r>
              <a:rPr lang="ko-KR" altLang="en-US" dirty="0"/>
              <a:t>누른 후</a:t>
            </a:r>
            <a:r>
              <a:rPr lang="en-US" altLang="ko-KR" dirty="0"/>
              <a:t>,  y</a:t>
            </a:r>
            <a:r>
              <a:rPr lang="ko-KR" altLang="en-US" dirty="0"/>
              <a:t>를 타이핑하여 변경내용 저장함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4" name="Object 12">
            <a:extLst>
              <a:ext uri="{FF2B5EF4-FFF2-40B4-BE49-F238E27FC236}">
                <a16:creationId xmlns:a16="http://schemas.microsoft.com/office/drawing/2014/main" id="{03812896-0026-FDDB-901E-00A6037164E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1200150"/>
            <a:ext cx="3757072" cy="376508"/>
          </a:xfrm>
          <a:prstGeom prst="rect">
            <a:avLst/>
          </a:prstGeom>
        </p:spPr>
      </p:pic>
      <p:pic>
        <p:nvPicPr>
          <p:cNvPr id="5" name="Object 15">
            <a:extLst>
              <a:ext uri="{FF2B5EF4-FFF2-40B4-BE49-F238E27FC236}">
                <a16:creationId xmlns:a16="http://schemas.microsoft.com/office/drawing/2014/main" id="{AE3EAD29-29B9-2864-ADFF-BFD798A1233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800" y="1626068"/>
            <a:ext cx="3757072" cy="146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32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B67CF2-F7D0-4C9B-DD83-05C82B93D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SetUID</a:t>
            </a:r>
            <a:r>
              <a:rPr lang="ko-KR" altLang="en-US" dirty="0"/>
              <a:t>를 활용한 해킹 기법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F827D7-F12C-D64D-5547-976B40DCD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SetUID</a:t>
            </a:r>
            <a:r>
              <a:rPr lang="en-US" altLang="ko-KR" dirty="0"/>
              <a:t> </a:t>
            </a:r>
            <a:r>
              <a:rPr lang="ko-KR" altLang="en-US" dirty="0"/>
              <a:t>비트를 이용한 </a:t>
            </a:r>
            <a:r>
              <a:rPr lang="en-US" altLang="ko-KR" dirty="0"/>
              <a:t>Root</a:t>
            </a:r>
            <a:r>
              <a:rPr lang="ko-KR" altLang="en-US" dirty="0"/>
              <a:t>권한의 </a:t>
            </a:r>
            <a:r>
              <a:rPr lang="en-US" altLang="ko-KR" dirty="0"/>
              <a:t>bash </a:t>
            </a:r>
            <a:r>
              <a:rPr lang="ko-KR" altLang="en-US" dirty="0"/>
              <a:t>셸 획득</a:t>
            </a:r>
            <a:endParaRPr lang="en-US" altLang="ko-KR" dirty="0"/>
          </a:p>
          <a:p>
            <a:pPr lvl="1"/>
            <a:r>
              <a:rPr lang="en-US" altLang="ko-KR" dirty="0" err="1"/>
              <a:t>backdoor.c</a:t>
            </a:r>
            <a:r>
              <a:rPr lang="ko-KR" altLang="en-US" dirty="0"/>
              <a:t>를 일반계정으로 컴파일함</a:t>
            </a:r>
            <a:endParaRPr lang="en-US" altLang="ko-KR" dirty="0"/>
          </a:p>
          <a:p>
            <a:pPr lvl="2"/>
            <a:r>
              <a:rPr lang="en-US" altLang="ko-KR" dirty="0" err="1"/>
              <a:t>gcc</a:t>
            </a:r>
            <a:r>
              <a:rPr lang="ko-KR" altLang="en-US" dirty="0"/>
              <a:t>를 ‘</a:t>
            </a:r>
            <a:r>
              <a:rPr lang="en-US" altLang="ko-KR" dirty="0" err="1"/>
              <a:t>backdoor.c</a:t>
            </a:r>
            <a:r>
              <a:rPr lang="en-US" altLang="ko-KR" dirty="0"/>
              <a:t>’ </a:t>
            </a:r>
            <a:r>
              <a:rPr lang="ko-KR" altLang="en-US" dirty="0"/>
              <a:t>파일 컴파일 수행 </a:t>
            </a:r>
            <a:r>
              <a:rPr lang="en-US" altLang="ko-KR" dirty="0"/>
              <a:t>(&gt; </a:t>
            </a:r>
            <a:r>
              <a:rPr lang="en-US" altLang="ko-KR" dirty="0" err="1"/>
              <a:t>gcc</a:t>
            </a:r>
            <a:r>
              <a:rPr lang="en-US" altLang="ko-KR" dirty="0"/>
              <a:t> -o ‘</a:t>
            </a:r>
            <a:r>
              <a:rPr lang="ko-KR" altLang="en-US" dirty="0" err="1"/>
              <a:t>처리후</a:t>
            </a:r>
            <a:r>
              <a:rPr lang="ko-KR" altLang="en-US" dirty="0"/>
              <a:t> 파일명’ ‘</a:t>
            </a:r>
            <a:r>
              <a:rPr lang="ko-KR" altLang="en-US" dirty="0" err="1"/>
              <a:t>컴</a:t>
            </a:r>
            <a:r>
              <a:rPr lang="ko-KR" altLang="en-US" dirty="0"/>
              <a:t> 파일 수행할 파일’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ls</a:t>
            </a:r>
            <a:r>
              <a:rPr lang="ko-KR" altLang="en-US" dirty="0"/>
              <a:t>명령어로 </a:t>
            </a:r>
            <a:r>
              <a:rPr lang="en-US" altLang="ko-KR" dirty="0" err="1"/>
              <a:t>backdoor.c</a:t>
            </a:r>
            <a:r>
              <a:rPr lang="ko-KR" altLang="en-US" dirty="0"/>
              <a:t>가 컴파일 된 바이너리 파일인 </a:t>
            </a:r>
            <a:r>
              <a:rPr lang="en-US" altLang="ko-KR" dirty="0"/>
              <a:t>backdoor</a:t>
            </a:r>
            <a:r>
              <a:rPr lang="ko-KR" altLang="en-US" dirty="0"/>
              <a:t>이 생김을 확인</a:t>
            </a:r>
          </a:p>
        </p:txBody>
      </p:sp>
      <p:pic>
        <p:nvPicPr>
          <p:cNvPr id="4" name="Object 9">
            <a:extLst>
              <a:ext uri="{FF2B5EF4-FFF2-40B4-BE49-F238E27FC236}">
                <a16:creationId xmlns:a16="http://schemas.microsoft.com/office/drawing/2014/main" id="{AFDDCEA7-ED6B-9F49-EDC5-D34DDAD3F6B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26434" y="1962150"/>
            <a:ext cx="5036366" cy="243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380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85D76A-2D65-F013-60B2-C3C7C6A71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SetUID</a:t>
            </a:r>
            <a:r>
              <a:rPr lang="ko-KR" altLang="en-US" dirty="0"/>
              <a:t>를 활용한 해킹 기법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366C0E-390A-215B-E098-07B9677A8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SetUID</a:t>
            </a:r>
            <a:r>
              <a:rPr lang="en-US" altLang="ko-KR" dirty="0"/>
              <a:t> </a:t>
            </a:r>
            <a:r>
              <a:rPr lang="ko-KR" altLang="en-US" dirty="0"/>
              <a:t>비트를 이용한 </a:t>
            </a:r>
            <a:r>
              <a:rPr lang="en-US" altLang="ko-KR" dirty="0"/>
              <a:t>Root</a:t>
            </a:r>
            <a:r>
              <a:rPr lang="ko-KR" altLang="en-US" dirty="0"/>
              <a:t>권한의 </a:t>
            </a:r>
            <a:r>
              <a:rPr lang="en-US" altLang="ko-KR" dirty="0"/>
              <a:t>bash </a:t>
            </a:r>
            <a:r>
              <a:rPr lang="ko-KR" altLang="en-US" dirty="0"/>
              <a:t>셸 획득</a:t>
            </a:r>
            <a:endParaRPr lang="en-US" altLang="ko-KR" dirty="0"/>
          </a:p>
          <a:p>
            <a:pPr lvl="1"/>
            <a:r>
              <a:rPr lang="en-US" altLang="ko-KR" dirty="0"/>
              <a:t>backdoor</a:t>
            </a:r>
            <a:r>
              <a:rPr lang="ko-KR" altLang="en-US" dirty="0"/>
              <a:t>프로그램 소유자</a:t>
            </a:r>
            <a:r>
              <a:rPr lang="en-US" altLang="ko-KR" dirty="0"/>
              <a:t>/</a:t>
            </a:r>
            <a:r>
              <a:rPr lang="ko-KR" altLang="en-US" dirty="0"/>
              <a:t>그룹소유자를 </a:t>
            </a:r>
            <a:r>
              <a:rPr lang="en-US" altLang="ko-KR" dirty="0"/>
              <a:t>root</a:t>
            </a:r>
            <a:r>
              <a:rPr lang="ko-KR" altLang="en-US" dirty="0"/>
              <a:t>로 변경</a:t>
            </a:r>
            <a:endParaRPr lang="en-US" altLang="ko-KR" dirty="0"/>
          </a:p>
          <a:p>
            <a:pPr lvl="2"/>
            <a:r>
              <a:rPr lang="en-US" altLang="ko-KR" dirty="0"/>
              <a:t>backdoor</a:t>
            </a:r>
            <a:r>
              <a:rPr lang="ko-KR" altLang="en-US" dirty="0"/>
              <a:t>프로그램에 </a:t>
            </a:r>
            <a:r>
              <a:rPr lang="en-US" altLang="ko-KR" dirty="0"/>
              <a:t>4755</a:t>
            </a:r>
            <a:r>
              <a:rPr lang="ko-KR" altLang="en-US" dirty="0"/>
              <a:t>권한 부여 </a:t>
            </a:r>
            <a:r>
              <a:rPr lang="en-US" altLang="ko-KR" dirty="0"/>
              <a:t>(</a:t>
            </a:r>
            <a:r>
              <a:rPr lang="en-US" altLang="ko-KR" dirty="0" err="1"/>
              <a:t>SetUID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Object 9">
            <a:extLst>
              <a:ext uri="{FF2B5EF4-FFF2-40B4-BE49-F238E27FC236}">
                <a16:creationId xmlns:a16="http://schemas.microsoft.com/office/drawing/2014/main" id="{CEF84BD4-E6BA-26A2-3077-DC0A1B57359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7400" y="1657350"/>
            <a:ext cx="5374285" cy="281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15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85D76A-2D65-F013-60B2-C3C7C6A71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SetUID</a:t>
            </a:r>
            <a:r>
              <a:rPr lang="ko-KR" altLang="en-US" dirty="0"/>
              <a:t>를 활용한 해킹 기법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366C0E-390A-215B-E098-07B9677A8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SetUID</a:t>
            </a:r>
            <a:r>
              <a:rPr lang="en-US" altLang="ko-KR" dirty="0"/>
              <a:t> </a:t>
            </a:r>
            <a:r>
              <a:rPr lang="ko-KR" altLang="en-US" dirty="0"/>
              <a:t>비트를 이용한 </a:t>
            </a:r>
            <a:r>
              <a:rPr lang="en-US" altLang="ko-KR" dirty="0"/>
              <a:t>Root</a:t>
            </a:r>
            <a:r>
              <a:rPr lang="ko-KR" altLang="en-US" dirty="0"/>
              <a:t>권한의 </a:t>
            </a:r>
            <a:r>
              <a:rPr lang="en-US" altLang="ko-KR" dirty="0"/>
              <a:t>bash </a:t>
            </a:r>
            <a:r>
              <a:rPr lang="ko-KR" altLang="en-US" dirty="0"/>
              <a:t>셸 획득</a:t>
            </a:r>
            <a:endParaRPr lang="en-US" altLang="ko-KR" dirty="0"/>
          </a:p>
          <a:p>
            <a:pPr lvl="1"/>
            <a:r>
              <a:rPr lang="ko-KR" altLang="en-US" dirty="0"/>
              <a:t>컴파일 후 </a:t>
            </a:r>
            <a:r>
              <a:rPr lang="en-US" altLang="ko-KR" dirty="0"/>
              <a:t>kang20207138(UID=1000) </a:t>
            </a:r>
            <a:r>
              <a:rPr lang="ko-KR" altLang="en-US" dirty="0"/>
              <a:t>계정으로 </a:t>
            </a:r>
            <a:r>
              <a:rPr lang="en-US" altLang="ko-KR" dirty="0"/>
              <a:t>./backdoor</a:t>
            </a:r>
            <a:r>
              <a:rPr lang="ko-KR" altLang="en-US" dirty="0"/>
              <a:t>를 실행하면 쉘 권한이 </a:t>
            </a:r>
            <a:r>
              <a:rPr lang="en-US" altLang="ko-KR" dirty="0"/>
              <a:t>root(UID=0)</a:t>
            </a:r>
            <a:r>
              <a:rPr lang="ko-KR" altLang="en-US" dirty="0"/>
              <a:t>으로 바뀜</a:t>
            </a:r>
            <a:endParaRPr lang="en-US" altLang="ko-KR" dirty="0"/>
          </a:p>
          <a:p>
            <a:pPr lvl="2"/>
            <a:r>
              <a:rPr lang="ko-KR" altLang="en-US" dirty="0"/>
              <a:t>여기에서 </a:t>
            </a:r>
            <a:r>
              <a:rPr lang="en-US" altLang="ko-KR" dirty="0"/>
              <a:t>exit </a:t>
            </a:r>
            <a:r>
              <a:rPr lang="ko-KR" altLang="en-US" dirty="0"/>
              <a:t>명령으로 셸을 빠져나가면 </a:t>
            </a:r>
            <a:r>
              <a:rPr lang="en-US" altLang="ko-KR" dirty="0"/>
              <a:t>./backdoor </a:t>
            </a:r>
            <a:r>
              <a:rPr lang="ko-KR" altLang="en-US" dirty="0"/>
              <a:t>프로세스가 끝나고 </a:t>
            </a:r>
            <a:r>
              <a:rPr lang="en-US" altLang="ko-KR" dirty="0"/>
              <a:t>EUID</a:t>
            </a:r>
            <a:r>
              <a:rPr lang="ko-KR" altLang="en-US" dirty="0"/>
              <a:t>가 다시 </a:t>
            </a:r>
            <a:r>
              <a:rPr lang="en-US" altLang="ko-KR" dirty="0"/>
              <a:t>1000</a:t>
            </a:r>
            <a:r>
              <a:rPr lang="ko-KR" altLang="en-US" dirty="0"/>
              <a:t>이 됨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 err="1"/>
              <a:t>uid</a:t>
            </a:r>
            <a:r>
              <a:rPr lang="en-US" altLang="ko-KR" dirty="0"/>
              <a:t> = 0, gid = 0, groups = 0 </a:t>
            </a:r>
            <a:r>
              <a:rPr lang="ko-KR" altLang="en-US" dirty="0"/>
              <a:t>으로 권한 획득에 성공함을 알 수 있음</a:t>
            </a:r>
            <a:r>
              <a:rPr lang="en-US" altLang="ko-KR" dirty="0"/>
              <a:t>.</a:t>
            </a:r>
          </a:p>
          <a:p>
            <a:pPr lvl="2"/>
            <a:endParaRPr lang="ko-KR" altLang="en-US" dirty="0"/>
          </a:p>
        </p:txBody>
      </p:sp>
      <p:pic>
        <p:nvPicPr>
          <p:cNvPr id="5" name="Object 9">
            <a:extLst>
              <a:ext uri="{FF2B5EF4-FFF2-40B4-BE49-F238E27FC236}">
                <a16:creationId xmlns:a16="http://schemas.microsoft.com/office/drawing/2014/main" id="{1CED29C8-470B-CC5F-274A-AA2D44F8F74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600" y="1598084"/>
            <a:ext cx="6248400" cy="2175934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3309AFB-A8A0-3D5A-3275-12EEF2DDA8AF}"/>
              </a:ext>
            </a:extLst>
          </p:cNvPr>
          <p:cNvCxnSpPr/>
          <p:nvPr/>
        </p:nvCxnSpPr>
        <p:spPr>
          <a:xfrm>
            <a:off x="1371600" y="2114550"/>
            <a:ext cx="55626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1B6B319-E687-639C-B0C2-2FC6BE153A71}"/>
              </a:ext>
            </a:extLst>
          </p:cNvPr>
          <p:cNvCxnSpPr/>
          <p:nvPr/>
        </p:nvCxnSpPr>
        <p:spPr>
          <a:xfrm>
            <a:off x="1371600" y="2647950"/>
            <a:ext cx="55626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778575B-C776-85BA-60F7-2D6776358D6B}"/>
              </a:ext>
            </a:extLst>
          </p:cNvPr>
          <p:cNvCxnSpPr/>
          <p:nvPr/>
        </p:nvCxnSpPr>
        <p:spPr>
          <a:xfrm>
            <a:off x="1371600" y="3409950"/>
            <a:ext cx="55626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969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2EB6C5-2E09-CBDC-C693-A588ECBD1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SetUID</a:t>
            </a:r>
            <a:r>
              <a:rPr lang="ko-KR" altLang="en-US" dirty="0"/>
              <a:t>를 활용한 해킹 기법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02A77D-7A25-0C91-B093-9D5513E5F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SetUID</a:t>
            </a:r>
            <a:r>
              <a:rPr lang="en-US" altLang="ko-KR" dirty="0"/>
              <a:t> </a:t>
            </a:r>
            <a:r>
              <a:rPr lang="ko-KR" altLang="en-US" dirty="0"/>
              <a:t>를 통한 공격을 수행해 봤음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실제 가능한 공격인가</a:t>
            </a:r>
            <a:r>
              <a:rPr lang="en-US" altLang="ko-KR" dirty="0"/>
              <a:t>?</a:t>
            </a:r>
          </a:p>
          <a:p>
            <a:pPr lvl="2"/>
            <a:r>
              <a:rPr lang="ko-KR" altLang="en-US" dirty="0"/>
              <a:t>특정 시스템을 공격하기 위해서는 공격 시나리오가 있어야 함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공격 시나리오의 타당성이 </a:t>
            </a:r>
            <a:r>
              <a:rPr lang="ko-KR" altLang="en-US" dirty="0" err="1"/>
              <a:t>있어야함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해당 공격 실습은 시스템 보안에 해당함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r>
              <a:rPr lang="en-US" altLang="ko-KR" dirty="0" err="1"/>
              <a:t>SetUID</a:t>
            </a:r>
            <a:r>
              <a:rPr lang="ko-KR" altLang="en-US" dirty="0"/>
              <a:t>를 통한 공격 시나리오</a:t>
            </a:r>
            <a:endParaRPr lang="en-US" altLang="ko-KR" dirty="0"/>
          </a:p>
          <a:p>
            <a:pPr lvl="1"/>
            <a:r>
              <a:rPr lang="ko-KR" altLang="en-US" dirty="0"/>
              <a:t>기존에 배포된 </a:t>
            </a:r>
            <a:r>
              <a:rPr lang="en-US" altLang="ko-KR" dirty="0"/>
              <a:t>root</a:t>
            </a:r>
            <a:r>
              <a:rPr lang="ko-KR" altLang="en-US" dirty="0"/>
              <a:t>권한의 </a:t>
            </a:r>
            <a:r>
              <a:rPr lang="en-US" altLang="ko-KR" dirty="0" err="1"/>
              <a:t>SetUID</a:t>
            </a:r>
            <a:r>
              <a:rPr lang="en-US" altLang="ko-KR" dirty="0"/>
              <a:t> </a:t>
            </a:r>
            <a:r>
              <a:rPr lang="ko-KR" altLang="en-US" dirty="0"/>
              <a:t>프로그램들의 취약점을 이용함</a:t>
            </a:r>
            <a:endParaRPr lang="en-US" altLang="ko-KR" dirty="0"/>
          </a:p>
          <a:p>
            <a:pPr lvl="1"/>
            <a:r>
              <a:rPr lang="ko-KR" altLang="en-US" dirty="0" err="1"/>
              <a:t>레이스컨디션</a:t>
            </a:r>
            <a:endParaRPr lang="en-US" altLang="ko-KR" dirty="0"/>
          </a:p>
          <a:p>
            <a:pPr lvl="1"/>
            <a:r>
              <a:rPr lang="ko-KR" altLang="en-US" dirty="0"/>
              <a:t>버퍼 </a:t>
            </a:r>
            <a:r>
              <a:rPr lang="ko-KR" altLang="en-US" dirty="0" err="1"/>
              <a:t>오버플로우</a:t>
            </a:r>
            <a:endParaRPr lang="en-US" altLang="ko-KR" dirty="0"/>
          </a:p>
          <a:p>
            <a:pPr lvl="1"/>
            <a:r>
              <a:rPr lang="ko-KR" altLang="en-US" dirty="0" err="1"/>
              <a:t>포맷스트링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3166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참고 문헌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오픈소스리눅스실무</a:t>
            </a:r>
            <a:r>
              <a:rPr lang="ko-KR" altLang="en-US" dirty="0"/>
              <a:t> 수업 자료</a:t>
            </a:r>
            <a:endParaRPr lang="en-US" altLang="ko-KR" dirty="0"/>
          </a:p>
          <a:p>
            <a:r>
              <a:rPr lang="ko-KR" altLang="en-US" dirty="0"/>
              <a:t>시스템 보안 수업 자료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6183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A02D16A-7DD5-7FD1-12EF-411FC7A478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57400" y="2495550"/>
            <a:ext cx="5105400" cy="433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>
                <a:solidFill>
                  <a:schemeClr val="bg1"/>
                </a:solidFill>
                <a:latin typeface="+mn-ea"/>
              </a:rPr>
              <a:t>Thank You</a:t>
            </a:r>
            <a:endParaRPr lang="ko-KR" altLang="en-US" sz="66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8326052"/>
      </p:ext>
    </p:extLst>
  </p:cSld>
  <p:clrMapOvr>
    <a:masterClrMapping/>
  </p:clrMapOvr>
  <p:transition spd="slow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81520-4FDF-45A3-9DB5-35AE46553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Vi</a:t>
            </a:r>
            <a:r>
              <a:rPr lang="ko-KR" altLang="en-US" dirty="0"/>
              <a:t> 에디터 </a:t>
            </a:r>
            <a:r>
              <a:rPr lang="en-US" altLang="ko-KR" dirty="0"/>
              <a:t>[ 7 ] - </a:t>
            </a:r>
            <a:r>
              <a:rPr lang="ko-KR" altLang="en-US" dirty="0"/>
              <a:t>리눅스 문서 편집기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CB97C4-8335-4721-AB39-4DFAEF32C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vi </a:t>
            </a:r>
            <a:r>
              <a:rPr lang="ko-KR" altLang="en-US" dirty="0"/>
              <a:t>동작 모드</a:t>
            </a:r>
            <a:endParaRPr lang="en-US" altLang="ko-KR" dirty="0"/>
          </a:p>
          <a:p>
            <a:pPr lvl="1"/>
            <a:r>
              <a:rPr lang="ko-KR" altLang="en-US" dirty="0"/>
              <a:t>그림을 보고 </a:t>
            </a:r>
            <a:r>
              <a:rPr lang="en-US" altLang="ko-KR" dirty="0"/>
              <a:t>vi </a:t>
            </a:r>
            <a:r>
              <a:rPr lang="ko-KR" altLang="en-US" dirty="0"/>
              <a:t>에디터 흐름을 파악하기</a:t>
            </a:r>
            <a:endParaRPr lang="en-US" altLang="ko-KR" dirty="0"/>
          </a:p>
          <a:p>
            <a:pPr lvl="2"/>
            <a:r>
              <a:rPr lang="ko-KR" altLang="en-US" dirty="0"/>
              <a:t>명령어 암기는 실습을 통해 익숙해지는 방식으로 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2C9F8EB-4F8A-6C29-8995-E917CDC83B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b="4224"/>
          <a:stretch/>
        </p:blipFill>
        <p:spPr>
          <a:xfrm>
            <a:off x="2691069" y="1657350"/>
            <a:ext cx="3761862" cy="310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43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81520-4FDF-45A3-9DB5-35AE46553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Vi</a:t>
            </a:r>
            <a:r>
              <a:rPr lang="ko-KR" altLang="en-US" dirty="0"/>
              <a:t> 에디터 </a:t>
            </a:r>
            <a:r>
              <a:rPr lang="en-US" altLang="ko-KR" dirty="0"/>
              <a:t>[ 7 ] - </a:t>
            </a:r>
            <a:r>
              <a:rPr lang="ko-KR" altLang="en-US" dirty="0"/>
              <a:t>리눅스 문서 편집기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CB97C4-8335-4721-AB39-4DFAEF32C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</a:t>
            </a:r>
            <a:endParaRPr lang="en-US" altLang="ko-KR" dirty="0"/>
          </a:p>
          <a:p>
            <a:pPr lvl="1"/>
            <a:r>
              <a:rPr lang="ko-KR" altLang="en-US" dirty="0"/>
              <a:t>이번 주차 실습은 </a:t>
            </a:r>
            <a:r>
              <a:rPr lang="en-US" altLang="ko-KR" dirty="0"/>
              <a:t>Linux2 </a:t>
            </a:r>
            <a:r>
              <a:rPr lang="ko-KR" altLang="en-US" dirty="0"/>
              <a:t>디렉토리에서 수행</a:t>
            </a:r>
            <a:endParaRPr lang="en-US" altLang="ko-KR" dirty="0"/>
          </a:p>
          <a:p>
            <a:pPr lvl="2"/>
            <a:r>
              <a:rPr lang="en-US" altLang="ko-KR" dirty="0" err="1"/>
              <a:t>mkdir</a:t>
            </a:r>
            <a:r>
              <a:rPr lang="en-US" altLang="ko-KR" dirty="0"/>
              <a:t> linux2 </a:t>
            </a:r>
            <a:r>
              <a:rPr lang="ko-KR" altLang="en-US" dirty="0"/>
              <a:t>로 리눅스 디렉토리를 만듦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cd linux2 </a:t>
            </a:r>
            <a:r>
              <a:rPr lang="ko-KR" altLang="en-US" dirty="0"/>
              <a:t>로 디렉토리 안으로 이동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tab :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자동 완성 기능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 </a:t>
            </a:r>
            <a:endParaRPr lang="ko-KR" altLang="en-US" b="0" i="0" dirty="0">
              <a:solidFill>
                <a:srgbClr val="202124"/>
              </a:solidFill>
              <a:effectLst/>
              <a:latin typeface="Apple SD Gothic Neo"/>
            </a:endParaRPr>
          </a:p>
          <a:p>
            <a:pPr lvl="2"/>
            <a:r>
              <a:rPr lang="ko-KR" altLang="en-US" b="0" i="0" dirty="0">
                <a:solidFill>
                  <a:srgbClr val="040C28"/>
                </a:solidFill>
                <a:effectLst/>
                <a:latin typeface="Apple SD Gothic Neo"/>
              </a:rPr>
              <a:t>리눅스 파일</a:t>
            </a:r>
            <a:r>
              <a:rPr lang="en-US" altLang="ko-KR" b="0" i="0" dirty="0">
                <a:solidFill>
                  <a:srgbClr val="040C28"/>
                </a:solidFill>
                <a:effectLst/>
                <a:latin typeface="Apple SD Gothic Neo"/>
              </a:rPr>
              <a:t>(</a:t>
            </a:r>
            <a:r>
              <a:rPr lang="ko-KR" altLang="en-US" dirty="0">
                <a:solidFill>
                  <a:srgbClr val="040C28"/>
                </a:solidFill>
                <a:latin typeface="Apple SD Gothic Neo"/>
              </a:rPr>
              <a:t>디렉토리</a:t>
            </a:r>
            <a:r>
              <a:rPr lang="en-US" altLang="ko-KR" dirty="0">
                <a:solidFill>
                  <a:srgbClr val="040C28"/>
                </a:solidFill>
                <a:latin typeface="Apple SD Gothic Neo"/>
              </a:rPr>
              <a:t>) </a:t>
            </a:r>
            <a:r>
              <a:rPr lang="ko-KR" altLang="en-US" b="0" i="0" dirty="0">
                <a:solidFill>
                  <a:srgbClr val="040C28"/>
                </a:solidFill>
                <a:effectLst/>
                <a:latin typeface="Apple SD Gothic Neo"/>
              </a:rPr>
              <a:t>의 첫 글자를 입력 후 </a:t>
            </a:r>
            <a:r>
              <a:rPr lang="en-US" altLang="ko-KR" b="0" i="0" dirty="0">
                <a:solidFill>
                  <a:srgbClr val="040C28"/>
                </a:solidFill>
                <a:effectLst/>
                <a:latin typeface="Apple SD Gothic Neo"/>
              </a:rPr>
              <a:t>tab</a:t>
            </a:r>
            <a:r>
              <a:rPr lang="ko-KR" altLang="en-US" b="0" i="0" dirty="0">
                <a:solidFill>
                  <a:srgbClr val="040C28"/>
                </a:solidFill>
                <a:effectLst/>
                <a:latin typeface="Apple SD Gothic Neo"/>
              </a:rPr>
              <a:t>을 누르면 나머지 글자가 자동 완성된다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Vi </a:t>
            </a:r>
            <a:r>
              <a:rPr lang="ko-KR" altLang="en-US" dirty="0"/>
              <a:t>시작</a:t>
            </a:r>
            <a:endParaRPr lang="en-US" altLang="ko-KR" dirty="0"/>
          </a:p>
          <a:p>
            <a:pPr lvl="1"/>
            <a:r>
              <a:rPr lang="ko-KR" altLang="en-US" dirty="0"/>
              <a:t>지정한 파일을 편집</a:t>
            </a:r>
            <a:endParaRPr lang="en-US" altLang="ko-KR" dirty="0"/>
          </a:p>
          <a:p>
            <a:pPr lvl="1"/>
            <a:r>
              <a:rPr lang="ko-KR" altLang="en-US" dirty="0"/>
              <a:t>파일명이 없는 경우 빈 파일 생성 </a:t>
            </a:r>
            <a:r>
              <a:rPr lang="en-US" altLang="ko-KR" dirty="0"/>
              <a:t>( </a:t>
            </a:r>
            <a:r>
              <a:rPr lang="ko-KR" altLang="en-US" dirty="0"/>
              <a:t>종료 시 저장 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vi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파일</a:t>
            </a:r>
            <a:r>
              <a:rPr lang="en-US" altLang="ko-KR" dirty="0"/>
              <a:t>]</a:t>
            </a:r>
          </a:p>
          <a:p>
            <a:pPr lvl="3"/>
            <a:r>
              <a:rPr lang="en-US" altLang="ko-KR" dirty="0"/>
              <a:t>:q</a:t>
            </a:r>
            <a:r>
              <a:rPr lang="ko-KR" altLang="en-US" dirty="0"/>
              <a:t> </a:t>
            </a:r>
            <a:r>
              <a:rPr lang="en-US" altLang="ko-KR" dirty="0"/>
              <a:t>&lt;-</a:t>
            </a:r>
            <a:r>
              <a:rPr lang="ko-KR" altLang="en-US" dirty="0"/>
              <a:t> 종료 명령어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55C6D4F-0234-C8B9-3004-3DB3E5F76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1047750"/>
            <a:ext cx="4343400" cy="55265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B82A1FF-DCE2-0CBA-6B72-8B8B68CB3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3838575"/>
            <a:ext cx="1914525" cy="2571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EE19820-8918-8232-520B-676E1B190D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2355" y="2694215"/>
            <a:ext cx="2247645" cy="2038350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29D71FEE-74CD-A134-FE26-019CA963392A}"/>
              </a:ext>
            </a:extLst>
          </p:cNvPr>
          <p:cNvSpPr/>
          <p:nvPr/>
        </p:nvSpPr>
        <p:spPr>
          <a:xfrm>
            <a:off x="4572000" y="3889602"/>
            <a:ext cx="228600" cy="12994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65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81520-4FDF-45A3-9DB5-35AE46553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Vi</a:t>
            </a:r>
            <a:r>
              <a:rPr lang="ko-KR" altLang="en-US" dirty="0"/>
              <a:t> 에디터 </a:t>
            </a:r>
            <a:r>
              <a:rPr lang="en-US" altLang="ko-KR" dirty="0"/>
              <a:t>[ 7 ] - </a:t>
            </a:r>
            <a:r>
              <a:rPr lang="ko-KR" altLang="en-US" dirty="0"/>
              <a:t>리눅스 문서 편집기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CB97C4-8335-4721-AB39-4DFAEF32C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vi</a:t>
            </a:r>
            <a:r>
              <a:rPr lang="ko-KR" altLang="en-US" dirty="0"/>
              <a:t> 시작</a:t>
            </a:r>
            <a:endParaRPr lang="en-US" altLang="ko-KR" dirty="0"/>
          </a:p>
          <a:p>
            <a:pPr lvl="1"/>
            <a:r>
              <a:rPr lang="en-US" altLang="ko-KR" dirty="0"/>
              <a:t>Vi filename : </a:t>
            </a:r>
            <a:r>
              <a:rPr lang="ko-KR" altLang="en-US" dirty="0"/>
              <a:t>주어진 파일 이름으로 편집을 시작함</a:t>
            </a:r>
            <a:r>
              <a:rPr lang="en-US" altLang="ko-KR" dirty="0"/>
              <a:t>. </a:t>
            </a:r>
            <a:r>
              <a:rPr lang="ko-KR" altLang="en-US" dirty="0"/>
              <a:t>파일이 존재하지 않으면 새로 만들어 짐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Vi + 15 filename : </a:t>
            </a:r>
            <a:r>
              <a:rPr lang="ko-KR" altLang="en-US" dirty="0"/>
              <a:t>파일을 열 때 </a:t>
            </a:r>
            <a:r>
              <a:rPr lang="en-US" altLang="ko-KR" dirty="0"/>
              <a:t>15</a:t>
            </a:r>
            <a:r>
              <a:rPr lang="ko-KR" altLang="en-US" dirty="0"/>
              <a:t>번째 줄로 커서를 보냄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Vi -R filename : view</a:t>
            </a:r>
            <a:r>
              <a:rPr lang="ko-KR" altLang="en-US" dirty="0"/>
              <a:t> </a:t>
            </a:r>
            <a:r>
              <a:rPr lang="en-US" altLang="ko-KR" dirty="0"/>
              <a:t>filename </a:t>
            </a:r>
            <a:r>
              <a:rPr lang="ko-KR" altLang="en-US" dirty="0"/>
              <a:t>파일을 읽기 전용으로 읽음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Vi –r filename : </a:t>
            </a:r>
            <a:r>
              <a:rPr lang="ko-KR" altLang="en-US" dirty="0"/>
              <a:t>깨진 파일을 복구함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Vi</a:t>
            </a:r>
            <a:r>
              <a:rPr lang="ko-KR" altLang="en-US" dirty="0"/>
              <a:t> 저장과 종료</a:t>
            </a:r>
            <a:endParaRPr lang="en-US" altLang="ko-KR" dirty="0"/>
          </a:p>
          <a:p>
            <a:pPr lvl="1"/>
            <a:r>
              <a:rPr lang="ko-KR" altLang="en-US" dirty="0"/>
              <a:t>명령 모드로 종료</a:t>
            </a:r>
            <a:endParaRPr lang="en-US" altLang="ko-KR" dirty="0"/>
          </a:p>
          <a:p>
            <a:pPr lvl="2"/>
            <a:r>
              <a:rPr lang="en-US" altLang="ko-KR" dirty="0" err="1"/>
              <a:t>zz</a:t>
            </a:r>
            <a:endParaRPr lang="en-US" altLang="ko-KR" dirty="0"/>
          </a:p>
          <a:p>
            <a:pPr lvl="1"/>
            <a:r>
              <a:rPr lang="ko-KR" altLang="en-US" dirty="0"/>
              <a:t>마지막행 모드에서 저장과 종료</a:t>
            </a:r>
            <a:endParaRPr lang="en-US" altLang="ko-KR" dirty="0"/>
          </a:p>
          <a:p>
            <a:pPr lvl="2"/>
            <a:r>
              <a:rPr lang="en-US" altLang="ko-KR" dirty="0"/>
              <a:t>:q		// </a:t>
            </a:r>
            <a:r>
              <a:rPr lang="ko-KR" altLang="en-US" dirty="0"/>
              <a:t>파일이 저장되지 않았으면 종료 불가</a:t>
            </a:r>
            <a:endParaRPr lang="en-US" altLang="ko-KR" dirty="0"/>
          </a:p>
          <a:p>
            <a:pPr lvl="2"/>
            <a:r>
              <a:rPr lang="en-US" altLang="ko-KR" dirty="0"/>
              <a:t>:q!		// </a:t>
            </a:r>
            <a:r>
              <a:rPr lang="ko-KR" altLang="en-US" dirty="0"/>
              <a:t>변경된 내용을 저장하지 않고 종료</a:t>
            </a:r>
            <a:endParaRPr lang="en-US" altLang="ko-KR" dirty="0"/>
          </a:p>
          <a:p>
            <a:pPr lvl="2"/>
            <a:r>
              <a:rPr lang="en-US" altLang="ko-KR" dirty="0"/>
              <a:t>:w	</a:t>
            </a:r>
            <a:r>
              <a:rPr lang="ko-KR" altLang="en-US" dirty="0"/>
              <a:t>파일명</a:t>
            </a:r>
            <a:r>
              <a:rPr lang="en-US" altLang="ko-KR" dirty="0"/>
              <a:t>	// </a:t>
            </a:r>
            <a:r>
              <a:rPr lang="ko-KR" altLang="en-US" dirty="0"/>
              <a:t>파일명으로 저장</a:t>
            </a:r>
            <a:endParaRPr lang="en-US" altLang="ko-KR" dirty="0"/>
          </a:p>
          <a:p>
            <a:pPr lvl="2"/>
            <a:r>
              <a:rPr lang="en-US" altLang="ko-KR" dirty="0"/>
              <a:t>:</a:t>
            </a:r>
            <a:r>
              <a:rPr lang="en-US" altLang="ko-KR" dirty="0" err="1"/>
              <a:t>wq</a:t>
            </a:r>
            <a:r>
              <a:rPr lang="en-US" altLang="ko-KR" dirty="0"/>
              <a:t> </a:t>
            </a:r>
            <a:r>
              <a:rPr lang="ko-KR" altLang="en-US" dirty="0"/>
              <a:t>또는 </a:t>
            </a:r>
            <a:r>
              <a:rPr lang="en-US" altLang="ko-KR" dirty="0"/>
              <a:t>:</a:t>
            </a:r>
            <a:r>
              <a:rPr lang="en-US" altLang="ko-KR" dirty="0" err="1"/>
              <a:t>wq</a:t>
            </a:r>
            <a:r>
              <a:rPr lang="en-US" altLang="ko-KR" dirty="0"/>
              <a:t>!	//</a:t>
            </a:r>
            <a:r>
              <a:rPr lang="ko-KR" altLang="en-US" dirty="0"/>
              <a:t> 저장 후 종료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35913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81520-4FDF-45A3-9DB5-35AE46553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Vi</a:t>
            </a:r>
            <a:r>
              <a:rPr lang="ko-KR" altLang="en-US" dirty="0"/>
              <a:t> 에디터 </a:t>
            </a:r>
            <a:r>
              <a:rPr lang="en-US" altLang="ko-KR" dirty="0"/>
              <a:t>[ 7 ] - </a:t>
            </a:r>
            <a:r>
              <a:rPr lang="ko-KR" altLang="en-US" dirty="0"/>
              <a:t>리눅스 문서 편집기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CB97C4-8335-4721-AB39-4DFAEF32C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Vi </a:t>
            </a:r>
            <a:r>
              <a:rPr lang="ko-KR" altLang="en-US" dirty="0"/>
              <a:t>입력 모드</a:t>
            </a:r>
            <a:endParaRPr lang="en-US" altLang="ko-KR" dirty="0"/>
          </a:p>
          <a:p>
            <a:pPr lvl="1"/>
            <a:r>
              <a:rPr lang="ko-KR" altLang="en-US" dirty="0"/>
              <a:t>명령 모드에서 편집 명령키를 누르면 입력 모드로 변경</a:t>
            </a:r>
            <a:endParaRPr lang="en-US" altLang="ko-KR" dirty="0"/>
          </a:p>
          <a:p>
            <a:pPr lvl="1"/>
            <a:r>
              <a:rPr lang="en-US" altLang="ko-KR" dirty="0"/>
              <a:t>ESC </a:t>
            </a:r>
            <a:r>
              <a:rPr lang="ko-KR" altLang="en-US" dirty="0"/>
              <a:t>키를 누르면 다시 명령 모드로 변경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C6ED28-6DBB-5172-4A62-3E6356BF04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t="9850"/>
          <a:stretch/>
        </p:blipFill>
        <p:spPr>
          <a:xfrm>
            <a:off x="1957387" y="1764407"/>
            <a:ext cx="5229225" cy="263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74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81520-4FDF-45A3-9DB5-35AE46553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Vi</a:t>
            </a:r>
            <a:r>
              <a:rPr lang="ko-KR" altLang="en-US" dirty="0"/>
              <a:t> 에디터 </a:t>
            </a:r>
            <a:r>
              <a:rPr lang="en-US" altLang="ko-KR" dirty="0"/>
              <a:t>[ 7 ] - </a:t>
            </a:r>
            <a:r>
              <a:rPr lang="ko-KR" altLang="en-US" dirty="0"/>
              <a:t>리눅스 문서 편집기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CB97C4-8335-4721-AB39-4DFAEF32C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문서 편집 예</a:t>
            </a:r>
            <a:endParaRPr lang="en-US" altLang="ko-KR" dirty="0"/>
          </a:p>
          <a:p>
            <a:pPr lvl="1"/>
            <a:r>
              <a:rPr lang="en-US" altLang="ko-KR" dirty="0"/>
              <a:t>Vi</a:t>
            </a:r>
            <a:r>
              <a:rPr lang="ko-KR" altLang="en-US" dirty="0"/>
              <a:t>를 실행하고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명령키를 입력해 편집 모드로 변경</a:t>
            </a:r>
            <a:endParaRPr lang="en-US" altLang="ko-KR" dirty="0"/>
          </a:p>
          <a:p>
            <a:pPr lvl="2"/>
            <a:r>
              <a:rPr lang="en-US" altLang="ko-KR" dirty="0" err="1"/>
              <a:t>linux</a:t>
            </a:r>
            <a:endParaRPr lang="en-US" altLang="ko-KR" dirty="0"/>
          </a:p>
          <a:p>
            <a:pPr lvl="2"/>
            <a:r>
              <a:rPr lang="en-US" altLang="ko-KR" dirty="0"/>
              <a:t>vi editor </a:t>
            </a:r>
            <a:r>
              <a:rPr lang="ko-KR" altLang="en-US" dirty="0"/>
              <a:t>라고 내용 입력</a:t>
            </a:r>
            <a:endParaRPr lang="en-US" altLang="ko-KR" dirty="0"/>
          </a:p>
          <a:p>
            <a:pPr lvl="3"/>
            <a:r>
              <a:rPr lang="ko-KR" altLang="en-US" dirty="0"/>
              <a:t>내용 잘못 입력 시 </a:t>
            </a:r>
            <a:r>
              <a:rPr lang="en-US" altLang="ko-KR" dirty="0"/>
              <a:t>ESC </a:t>
            </a:r>
            <a:r>
              <a:rPr lang="ko-KR" altLang="en-US" dirty="0"/>
              <a:t>누른 후 </a:t>
            </a:r>
            <a:r>
              <a:rPr lang="en-US" altLang="ko-KR" dirty="0"/>
              <a:t>x</a:t>
            </a:r>
            <a:r>
              <a:rPr lang="ko-KR" altLang="en-US" dirty="0"/>
              <a:t>를 눌러 삭제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i</a:t>
            </a:r>
            <a:r>
              <a:rPr lang="en-US" altLang="ko-KR" dirty="0"/>
              <a:t>, a, o </a:t>
            </a:r>
            <a:r>
              <a:rPr lang="ko-KR" altLang="en-US" dirty="0"/>
              <a:t>명령키의 차이</a:t>
            </a:r>
            <a:endParaRPr lang="en-US" altLang="ko-KR" dirty="0"/>
          </a:p>
          <a:p>
            <a:pPr lvl="2"/>
            <a:r>
              <a:rPr lang="en-US" altLang="ko-KR" dirty="0" err="1"/>
              <a:t>i</a:t>
            </a:r>
            <a:r>
              <a:rPr lang="ko-KR" altLang="en-US" dirty="0"/>
              <a:t> 명령키는 현재 커서 위치에서 문자 삽입</a:t>
            </a:r>
            <a:endParaRPr lang="en-US" altLang="ko-KR" dirty="0"/>
          </a:p>
          <a:p>
            <a:pPr lvl="2"/>
            <a:r>
              <a:rPr lang="en-US" altLang="ko-KR" dirty="0"/>
              <a:t>a </a:t>
            </a:r>
            <a:r>
              <a:rPr lang="ko-KR" altLang="en-US" dirty="0"/>
              <a:t>명령키는 현재 커서 위치 다음에 문자 추가</a:t>
            </a:r>
            <a:endParaRPr lang="en-US" altLang="ko-KR" dirty="0"/>
          </a:p>
          <a:p>
            <a:pPr lvl="2"/>
            <a:r>
              <a:rPr lang="en-US" altLang="ko-KR" dirty="0"/>
              <a:t>o </a:t>
            </a:r>
            <a:r>
              <a:rPr lang="ko-KR" altLang="en-US" dirty="0"/>
              <a:t>명령키는 현재 커서 다음 라인데 문자 삽입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I, A, O </a:t>
            </a:r>
            <a:r>
              <a:rPr lang="ko-KR" altLang="en-US" dirty="0"/>
              <a:t>명령키의 차이</a:t>
            </a:r>
            <a:endParaRPr lang="en-US" altLang="ko-KR" dirty="0"/>
          </a:p>
          <a:p>
            <a:pPr lvl="2"/>
            <a:r>
              <a:rPr lang="en-US" altLang="ko-KR" dirty="0"/>
              <a:t>I </a:t>
            </a:r>
            <a:r>
              <a:rPr lang="ko-KR" altLang="en-US" dirty="0"/>
              <a:t>명령키는 현재 라인 제일 앞에 문자 삽입</a:t>
            </a:r>
            <a:endParaRPr lang="en-US" altLang="ko-KR" dirty="0"/>
          </a:p>
          <a:p>
            <a:pPr lvl="2"/>
            <a:r>
              <a:rPr lang="en-US" altLang="ko-KR" dirty="0"/>
              <a:t>A </a:t>
            </a:r>
            <a:r>
              <a:rPr lang="ko-KR" altLang="en-US" dirty="0"/>
              <a:t>명령키는 현재 라인 제일 뒤에 문자 추가</a:t>
            </a:r>
            <a:endParaRPr lang="en-US" altLang="ko-KR" dirty="0"/>
          </a:p>
          <a:p>
            <a:pPr lvl="2"/>
            <a:r>
              <a:rPr lang="en-US" altLang="ko-KR" dirty="0"/>
              <a:t>O </a:t>
            </a:r>
            <a:r>
              <a:rPr lang="ko-KR" altLang="en-US" dirty="0"/>
              <a:t>명령키는 현재 라인 이전 라인에 문자 삽입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DDFB6E2-BF24-5F47-8DD6-6E89DD7CB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2343150"/>
            <a:ext cx="2123859" cy="1104898"/>
          </a:xfrm>
          <a:prstGeom prst="rect">
            <a:avLst/>
          </a:prstGeom>
        </p:spPr>
      </p:pic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72D9AB1C-D9BB-D5AA-FB1E-07306CCD0B83}"/>
              </a:ext>
            </a:extLst>
          </p:cNvPr>
          <p:cNvCxnSpPr>
            <a:cxnSpLocks/>
          </p:cNvCxnSpPr>
          <p:nvPr/>
        </p:nvCxnSpPr>
        <p:spPr>
          <a:xfrm rot="5400000">
            <a:off x="5662239" y="2466974"/>
            <a:ext cx="857252" cy="1"/>
          </a:xfrm>
          <a:prstGeom prst="bentConnector3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C95316D3-D00D-2E03-4EE9-211354A2F1CC}"/>
              </a:ext>
            </a:extLst>
          </p:cNvPr>
          <p:cNvCxnSpPr>
            <a:cxnSpLocks/>
          </p:cNvCxnSpPr>
          <p:nvPr/>
        </p:nvCxnSpPr>
        <p:spPr>
          <a:xfrm rot="5400000">
            <a:off x="5804305" y="2406246"/>
            <a:ext cx="857251" cy="121459"/>
          </a:xfrm>
          <a:prstGeom prst="bentConnector3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9F3B5C0-1573-7C3B-785C-5AD4AB0AC246}"/>
              </a:ext>
            </a:extLst>
          </p:cNvPr>
          <p:cNvSpPr txBox="1"/>
          <p:nvPr/>
        </p:nvSpPr>
        <p:spPr>
          <a:xfrm>
            <a:off x="5966471" y="1644818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i</a:t>
            </a:r>
            <a:endParaRPr lang="ko-KR" alt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7BC91E-EDA4-C2CF-CBC9-C7985C43A4AF}"/>
              </a:ext>
            </a:extLst>
          </p:cNvPr>
          <p:cNvSpPr txBox="1"/>
          <p:nvPr/>
        </p:nvSpPr>
        <p:spPr>
          <a:xfrm>
            <a:off x="6172201" y="162081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a</a:t>
            </a:r>
            <a:endParaRPr lang="ko-KR" altLang="en-US" b="1" dirty="0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12AC8CF3-BD04-6F67-C11C-9AFC0CD8B7D5}"/>
              </a:ext>
            </a:extLst>
          </p:cNvPr>
          <p:cNvCxnSpPr>
            <a:cxnSpLocks/>
          </p:cNvCxnSpPr>
          <p:nvPr/>
        </p:nvCxnSpPr>
        <p:spPr>
          <a:xfrm flipV="1">
            <a:off x="5031702" y="3168133"/>
            <a:ext cx="641614" cy="114302"/>
          </a:xfrm>
          <a:prstGeom prst="bentConnector3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5B8B024-6076-0ADC-E8B8-F182984BFB09}"/>
              </a:ext>
            </a:extLst>
          </p:cNvPr>
          <p:cNvSpPr txBox="1"/>
          <p:nvPr/>
        </p:nvSpPr>
        <p:spPr>
          <a:xfrm>
            <a:off x="4740979" y="3078716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o</a:t>
            </a:r>
            <a:endParaRPr lang="ko-KR" altLang="en-US" b="1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A30DE01-CC53-2F7C-D239-D59607EBBB8C}"/>
              </a:ext>
            </a:extLst>
          </p:cNvPr>
          <p:cNvCxnSpPr>
            <a:cxnSpLocks/>
          </p:cNvCxnSpPr>
          <p:nvPr/>
        </p:nvCxnSpPr>
        <p:spPr>
          <a:xfrm>
            <a:off x="4993391" y="2751317"/>
            <a:ext cx="685799" cy="136901"/>
          </a:xfrm>
          <a:prstGeom prst="bentConnector3">
            <a:avLst>
              <a:gd name="adj1" fmla="val 50000"/>
            </a:avLst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CA7FD5D-0675-FB02-C229-E555EDD06BB8}"/>
              </a:ext>
            </a:extLst>
          </p:cNvPr>
          <p:cNvSpPr txBox="1"/>
          <p:nvPr/>
        </p:nvSpPr>
        <p:spPr>
          <a:xfrm>
            <a:off x="4667500" y="2576035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O</a:t>
            </a:r>
            <a:endParaRPr lang="ko-KR" altLang="en-US" b="1" dirty="0"/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E3EF0837-27BD-D357-A021-FB3B521EB863}"/>
              </a:ext>
            </a:extLst>
          </p:cNvPr>
          <p:cNvCxnSpPr>
            <a:cxnSpLocks/>
          </p:cNvCxnSpPr>
          <p:nvPr/>
        </p:nvCxnSpPr>
        <p:spPr>
          <a:xfrm rot="5400000">
            <a:off x="5308212" y="2493121"/>
            <a:ext cx="857252" cy="1"/>
          </a:xfrm>
          <a:prstGeom prst="bentConnector3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548CFF5-C4E8-CC31-BB04-9E62FB2D189C}"/>
              </a:ext>
            </a:extLst>
          </p:cNvPr>
          <p:cNvSpPr txBox="1"/>
          <p:nvPr/>
        </p:nvSpPr>
        <p:spPr>
          <a:xfrm>
            <a:off x="5590607" y="1644818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I</a:t>
            </a:r>
            <a:endParaRPr lang="ko-KR" altLang="en-US" b="1" dirty="0"/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B99D2DAA-120E-2563-0794-A349242E25A0}"/>
              </a:ext>
            </a:extLst>
          </p:cNvPr>
          <p:cNvCxnSpPr>
            <a:cxnSpLocks/>
          </p:cNvCxnSpPr>
          <p:nvPr/>
        </p:nvCxnSpPr>
        <p:spPr>
          <a:xfrm rot="5400000">
            <a:off x="6035439" y="2322718"/>
            <a:ext cx="857251" cy="340809"/>
          </a:xfrm>
          <a:prstGeom prst="bentConnector3">
            <a:avLst>
              <a:gd name="adj1" fmla="val 65238"/>
            </a:avLst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B06D50B-939C-C9E5-F71C-80242EE8E931}"/>
              </a:ext>
            </a:extLst>
          </p:cNvPr>
          <p:cNvSpPr txBox="1"/>
          <p:nvPr/>
        </p:nvSpPr>
        <p:spPr>
          <a:xfrm>
            <a:off x="6464064" y="163281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A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8832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기본슬라이드#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50126_행복마루 PPT">
      <a:majorFont>
        <a:latin typeface="Impact"/>
        <a:ea typeface="HY헤드라인M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70849</TotalTime>
  <Words>3133</Words>
  <Application>Microsoft Office PowerPoint</Application>
  <PresentationFormat>화면 슬라이드 쇼(16:9)</PresentationFormat>
  <Paragraphs>489</Paragraphs>
  <Slides>49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7" baseType="lpstr">
      <vt:lpstr>Apple SD Gothic Neo</vt:lpstr>
      <vt:lpstr>HY헤드라인M</vt:lpstr>
      <vt:lpstr>굴림</vt:lpstr>
      <vt:lpstr>맑은 고딕</vt:lpstr>
      <vt:lpstr>Arial</vt:lpstr>
      <vt:lpstr>Impact</vt:lpstr>
      <vt:lpstr>Symbol</vt:lpstr>
      <vt:lpstr>기본슬라이드#01</vt:lpstr>
      <vt:lpstr>리눅스 기본 지식 (2)</vt:lpstr>
      <vt:lpstr>목차</vt:lpstr>
      <vt:lpstr>vi 에디터 [7]</vt:lpstr>
      <vt:lpstr>Vi 에디터 [ 7 ] - 리눅스 문서 편집기</vt:lpstr>
      <vt:lpstr>Vi 에디터 [ 7 ] - 리눅스 문서 편집기</vt:lpstr>
      <vt:lpstr>Vi 에디터 [ 7 ] - 리눅스 문서 편집기</vt:lpstr>
      <vt:lpstr>Vi 에디터 [ 7 ] - 리눅스 문서 편집기</vt:lpstr>
      <vt:lpstr>Vi 에디터 [ 7 ] - 리눅스 문서 편집기</vt:lpstr>
      <vt:lpstr>Vi 에디터 [ 7 ] - 리눅스 문서 편집기</vt:lpstr>
      <vt:lpstr>Vi 에디터 [ 7 ] - 리눅스 문서 편집기</vt:lpstr>
      <vt:lpstr>Vi 에디터 [ 7 ] - 리눅스 문서 편집기</vt:lpstr>
      <vt:lpstr>Vi 에디터 [ 7 ] - 리눅스 문서 편집기</vt:lpstr>
      <vt:lpstr>Vi 에디터 [ 7 ] - 리눅스 문서 편집기</vt:lpstr>
      <vt:lpstr>Vi 에디터 [ 7 ] - 리눅스 문서 편집기</vt:lpstr>
      <vt:lpstr>Vi 에디터 [ 7 ] - 리눅스 문서 편집기</vt:lpstr>
      <vt:lpstr>Vi 에디터 [ 7 ] - 리눅스 문서 편집기</vt:lpstr>
      <vt:lpstr>Vi 에디터 [ 7 ] - 리눅스 문서 편집기</vt:lpstr>
      <vt:lpstr>Vi 에디터 [ 7 ] - 리눅스 문서 편집기</vt:lpstr>
      <vt:lpstr>Vi 에디터 [ 7 ] - 리눅스 문서 편집기</vt:lpstr>
      <vt:lpstr>리눅스/유닉스 계정과 권한 체계</vt:lpstr>
      <vt:lpstr>리눅스/유닉스 계정과 권한 체계</vt:lpstr>
      <vt:lpstr>리눅스/유닉스 계정과 권한 체계</vt:lpstr>
      <vt:lpstr>리눅스/유닉스 계정과 권한 체계</vt:lpstr>
      <vt:lpstr>리눅스/유닉스 계정과 권한 체계</vt:lpstr>
      <vt:lpstr>리눅스/유닉스 계정과 권한 체계</vt:lpstr>
      <vt:lpstr>리눅스/유닉스 계정과 권한 체계</vt:lpstr>
      <vt:lpstr>리눅스/유닉스에서 파일에 대한 접근권한 작성</vt:lpstr>
      <vt:lpstr>리눅스/유닉스에서 파일에 대한 접근권한 작성</vt:lpstr>
      <vt:lpstr>리눅스/유닉스에서 파일에 대한 접근권한 작성</vt:lpstr>
      <vt:lpstr>리눅스/유닉스에서 파일에 대한 접근권한 작성</vt:lpstr>
      <vt:lpstr>리눅스/유닉스의 권한 상승</vt:lpstr>
      <vt:lpstr>리눅스/유닉스의 권한 상승</vt:lpstr>
      <vt:lpstr>리눅스/유닉스의 권한 상승</vt:lpstr>
      <vt:lpstr>리눅스/유닉스의 권한 상승</vt:lpstr>
      <vt:lpstr>리눅스/유닉스의 권한 상승</vt:lpstr>
      <vt:lpstr>리눅스/유닉스의 권한 상승</vt:lpstr>
      <vt:lpstr>SetUID를 활용한 해킹 기법</vt:lpstr>
      <vt:lpstr>SetUID를 활용한 해킹 기법</vt:lpstr>
      <vt:lpstr>SetUID를 활용한 해킹 기법</vt:lpstr>
      <vt:lpstr>SetUID를 활용한 해킹 기법</vt:lpstr>
      <vt:lpstr>SetUID를 활용한 해킹 기법</vt:lpstr>
      <vt:lpstr>SetUID를 활용한 해킹 기법</vt:lpstr>
      <vt:lpstr>SetUID를 활용한 해킹 기법</vt:lpstr>
      <vt:lpstr>SetUID를 활용한 해킹 기법</vt:lpstr>
      <vt:lpstr>SetUID를 활용한 해킹 기법</vt:lpstr>
      <vt:lpstr>SetUID를 활용한 해킹 기법</vt:lpstr>
      <vt:lpstr>SetUID를 활용한 해킹 기법</vt:lpstr>
      <vt:lpstr>참고 문헌</vt:lpstr>
      <vt:lpstr>Thank You</vt:lpstr>
    </vt:vector>
  </TitlesOfParts>
  <Company>해킹대응기술연구실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김지홍</dc:creator>
  <cp:lastModifiedBy>강도희</cp:lastModifiedBy>
  <cp:revision>1973</cp:revision>
  <dcterms:created xsi:type="dcterms:W3CDTF">2013-04-14T18:18:29Z</dcterms:created>
  <dcterms:modified xsi:type="dcterms:W3CDTF">2023-05-14T13:09:41Z</dcterms:modified>
</cp:coreProperties>
</file>