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792">
          <p15:clr>
            <a:srgbClr val="A4A3A4"/>
          </p15:clr>
        </p15:guide>
        <p15:guide id="5" pos="3792">
          <p15:clr>
            <a:srgbClr val="A4A3A4"/>
          </p15:clr>
        </p15:guide>
        <p15:guide id="6" pos="1056">
          <p15:clr>
            <a:srgbClr val="A4A3A4"/>
          </p15:clr>
        </p15:guide>
        <p15:guide id="7" orient="horz" pos="660">
          <p15:clr>
            <a:srgbClr val="A4A3A4"/>
          </p15:clr>
        </p15:guide>
        <p15:guide id="8" orient="horz" pos="756">
          <p15:clr>
            <a:srgbClr val="A4A3A4"/>
          </p15:clr>
        </p15:guide>
        <p15:guide id="9" orient="horz" pos="564">
          <p15:clr>
            <a:srgbClr val="A4A3A4"/>
          </p15:clr>
        </p15:guide>
        <p15:guide id="10" orient="horz" pos="3108">
          <p15:clr>
            <a:srgbClr val="A4A3A4"/>
          </p15:clr>
        </p15:guide>
        <p15:guide id="11" pos="2880">
          <p15:clr>
            <a:srgbClr val="A4A3A4"/>
          </p15:clr>
        </p15:guide>
        <p15:guide id="1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rarWkFOn7kVmAF39Sqm4RLoV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41" y="43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슬라이드#01">
  <p:cSld name="1_제목슬라이드#0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SHIELD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@2023, HALLYM SECURITY TEAM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/>
          <p:nvPr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한림대학교 정보과학대학 씨애랑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4"/>
          <p:cNvCxnSpPr/>
          <p:nvPr/>
        </p:nvCxnSpPr>
        <p:spPr>
          <a:xfrm>
            <a:off x="6096000" y="2031750"/>
            <a:ext cx="0" cy="844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4"/>
          <p:cNvSpPr txBox="1"/>
          <p:nvPr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HALLYM SECURITY TEAM SHIELD )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14"/>
          <p:cNvCxnSpPr/>
          <p:nvPr/>
        </p:nvCxnSpPr>
        <p:spPr>
          <a:xfrm>
            <a:off x="6096000" y="2454165"/>
            <a:ext cx="274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sz="2600" b="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609602" y="2596199"/>
            <a:ext cx="5257792" cy="36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  <a:defRPr sz="12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1585" y="4509297"/>
            <a:ext cx="535634" cy="5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슬라이드#02">
  <p:cSld name="제목슬라이드#02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  <a:defRPr sz="2800" b="1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733800" y="158115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1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685800" y="1535430"/>
            <a:ext cx="7756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타슬라이드#01">
  <p:cSld name="기타슬라이드#0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sz="2600" b="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16"/>
          <p:cNvCxnSpPr/>
          <p:nvPr/>
        </p:nvCxnSpPr>
        <p:spPr>
          <a:xfrm>
            <a:off x="1828800" y="272415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6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슬라이드#01">
  <p:cSld name="내용슬라이드#0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7"/>
          <p:cNvCxnSpPr/>
          <p:nvPr/>
        </p:nvCxnSpPr>
        <p:spPr>
          <a:xfrm>
            <a:off x="478155" y="666750"/>
            <a:ext cx="8118107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□"/>
              <a:defRPr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5275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8580120" y="4865986"/>
            <a:ext cx="190500" cy="14097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8801100" y="4865986"/>
            <a:ext cx="190500" cy="14097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Impact"/>
              <a:buNone/>
              <a:defRPr sz="2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Malgun Gothic"/>
              <a:buChar char="▶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/>
          <p:nvPr/>
        </p:nvSpPr>
        <p:spPr>
          <a:xfrm>
            <a:off x="3972058" y="5004818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3"/>
          <p:cNvCxnSpPr/>
          <p:nvPr/>
        </p:nvCxnSpPr>
        <p:spPr>
          <a:xfrm rot="10800000" flipH="1">
            <a:off x="716280" y="4936471"/>
            <a:ext cx="7741920" cy="56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3"/>
          <p:cNvSpPr txBox="1"/>
          <p:nvPr/>
        </p:nvSpPr>
        <p:spPr>
          <a:xfrm>
            <a:off x="8563108" y="4857647"/>
            <a:ext cx="222752" cy="14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283" y="4529707"/>
            <a:ext cx="535433" cy="5354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916">
          <p15:clr>
            <a:srgbClr val="F26B43"/>
          </p15:clr>
        </p15:guide>
        <p15:guide id="4" pos="240">
          <p15:clr>
            <a:srgbClr val="F26B43"/>
          </p15:clr>
        </p15:guide>
        <p15:guide id="5" pos="5520">
          <p15:clr>
            <a:srgbClr val="F26B43"/>
          </p15:clr>
        </p15:guide>
        <p15:guide id="6" orient="horz" pos="708">
          <p15:clr>
            <a:srgbClr val="F26B43"/>
          </p15:clr>
        </p15:guide>
        <p15:guide id="7" orient="horz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a.or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</a:pPr>
            <a:r>
              <a:rPr lang="ko-KR"/>
              <a:t>2023 실드 [보안 팀] ORIENTATION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1"/>
          </p:nvPr>
        </p:nvSpPr>
        <p:spPr>
          <a:xfrm>
            <a:off x="609600" y="2495550"/>
            <a:ext cx="5029199" cy="36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</a:pPr>
            <a:r>
              <a:rPr lang="ko-KR">
                <a:latin typeface="Impact"/>
                <a:ea typeface="Impact"/>
                <a:cs typeface="Impact"/>
                <a:sym typeface="Impact"/>
              </a:rPr>
              <a:t>2023 씨애랑 실드 </a:t>
            </a:r>
            <a:r>
              <a:rPr lang="ko-KR"/>
              <a:t>팀 오리엔테이션 ( 5월 4일 ]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ko-KR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</a:pPr>
            <a:r>
              <a:rPr lang="ko-KR" b="0"/>
              <a:t>목차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body" idx="1"/>
          </p:nvPr>
        </p:nvSpPr>
        <p:spPr>
          <a:xfrm>
            <a:off x="838200" y="1695449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/>
              <a:t>팀 교육 설명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838200" y="226612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 sz="2000" b="1" i="0" u="none" strike="noStrike" cap="none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제명 기준</a:t>
            </a:r>
            <a:endParaRPr sz="2000" b="1" i="0" u="none" strike="noStrike" cap="none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38200" y="2836793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>
              <a:buClr>
                <a:srgbClr val="7F7F7F"/>
              </a:buClr>
              <a:buSzPts val="2000"/>
              <a:buFont typeface="Arial"/>
              <a:buChar char="•"/>
            </a:pPr>
            <a:r>
              <a:rPr lang="ko-KR" altLang="en-US" sz="2000" b="1" strike="sngStrike" dirty="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전체 일정 </a:t>
            </a:r>
            <a:r>
              <a:rPr lang="en-US" altLang="ko-KR" sz="2000" b="1" strike="sngStrike" dirty="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(</a:t>
            </a:r>
            <a:r>
              <a:rPr lang="ko-KR" altLang="en-US" sz="2000" b="1" strike="sngStrike" dirty="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개인 정보로 미공개</a:t>
            </a:r>
            <a:r>
              <a:rPr lang="en-US" altLang="ko-KR" sz="2000" b="1" strike="sngStrike" dirty="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)</a:t>
            </a:r>
            <a:endParaRPr lang="ko-KR" altLang="en-US" sz="2000" b="1" strike="sngStrike" dirty="0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팀 교육 설명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팀 교육 설명</a:t>
            </a: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9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팀 교육 기간 : 5월 1일 ~ 6월 2일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신입생 팀 교육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1주차 : 환경 설정 및 Linux 개념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2주차 : Linux 기본 명령어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3주차 : 정보보호론 기본 개념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4주차 : 1~3주차 내용 기반 시험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자료 배포 후, 과제 제출 형식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자료 및 과제 배포 : 매주 월요일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과제 제출 기간 : 매주 일요일 자정까지</a:t>
            </a:r>
            <a:endParaRPr/>
          </a:p>
          <a:p>
            <a:pPr marL="541338" lvl="2" indent="-11271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pic>
        <p:nvPicPr>
          <p:cNvPr id="69" name="Google Shape;69;p4" descr="기술 자료실-[Linux] 리눅스 배포판의 종류와 특징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2039511"/>
            <a:ext cx="2057400" cy="115728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70" name="Google Shape;70;p4" descr="우분투 설치 가이드 ubuntu 18.04 or 16.04 기준 - 도라가이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2038350"/>
            <a:ext cx="2085206" cy="115844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팀 교육 설명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전체 팀 교육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1,2학년 : 보안 이슈 및 동향 파악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최신 이슈 및 검증된 기관 내용 위주로 파악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예 : KISA (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https://www.kisa.or.kr/</a:t>
            </a:r>
            <a:r>
              <a:rPr lang="ko-KR"/>
              <a:t> )</a:t>
            </a:r>
            <a:endParaRPr/>
          </a:p>
          <a:p>
            <a:pPr marL="715963" lvl="3" indent="-1079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구성요소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선택 이유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보안 이슈</a:t>
            </a:r>
            <a:endParaRPr/>
          </a:p>
          <a:p>
            <a:pPr marL="898525" lvl="4" indent="-1825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이슈의 주된 원인 파악</a:t>
            </a:r>
            <a:endParaRPr/>
          </a:p>
          <a:p>
            <a:pPr marL="898525" lvl="4" indent="-1825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/>
              <a:t>이슈 분석 등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이슈에 따른 해결방안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느낀점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팀 교육 설명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전체 팀 교육</a:t>
            </a:r>
            <a:endParaRPr/>
          </a:p>
          <a:p>
            <a:pPr marL="541338" lvl="2" indent="-11271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3,4학년 : 논문 세미나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영문 /국문 논문 택 1 (선택 논문 8장 이상)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논문 4장 2개도 가능</a:t>
            </a:r>
            <a:endParaRPr/>
          </a:p>
          <a:p>
            <a:pPr marL="715963" lvl="3" indent="-1079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5년 이내 논문 선택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최신 논문 권장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인용 수가 높은 논문 권장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학회보단 유명 저널 논문 권장</a:t>
            </a:r>
            <a:endParaRPr/>
          </a:p>
          <a:p>
            <a:pPr marL="715963" lvl="3" indent="-1079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구성요소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선택 이유</a:t>
            </a:r>
            <a:endParaRPr/>
          </a:p>
          <a:p>
            <a:pPr marL="715962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요약 ~ 결론, 참고문헌</a:t>
            </a:r>
            <a:endParaRPr/>
          </a:p>
          <a:p>
            <a:pPr marL="715963" lvl="3" indent="-17462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ko-KR"/>
              <a:t>Critics</a:t>
            </a:r>
            <a:endParaRPr/>
          </a:p>
          <a:p>
            <a:pPr marL="541338" lvl="2" indent="-11271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팀 교육 설명</a:t>
            </a:r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전체 팀 교육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제공하는 PPT 양식으로 통일하여 작성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1명당 최소 15분 이상 발표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PPT 최소 20장 이상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최대한 이해가 쉽도록 완전히 이해해서 발표할 것.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발표 하루 전, PPT 자료 및 논문 및 출처 자료 링크 제출</a:t>
            </a:r>
            <a:endParaRPr/>
          </a:p>
          <a:p>
            <a:pPr marL="541338" lvl="2" indent="-182562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ko-KR"/>
              <a:t>전체 톡방에 공유하여, 팀원들이 사전에 확인할 수 있도록 함.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매주 목요일 6시 ( 4일, 11일, 25일, 6월 1일) 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5월 셋째 주, 금요일 6시 (19일)</a:t>
            </a:r>
            <a:endParaRPr/>
          </a:p>
          <a:p>
            <a:pPr marL="358775" lvl="1" indent="-1000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</a:pPr>
            <a:r>
              <a:rPr lang="ko-KR" sz="3200"/>
              <a:t>제명 기준</a:t>
            </a:r>
            <a:endParaRPr sz="320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ko-KR"/>
              <a:t>제명 기준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lvl="0" indent="-9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무단 불참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사유 없이 불참의 경우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2회 이상 불참 (OT 제외)</a:t>
            </a:r>
            <a:endParaRPr/>
          </a:p>
          <a:p>
            <a:pPr marL="182563" lvl="0" indent="-936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과제 미제출</a:t>
            </a:r>
            <a:endParaRPr/>
          </a:p>
          <a:p>
            <a:pPr marL="358775" lvl="1" indent="-17621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ko-KR"/>
              <a:t>과제 미흡시 보완해야함.</a:t>
            </a:r>
            <a:endParaRPr/>
          </a:p>
          <a:p>
            <a:pPr marL="182562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  <a:p>
            <a:pPr marL="182563" lvl="0" indent="-18256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ko-KR"/>
              <a:t>미발표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슬라이드#0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화면 슬라이드 쇼(16:9)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Arial</vt:lpstr>
      <vt:lpstr>Impact</vt:lpstr>
      <vt:lpstr>기본슬라이드#01</vt:lpstr>
      <vt:lpstr>2023 실드 [보안 팀] ORIENTATION</vt:lpstr>
      <vt:lpstr>목차</vt:lpstr>
      <vt:lpstr>팀 교육 설명</vt:lpstr>
      <vt:lpstr>팀 교육 설명</vt:lpstr>
      <vt:lpstr>팀 교육 설명</vt:lpstr>
      <vt:lpstr>팀 교육 설명</vt:lpstr>
      <vt:lpstr>팀 교육 설명</vt:lpstr>
      <vt:lpstr>제명 기준</vt:lpstr>
      <vt:lpstr>제명 기준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실드 [보안 팀] ORIENTATION</dc:title>
  <dc:creator>김지홍</dc:creator>
  <cp:lastModifiedBy>강도희</cp:lastModifiedBy>
  <cp:revision>2</cp:revision>
  <dcterms:created xsi:type="dcterms:W3CDTF">2013-04-14T18:18:29Z</dcterms:created>
  <dcterms:modified xsi:type="dcterms:W3CDTF">2024-01-22T10:24:15Z</dcterms:modified>
</cp:coreProperties>
</file>