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93" r:id="rId2"/>
    <p:sldId id="647" r:id="rId3"/>
    <p:sldId id="692" r:id="rId4"/>
    <p:sldId id="697" r:id="rId5"/>
    <p:sldId id="698" r:id="rId6"/>
    <p:sldId id="696" r:id="rId7"/>
    <p:sldId id="695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80">
          <p15:clr>
            <a:srgbClr val="A4A3A4"/>
          </p15:clr>
        </p15:guide>
        <p15:guide id="5" orient="horz" pos="708" userDrawn="1">
          <p15:clr>
            <a:srgbClr val="A4A3A4"/>
          </p15:clr>
        </p15:guide>
        <p15:guide id="6" orient="horz" pos="792" userDrawn="1">
          <p15:clr>
            <a:srgbClr val="A4A3A4"/>
          </p15:clr>
        </p15:guide>
        <p15:guide id="7" pos="3792" userDrawn="1">
          <p15:clr>
            <a:srgbClr val="A4A3A4"/>
          </p15:clr>
        </p15:guide>
        <p15:guide id="8" pos="1056" userDrawn="1">
          <p15:clr>
            <a:srgbClr val="A4A3A4"/>
          </p15:clr>
        </p15:guide>
        <p15:guide id="9" orient="horz" pos="660">
          <p15:clr>
            <a:srgbClr val="A4A3A4"/>
          </p15:clr>
        </p15:guide>
        <p15:guide id="10" orient="horz" pos="756">
          <p15:clr>
            <a:srgbClr val="A4A3A4"/>
          </p15:clr>
        </p15:guide>
        <p15:guide id="11" orient="horz" pos="564">
          <p15:clr>
            <a:srgbClr val="A4A3A4"/>
          </p15:clr>
        </p15:guide>
        <p15:guide id="12" orient="horz" pos="3108">
          <p15:clr>
            <a:srgbClr val="A4A3A4"/>
          </p15:clr>
        </p15:guide>
        <p15:guide id="13" pos="2880">
          <p15:clr>
            <a:srgbClr val="A4A3A4"/>
          </p15:clr>
        </p15:guide>
        <p15:guide id="14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B3"/>
    <a:srgbClr val="00B6AD"/>
    <a:srgbClr val="7D1416"/>
    <a:srgbClr val="262626"/>
    <a:srgbClr val="D7CCBE"/>
    <a:srgbClr val="333333"/>
    <a:srgbClr val="A5A5A5"/>
    <a:srgbClr val="872628"/>
    <a:srgbClr val="811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32" autoAdjust="0"/>
    <p:restoredTop sz="95714" autoAdjust="0"/>
  </p:normalViewPr>
  <p:slideViewPr>
    <p:cSldViewPr>
      <p:cViewPr varScale="1">
        <p:scale>
          <a:sx n="69" d="100"/>
          <a:sy n="69" d="100"/>
        </p:scale>
        <p:origin x="86" y="749"/>
      </p:cViewPr>
      <p:guideLst>
        <p:guide orient="horz" pos="1620"/>
        <p:guide orient="horz" pos="180"/>
        <p:guide orient="horz" pos="708"/>
        <p:guide orient="horz" pos="792"/>
        <p:guide pos="3792"/>
        <p:guide pos="1056"/>
        <p:guide orient="horz" pos="660"/>
        <p:guide orient="horz" pos="756"/>
        <p:guide orient="horz" pos="564"/>
        <p:guide orient="horz" pos="3108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동영" userId="bbe7e9b3-d13e-4da1-958d-baad376ea1de" providerId="ADAL" clId="{2D6234E3-26E6-044A-9A74-EF02D54A4A1E}"/>
    <pc:docChg chg="undo custSel modSld">
      <pc:chgData name="김동영" userId="bbe7e9b3-d13e-4da1-958d-baad376ea1de" providerId="ADAL" clId="{2D6234E3-26E6-044A-9A74-EF02D54A4A1E}" dt="2022-08-10T08:30:07.747" v="187" actId="20577"/>
      <pc:docMkLst>
        <pc:docMk/>
      </pc:docMkLst>
      <pc:sldChg chg="modSp mod">
        <pc:chgData name="김동영" userId="bbe7e9b3-d13e-4da1-958d-baad376ea1de" providerId="ADAL" clId="{2D6234E3-26E6-044A-9A74-EF02D54A4A1E}" dt="2022-08-10T08:30:07.747" v="187" actId="20577"/>
        <pc:sldMkLst>
          <pc:docMk/>
          <pc:sldMk cId="782410252" sldId="638"/>
        </pc:sldMkLst>
        <pc:spChg chg="mod">
          <ac:chgData name="김동영" userId="bbe7e9b3-d13e-4da1-958d-baad376ea1de" providerId="ADAL" clId="{2D6234E3-26E6-044A-9A74-EF02D54A4A1E}" dt="2022-08-10T08:30:07.747" v="187" actId="20577"/>
          <ac:spMkLst>
            <pc:docMk/>
            <pc:sldMk cId="782410252" sldId="638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3954A-C201-EB40-9459-342C786798D2}" type="datetimeFigureOut">
              <a:rPr lang="en-US" smtClean="0">
                <a:latin typeface="Arial" panose="020B0604020202020204" pitchFamily="34" charset="0"/>
              </a:rPr>
              <a:pPr/>
              <a:t>5/3/2023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2853C-6216-544B-82BE-E4DDDB9FF424}" type="slidenum">
              <a:rPr lang="en-US" smtClean="0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6620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D7D0FC4-79A4-4CD6-9D21-6D2AFDDF42EC}" type="datetimeFigureOut">
              <a:rPr lang="en-JM" smtClean="0"/>
              <a:pPr/>
              <a:t>3/5/2023</a:t>
            </a:fld>
            <a:endParaRPr lang="en-JM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EA829E4-7B8F-48ED-BCF8-1C0A3C644052}" type="slidenum">
              <a:rPr lang="en-JM" smtClean="0"/>
              <a:pPr/>
              <a:t>‹#›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870379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슬라이드#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8BE062-A064-069D-55E3-EDDD8155FE89}"/>
              </a:ext>
            </a:extLst>
          </p:cNvPr>
          <p:cNvSpPr txBox="1"/>
          <p:nvPr userDrawn="1"/>
        </p:nvSpPr>
        <p:spPr>
          <a:xfrm>
            <a:off x="762000" y="66675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bg1"/>
                </a:solidFill>
                <a:latin typeface="+mn-ea"/>
                <a:ea typeface="+mn-ea"/>
                <a:cs typeface="Open Sans"/>
              </a:rPr>
              <a:t>TEAM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  <a:ea typeface="+mn-ea"/>
                <a:cs typeface="Open Sans"/>
              </a:rPr>
              <a:t>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  <a:ea typeface="+mn-ea"/>
                <a:cs typeface="Open Sans"/>
              </a:rPr>
              <a:t>SHIELD</a:t>
            </a:r>
            <a:endParaRPr lang="en-JM" sz="1000" b="1" dirty="0">
              <a:solidFill>
                <a:schemeClr val="bg1"/>
              </a:solidFill>
              <a:latin typeface="+mn-ea"/>
              <a:ea typeface="+mn-ea"/>
              <a:cs typeface="Open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A2471-0B06-E232-AC95-C81FDE7CCDA3}"/>
              </a:ext>
            </a:extLst>
          </p:cNvPr>
          <p:cNvSpPr txBox="1"/>
          <p:nvPr userDrawn="1"/>
        </p:nvSpPr>
        <p:spPr>
          <a:xfrm>
            <a:off x="3501601" y="4524687"/>
            <a:ext cx="175620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dirty="0">
                <a:solidFill>
                  <a:schemeClr val="bg1"/>
                </a:solidFill>
                <a:latin typeface="+mn-ea"/>
                <a:ea typeface="+mn-ea"/>
                <a:cs typeface="Open Sans"/>
              </a:rPr>
              <a:t>@2023, HALLYM SECURITY TEAM</a:t>
            </a:r>
            <a:endParaRPr lang="en-JM" sz="800" b="0" dirty="0">
              <a:solidFill>
                <a:schemeClr val="bg1"/>
              </a:solidFill>
              <a:latin typeface="+mn-ea"/>
              <a:ea typeface="+mn-ea"/>
              <a:cs typeface="Open San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580AA8C-B7ED-F990-563F-621E48BD3E07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CD0DB-DF9A-6434-7D75-E6F09C9DF086}"/>
              </a:ext>
            </a:extLst>
          </p:cNvPr>
          <p:cNvSpPr txBox="1"/>
          <p:nvPr userDrawn="1"/>
        </p:nvSpPr>
        <p:spPr>
          <a:xfrm>
            <a:off x="6095999" y="2131538"/>
            <a:ext cx="2743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  <a:ea typeface="+mn-ea"/>
                <a:cs typeface="Open Sans"/>
              </a:rPr>
              <a:t>한림대학교 정보과학대학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  <a:ea typeface="+mn-ea"/>
                <a:cs typeface="Open Sans"/>
              </a:rPr>
              <a:t>씨애랑</a:t>
            </a:r>
            <a:endParaRPr lang="en-JM" sz="1000" b="1" dirty="0">
              <a:solidFill>
                <a:schemeClr val="bg1"/>
              </a:solidFill>
              <a:latin typeface="+mn-ea"/>
              <a:ea typeface="+mn-ea"/>
              <a:cs typeface="Open Sans"/>
            </a:endParaRPr>
          </a:p>
        </p:txBody>
      </p:sp>
      <p:cxnSp>
        <p:nvCxnSpPr>
          <p:cNvPr id="7" name="Straight Connector 4">
            <a:extLst>
              <a:ext uri="{FF2B5EF4-FFF2-40B4-BE49-F238E27FC236}">
                <a16:creationId xmlns:a16="http://schemas.microsoft.com/office/drawing/2014/main" id="{7D48CF12-FB24-3ED8-02E5-8BE60C55969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031750"/>
            <a:ext cx="0" cy="844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527EDD-3FD4-9D0B-A2E5-0B6E94075582}"/>
              </a:ext>
            </a:extLst>
          </p:cNvPr>
          <p:cNvSpPr txBox="1"/>
          <p:nvPr userDrawn="1"/>
        </p:nvSpPr>
        <p:spPr>
          <a:xfrm>
            <a:off x="6095999" y="2531109"/>
            <a:ext cx="274320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+mn-ea"/>
                <a:ea typeface="+mn-ea"/>
                <a:cs typeface="Open Sans"/>
              </a:rPr>
              <a:t>( HALLYM SECURITY TEAM SHIELD )</a:t>
            </a:r>
            <a:endParaRPr lang="en-JM" sz="1000" b="1" dirty="0">
              <a:solidFill>
                <a:schemeClr val="bg1"/>
              </a:solidFill>
              <a:latin typeface="+mn-ea"/>
              <a:ea typeface="+mn-ea"/>
              <a:cs typeface="Open Sans"/>
            </a:endParaRPr>
          </a:p>
        </p:txBody>
      </p:sp>
      <p:cxnSp>
        <p:nvCxnSpPr>
          <p:cNvPr id="12" name="Straight Connector 12">
            <a:extLst>
              <a:ext uri="{FF2B5EF4-FFF2-40B4-BE49-F238E27FC236}">
                <a16:creationId xmlns:a16="http://schemas.microsoft.com/office/drawing/2014/main" id="{2FD1D1A8-5872-58AA-D714-85452696861B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454165"/>
            <a:ext cx="2743200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22569848-88F5-3C09-8AF3-C5B68242C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962150"/>
            <a:ext cx="5333994" cy="609600"/>
          </a:xfrm>
        </p:spPr>
        <p:txBody>
          <a:bodyPr anchor="ctr">
            <a:normAutofit/>
          </a:bodyPr>
          <a:lstStyle>
            <a:lvl1pPr algn="l">
              <a:defRPr sz="2600" b="0" cap="all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endParaRPr lang="en-JM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815A2EA-EDCD-B712-FEB4-0BC13099D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2" y="2596199"/>
            <a:ext cx="5257792" cy="362261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BA0D78F-FCB9-F7BA-6F9B-15050C8836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585" y="4509297"/>
            <a:ext cx="535634" cy="535634"/>
          </a:xfrm>
          <a:prstGeom prst="rect">
            <a:avLst/>
          </a:prstGeom>
        </p:spPr>
      </p:pic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3D64D8B4-5034-998B-C6EF-1965EE9BC78D}"/>
              </a:ext>
            </a:extLst>
          </p:cNvPr>
          <p:cNvSpPr txBox="1">
            <a:spLocks/>
          </p:cNvSpPr>
          <p:nvPr userDrawn="1"/>
        </p:nvSpPr>
        <p:spPr>
          <a:xfrm>
            <a:off x="3972058" y="4811895"/>
            <a:ext cx="1199883" cy="82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rgbClr val="A5A5A5"/>
                </a:solidFill>
                <a:latin typeface="+mn-lt"/>
                <a:cs typeface="ISOCT" pitchFamily="2" charset="0"/>
              </a:rPr>
              <a:t>©2023, SHIELD</a:t>
            </a:r>
            <a:endParaRPr lang="en-JM" sz="600" b="0" dirty="0">
              <a:solidFill>
                <a:srgbClr val="A5A5A5"/>
              </a:solidFill>
              <a:latin typeface="+mn-lt"/>
              <a:ea typeface="+mn-ea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8995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슬라이드#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02000" y="590550"/>
            <a:ext cx="7740000" cy="914400"/>
          </a:xfrm>
        </p:spPr>
        <p:txBody>
          <a:bodyPr anchor="b">
            <a:normAutofit/>
          </a:bodyPr>
          <a:lstStyle>
            <a:lvl1pPr algn="l">
              <a:defRPr sz="28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JM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33800" y="1581151"/>
            <a:ext cx="4708200" cy="533400"/>
          </a:xfrm>
        </p:spPr>
        <p:txBody>
          <a:bodyPr anchor="ctr"/>
          <a:lstStyle>
            <a:lvl1pPr marL="342900" indent="-342900" algn="l">
              <a:buFont typeface="Arial" panose="020B0604020202020204" pitchFamily="34" charset="0"/>
              <a:buChar char="•"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부제목을 입력하십시오</a:t>
            </a:r>
            <a:endParaRPr lang="en-US" dirty="0"/>
          </a:p>
        </p:txBody>
      </p:sp>
      <p:cxnSp>
        <p:nvCxnSpPr>
          <p:cNvPr id="21" name="직선 연결선 20"/>
          <p:cNvCxnSpPr>
            <a:cxnSpLocks/>
          </p:cNvCxnSpPr>
          <p:nvPr userDrawn="1"/>
        </p:nvCxnSpPr>
        <p:spPr>
          <a:xfrm>
            <a:off x="685800" y="1535430"/>
            <a:ext cx="77562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880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슬라이드#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 userDrawn="1"/>
        </p:nvCxnSpPr>
        <p:spPr>
          <a:xfrm>
            <a:off x="478155" y="666750"/>
            <a:ext cx="8118107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38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  <p:sp>
        <p:nvSpPr>
          <p:cNvPr id="10" name="Text Placeholder 2"/>
          <p:cNvSpPr>
            <a:spLocks noGrp="1"/>
          </p:cNvSpPr>
          <p:nvPr>
            <p:ph idx="1" hasCustomPrompt="1"/>
          </p:nvPr>
        </p:nvSpPr>
        <p:spPr>
          <a:xfrm>
            <a:off x="381000" y="742950"/>
            <a:ext cx="8382000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563" indent="-182563">
              <a:buFont typeface="Arial" panose="020B0604020202020204" pitchFamily="34" charset="0"/>
              <a:buChar char="■"/>
              <a:defRPr lang="en-US" altLang="en-US" sz="1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8775" indent="-176213">
              <a:buFont typeface="Arial" panose="020B0604020202020204" pitchFamily="34" charset="0"/>
              <a:buChar char="□"/>
              <a:defRPr lang="en-US" sz="1200" b="0" kern="120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541338" indent="-182563">
              <a:defRPr lang="en-US" sz="110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lang="en-US" sz="105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>
              <a:defRPr lang="en-JM" sz="100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>
              <a:defRPr lang="en-JM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ko-KR" altLang="en-US" dirty="0"/>
              <a:t> 마스터 텍스트 스타일을 편집합니다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marL="541338" lvl="2" indent="-182563" algn="l" defTabSz="914400" rtl="0" eaLnBrk="1" latinLnBrk="0" hangingPunct="1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13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타슬라이드#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D6D6C1B-28DD-6B0C-78D1-7CE8AC90951E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B1219D-CF6C-73AB-FDBD-A7FBF4DC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2126452"/>
            <a:ext cx="5105399" cy="432598"/>
          </a:xfrm>
        </p:spPr>
        <p:txBody>
          <a:bodyPr anchor="ctr">
            <a:normAutofit/>
          </a:bodyPr>
          <a:lstStyle>
            <a:lvl1pPr algn="ctr">
              <a:defRPr sz="2600" b="0" cap="all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endParaRPr lang="en-JM" dirty="0"/>
          </a:p>
        </p:txBody>
      </p: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A869A1B7-286A-F55E-703C-90FA5AFB936C}"/>
              </a:ext>
            </a:extLst>
          </p:cNvPr>
          <p:cNvCxnSpPr>
            <a:cxnSpLocks/>
          </p:cNvCxnSpPr>
          <p:nvPr userDrawn="1"/>
        </p:nvCxnSpPr>
        <p:spPr>
          <a:xfrm>
            <a:off x="1828800" y="2724150"/>
            <a:ext cx="5638800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1DC9A4-CE3E-3B2D-12C1-9FCDB878AAB5}"/>
              </a:ext>
            </a:extLst>
          </p:cNvPr>
          <p:cNvSpPr txBox="1">
            <a:spLocks/>
          </p:cNvSpPr>
          <p:nvPr userDrawn="1"/>
        </p:nvSpPr>
        <p:spPr>
          <a:xfrm>
            <a:off x="3972058" y="4811895"/>
            <a:ext cx="1199883" cy="82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rgbClr val="A5A5A5"/>
                </a:solidFill>
                <a:latin typeface="+mn-lt"/>
                <a:cs typeface="ISOCT" pitchFamily="2" charset="0"/>
              </a:rPr>
              <a:t>©2023, SHIELD</a:t>
            </a:r>
            <a:endParaRPr lang="en-JM" sz="600" b="0" dirty="0">
              <a:solidFill>
                <a:srgbClr val="A5A5A5"/>
              </a:solidFill>
              <a:latin typeface="+mn-lt"/>
              <a:ea typeface="+mn-ea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17944716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8580120" y="4865986"/>
            <a:ext cx="190500" cy="1409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801100" y="4865986"/>
            <a:ext cx="190500" cy="1409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83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23950"/>
            <a:ext cx="8382000" cy="3505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맑은 고딕" panose="020B0503020000020004" pitchFamily="50" charset="-127"/>
              <a:buChar char="▶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마스터 텍스트 스타일을 편집합니다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58775" marR="0" lvl="1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541338" marR="0" lvl="2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셋째 수준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15963" marR="0" lvl="3" indent="-1746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넷째 수준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898525" marR="0" lvl="4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다섯째 수준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1" name="Text Placeholder 6"/>
          <p:cNvSpPr txBox="1">
            <a:spLocks/>
          </p:cNvSpPr>
          <p:nvPr/>
        </p:nvSpPr>
        <p:spPr>
          <a:xfrm>
            <a:off x="3972058" y="5004818"/>
            <a:ext cx="1199883" cy="82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rgbClr val="A5A5A5"/>
                </a:solidFill>
                <a:latin typeface="+mn-lt"/>
                <a:cs typeface="ISOCT" pitchFamily="2" charset="0"/>
              </a:rPr>
              <a:t>©2023, SHIELD</a:t>
            </a:r>
            <a:endParaRPr lang="en-JM" sz="600" b="0" dirty="0">
              <a:solidFill>
                <a:srgbClr val="A5A5A5"/>
              </a:solidFill>
              <a:latin typeface="+mn-lt"/>
              <a:ea typeface="+mn-ea"/>
              <a:cs typeface="Open Sans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716280" y="4936471"/>
            <a:ext cx="7741920" cy="567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Slide Number Placeholder 3"/>
          <p:cNvSpPr txBox="1">
            <a:spLocks/>
          </p:cNvSpPr>
          <p:nvPr/>
        </p:nvSpPr>
        <p:spPr>
          <a:xfrm>
            <a:off x="8405370" y="4825148"/>
            <a:ext cx="540000" cy="234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rgbClr val="A6A6A6"/>
                </a:solidFill>
                <a:latin typeface="Calibri"/>
                <a:ea typeface="Open Sans" pitchFamily="34" charset="0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7B18ED-D931-45F4-8873-1BEDAB4DC03E}" type="slidenum">
              <a:rPr lang="en-JM" sz="800" b="1" smtClean="0">
                <a:solidFill>
                  <a:schemeClr val="bg1"/>
                </a:solidFill>
                <a:latin typeface="+mn-ea"/>
                <a:ea typeface="+mn-ea"/>
                <a:cs typeface="Open Sans Light"/>
              </a:rPr>
              <a:pPr/>
              <a:t>‹#›</a:t>
            </a:fld>
            <a:endParaRPr lang="en-JM" sz="800" b="1" dirty="0">
              <a:solidFill>
                <a:schemeClr val="bg1"/>
              </a:solidFill>
              <a:latin typeface="+mn-ea"/>
              <a:ea typeface="+mn-ea"/>
              <a:cs typeface="Open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40896" y="4825148"/>
            <a:ext cx="3032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  <a:latin typeface="+mn-ea"/>
                <a:ea typeface="+mn-ea"/>
              </a:rPr>
              <a:t>21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469A1D7-8B57-32F5-B35B-A86ACA265A9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3" y="4529707"/>
            <a:ext cx="535433" cy="53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3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688" r:id="rId2"/>
    <p:sldLayoutId id="2147483667" r:id="rId3"/>
    <p:sldLayoutId id="2147483714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000" b="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Open Sans Light" panose="020B0306030504020204" pitchFamily="34" charset="0"/>
        </a:defRPr>
      </a:lvl1pPr>
    </p:titleStyle>
    <p:bodyStyle>
      <a:lvl1pPr marL="182563" marR="0" indent="-182563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맑은 고딕" panose="020B0503020000020004" pitchFamily="50" charset="-127"/>
        <a:buChar char="▶"/>
        <a:tabLst/>
        <a:defRPr sz="1600" kern="1200">
          <a:solidFill>
            <a:srgbClr val="262626"/>
          </a:solidFill>
          <a:latin typeface="+mn-ea"/>
          <a:ea typeface="+mn-ea"/>
          <a:cs typeface="+mn-cs"/>
        </a:defRPr>
      </a:lvl1pPr>
      <a:lvl2pPr marL="358775" marR="0" indent="-176213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 baseline="0">
          <a:solidFill>
            <a:srgbClr val="262626"/>
          </a:solidFill>
          <a:latin typeface="+mn-ea"/>
          <a:ea typeface="+mn-ea"/>
          <a:cs typeface="+mn-cs"/>
        </a:defRPr>
      </a:lvl2pPr>
      <a:lvl3pPr marL="541338" marR="0" indent="-182563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400" kern="1200">
          <a:solidFill>
            <a:srgbClr val="262626"/>
          </a:solidFill>
          <a:latin typeface="+mn-ea"/>
          <a:ea typeface="+mn-ea"/>
          <a:cs typeface="+mn-cs"/>
        </a:defRPr>
      </a:lvl3pPr>
      <a:lvl4pPr marL="715963" marR="0" indent="-174625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200" kern="1200">
          <a:solidFill>
            <a:srgbClr val="262626"/>
          </a:solidFill>
          <a:latin typeface="+mn-ea"/>
          <a:ea typeface="+mn-ea"/>
          <a:cs typeface="+mn-cs"/>
        </a:defRPr>
      </a:lvl4pPr>
      <a:lvl5pPr marL="898525" marR="0" indent="-182563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1200" kern="1200">
          <a:solidFill>
            <a:srgbClr val="262626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4" orient="horz" pos="291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5520" userDrawn="1">
          <p15:clr>
            <a:srgbClr val="F26B43"/>
          </p15:clr>
        </p15:guide>
        <p15:guide id="7" orient="horz" pos="708" userDrawn="1">
          <p15:clr>
            <a:srgbClr val="F26B43"/>
          </p15:clr>
        </p15:guide>
        <p15:guide id="8" orient="horz" pos="6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B1CD9-88A1-3B2A-EF9D-19B95E6A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논문 제목 및 발표 제목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93EF53-79F1-6932-4F53-6C7F04E3E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514289"/>
            <a:ext cx="5029199" cy="362261"/>
          </a:xfrm>
        </p:spPr>
        <p:txBody>
          <a:bodyPr/>
          <a:lstStyle/>
          <a:p>
            <a:r>
              <a:rPr lang="en-US" altLang="ko-KR" dirty="0" smtClean="0"/>
              <a:t>[ 2023 . 05 . 00 ]</a:t>
            </a:r>
            <a:r>
              <a:rPr lang="en-US" altLang="ko-KR" dirty="0" smtClean="0">
                <a:latin typeface="+mj-lt"/>
              </a:rPr>
              <a:t>   </a:t>
            </a:r>
            <a:r>
              <a:rPr lang="ko-KR" altLang="en-US" dirty="0">
                <a:latin typeface="+mj-lt"/>
              </a:rPr>
              <a:t>학번 이름 </a:t>
            </a:r>
          </a:p>
        </p:txBody>
      </p:sp>
    </p:spTree>
    <p:extLst>
      <p:ext uri="{BB962C8B-B14F-4D97-AF65-F5344CB8AC3E}">
        <p14:creationId xmlns:p14="http://schemas.microsoft.com/office/powerpoint/2010/main" val="196785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목차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695449"/>
            <a:ext cx="4708200" cy="533400"/>
          </a:xfrm>
        </p:spPr>
        <p:txBody>
          <a:bodyPr/>
          <a:lstStyle/>
          <a:p>
            <a:r>
              <a:rPr lang="ko-KR" altLang="en-US" dirty="0" err="1" smtClean="0"/>
              <a:t>가나다라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BFDBCDC6-E2E9-5D5E-5D77-FC833FC01694}"/>
              </a:ext>
            </a:extLst>
          </p:cNvPr>
          <p:cNvSpPr txBox="1">
            <a:spLocks/>
          </p:cNvSpPr>
          <p:nvPr/>
        </p:nvSpPr>
        <p:spPr>
          <a:xfrm>
            <a:off x="838200" y="2305050"/>
            <a:ext cx="4708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가나다라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219D6155-F01D-E19A-FC2B-C1E8CDFEE755}"/>
              </a:ext>
            </a:extLst>
          </p:cNvPr>
          <p:cNvSpPr txBox="1">
            <a:spLocks/>
          </p:cNvSpPr>
          <p:nvPr/>
        </p:nvSpPr>
        <p:spPr>
          <a:xfrm>
            <a:off x="838200" y="2914651"/>
            <a:ext cx="4708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Critics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1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81520-4FDF-45A3-9DB5-35AE4655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B97C4-8335-4721-AB39-4DFAEF32C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소제목</a:t>
            </a:r>
            <a:endParaRPr lang="en-US" altLang="ko-KR" dirty="0"/>
          </a:p>
          <a:p>
            <a:pPr lvl="1"/>
            <a:r>
              <a:rPr lang="ko-KR" altLang="en-US" dirty="0"/>
              <a:t>내용</a:t>
            </a:r>
            <a:r>
              <a:rPr lang="en-US" altLang="ko-KR" dirty="0"/>
              <a:t>1</a:t>
            </a:r>
          </a:p>
          <a:p>
            <a:pPr lvl="2"/>
            <a:r>
              <a:rPr lang="ko-KR" altLang="en-US" dirty="0"/>
              <a:t>내용</a:t>
            </a:r>
            <a:r>
              <a:rPr lang="en-US" altLang="ko-KR" dirty="0"/>
              <a:t>2</a:t>
            </a:r>
          </a:p>
          <a:p>
            <a:pPr lvl="3"/>
            <a:r>
              <a:rPr lang="ko-KR" altLang="en-US" dirty="0"/>
              <a:t>내용</a:t>
            </a:r>
            <a:r>
              <a:rPr lang="en-US" altLang="ko-KR" dirty="0"/>
              <a:t>3</a:t>
            </a:r>
          </a:p>
          <a:p>
            <a:pPr lvl="4"/>
            <a:r>
              <a:rPr lang="ko-KR" altLang="en-US" dirty="0"/>
              <a:t>내용</a:t>
            </a:r>
            <a:r>
              <a:rPr lang="en-US" altLang="ko-K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9043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Critics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45463197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81520-4FDF-45A3-9DB5-35AE4655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B97C4-8335-4721-AB39-4DFAEF32C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소제목</a:t>
            </a:r>
            <a:endParaRPr lang="en-US" altLang="ko-KR" dirty="0"/>
          </a:p>
          <a:p>
            <a:pPr lvl="1"/>
            <a:r>
              <a:rPr lang="ko-KR" altLang="en-US" dirty="0"/>
              <a:t>내용</a:t>
            </a:r>
            <a:r>
              <a:rPr lang="en-US" altLang="ko-KR" dirty="0"/>
              <a:t>1</a:t>
            </a:r>
          </a:p>
          <a:p>
            <a:pPr lvl="2"/>
            <a:r>
              <a:rPr lang="ko-KR" altLang="en-US" dirty="0"/>
              <a:t>내용</a:t>
            </a:r>
            <a:r>
              <a:rPr lang="en-US" altLang="ko-KR" dirty="0"/>
              <a:t>2</a:t>
            </a:r>
          </a:p>
          <a:p>
            <a:pPr lvl="3"/>
            <a:r>
              <a:rPr lang="ko-KR" altLang="en-US" dirty="0"/>
              <a:t>내용</a:t>
            </a:r>
            <a:r>
              <a:rPr lang="en-US" altLang="ko-KR" dirty="0"/>
              <a:t>3</a:t>
            </a:r>
          </a:p>
          <a:p>
            <a:pPr lvl="4"/>
            <a:r>
              <a:rPr lang="ko-KR" altLang="en-US" dirty="0"/>
              <a:t>내용</a:t>
            </a:r>
            <a:r>
              <a:rPr lang="en-US" altLang="ko-K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8016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61444-25A6-2186-9EA2-8B0C8504D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2038350"/>
            <a:ext cx="5105399" cy="432598"/>
          </a:xfrm>
        </p:spPr>
        <p:txBody>
          <a:bodyPr>
            <a:no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+mn-ea"/>
              </a:rPr>
              <a:t>Q &amp; A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62124112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A02D16A-7DD5-7FD1-12EF-411FC7A478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2495550"/>
            <a:ext cx="5105400" cy="433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Thank You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326052"/>
      </p:ext>
    </p:extLst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기본슬라이드#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50126_행복마루 PPT">
      <a:majorFont>
        <a:latin typeface="Impact"/>
        <a:ea typeface="HY헤드라인M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69828</TotalTime>
  <Words>46</Words>
  <Application>Microsoft Office PowerPoint</Application>
  <PresentationFormat>화면 슬라이드 쇼(16:9)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HY헤드라인M</vt:lpstr>
      <vt:lpstr>ISOCT</vt:lpstr>
      <vt:lpstr>Open Sans</vt:lpstr>
      <vt:lpstr>Open Sans Light</vt:lpstr>
      <vt:lpstr>맑은 고딕</vt:lpstr>
      <vt:lpstr>Arial</vt:lpstr>
      <vt:lpstr>Impact</vt:lpstr>
      <vt:lpstr>기본슬라이드#01</vt:lpstr>
      <vt:lpstr>논문 제목 및 발표 제목</vt:lpstr>
      <vt:lpstr>목차</vt:lpstr>
      <vt:lpstr>Review</vt:lpstr>
      <vt:lpstr>Critics</vt:lpstr>
      <vt:lpstr>Review</vt:lpstr>
      <vt:lpstr>Q &amp; A</vt:lpstr>
      <vt:lpstr>Thank You</vt:lpstr>
    </vt:vector>
  </TitlesOfParts>
  <Company>해킹대응기술연구실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김지홍</dc:creator>
  <cp:lastModifiedBy>사용자</cp:lastModifiedBy>
  <cp:revision>1770</cp:revision>
  <dcterms:created xsi:type="dcterms:W3CDTF">2013-04-14T18:18:29Z</dcterms:created>
  <dcterms:modified xsi:type="dcterms:W3CDTF">2023-05-03T11:23:57Z</dcterms:modified>
</cp:coreProperties>
</file>