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orient="horz" pos="180">
          <p15:clr>
            <a:srgbClr val="A4A3A4"/>
          </p15:clr>
        </p15:guide>
        <p15:guide id="3" orient="horz" pos="708">
          <p15:clr>
            <a:srgbClr val="A4A3A4"/>
          </p15:clr>
        </p15:guide>
        <p15:guide id="4" orient="horz" pos="792">
          <p15:clr>
            <a:srgbClr val="A4A3A4"/>
          </p15:clr>
        </p15:guide>
        <p15:guide id="5" pos="3792">
          <p15:clr>
            <a:srgbClr val="A4A3A4"/>
          </p15:clr>
        </p15:guide>
        <p15:guide id="6" pos="1056">
          <p15:clr>
            <a:srgbClr val="A4A3A4"/>
          </p15:clr>
        </p15:guide>
        <p15:guide id="7" orient="horz" pos="660">
          <p15:clr>
            <a:srgbClr val="A4A3A4"/>
          </p15:clr>
        </p15:guide>
        <p15:guide id="8" orient="horz" pos="756">
          <p15:clr>
            <a:srgbClr val="A4A3A4"/>
          </p15:clr>
        </p15:guide>
        <p15:guide id="9" orient="horz" pos="564">
          <p15:clr>
            <a:srgbClr val="A4A3A4"/>
          </p15:clr>
        </p15:guide>
        <p15:guide id="10" orient="horz" pos="3108">
          <p15:clr>
            <a:srgbClr val="A4A3A4"/>
          </p15:clr>
        </p15:guide>
        <p15:guide id="11" pos="2880">
          <p15:clr>
            <a:srgbClr val="A4A3A4"/>
          </p15:clr>
        </p15:guide>
        <p15:guide id="12" pos="288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3" roundtripDataSignature="AMtx7mh9YUOeJgA1WgtGN9d7c3TMzp0X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180" orient="horz"/>
        <p:guide pos="708" orient="horz"/>
        <p:guide pos="792" orient="horz"/>
        <p:guide pos="3792"/>
        <p:guide pos="1056"/>
        <p:guide pos="660" orient="horz"/>
        <p:guide pos="756" orient="horz"/>
        <p:guide pos="564" orient="horz"/>
        <p:guide pos="3108" orient="horz"/>
        <p:guide pos="2880"/>
        <p:guide pos="288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슬라이드#01">
  <p:cSld name="1_제목슬라이드#01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/>
        </p:nvSpPr>
        <p:spPr>
          <a:xfrm>
            <a:off x="762000" y="666750"/>
            <a:ext cx="10668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SHIELD</a:t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 txBox="1"/>
          <p:nvPr/>
        </p:nvSpPr>
        <p:spPr>
          <a:xfrm>
            <a:off x="3501601" y="4524687"/>
            <a:ext cx="17562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@2023, HALLYM SECURITY TEAM</a:t>
            </a:r>
            <a:endParaRPr b="0"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2626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9"/>
          <p:cNvSpPr txBox="1"/>
          <p:nvPr/>
        </p:nvSpPr>
        <p:spPr>
          <a:xfrm>
            <a:off x="6095999" y="2131538"/>
            <a:ext cx="274320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한림대학교 정보과학대학 씨애랑</a:t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4;p9"/>
          <p:cNvCxnSpPr/>
          <p:nvPr/>
        </p:nvCxnSpPr>
        <p:spPr>
          <a:xfrm>
            <a:off x="6096000" y="2031750"/>
            <a:ext cx="0" cy="844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9"/>
          <p:cNvSpPr txBox="1"/>
          <p:nvPr/>
        </p:nvSpPr>
        <p:spPr>
          <a:xfrm>
            <a:off x="6095999" y="2531109"/>
            <a:ext cx="2743201" cy="246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 HALLYM SECURITY TEAM SHIELD )</a:t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9"/>
          <p:cNvCxnSpPr/>
          <p:nvPr/>
        </p:nvCxnSpPr>
        <p:spPr>
          <a:xfrm>
            <a:off x="6096000" y="2454165"/>
            <a:ext cx="2743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9"/>
          <p:cNvSpPr txBox="1"/>
          <p:nvPr>
            <p:ph type="title"/>
          </p:nvPr>
        </p:nvSpPr>
        <p:spPr>
          <a:xfrm>
            <a:off x="533400" y="1962150"/>
            <a:ext cx="5333994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Impact"/>
              <a:buNone/>
              <a:defRPr b="0" sz="2600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" type="body"/>
          </p:nvPr>
        </p:nvSpPr>
        <p:spPr>
          <a:xfrm>
            <a:off x="609602" y="2596199"/>
            <a:ext cx="5257792" cy="362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None/>
              <a:defRPr sz="1200">
                <a:solidFill>
                  <a:srgbClr val="F2F2F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29" name="Google Shape;2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91585" y="4509297"/>
            <a:ext cx="535634" cy="535634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9"/>
          <p:cNvSpPr txBox="1"/>
          <p:nvPr/>
        </p:nvSpPr>
        <p:spPr>
          <a:xfrm>
            <a:off x="3972058" y="4811895"/>
            <a:ext cx="1199883" cy="82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600"/>
              <a:buFont typeface="Arial"/>
              <a:buNone/>
            </a:pPr>
            <a:r>
              <a:rPr lang="en-US" sz="6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©2023, SHIELD</a:t>
            </a:r>
            <a:endParaRPr b="0" sz="6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슬라이드#02">
  <p:cSld name="제목슬라이드#02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702000" y="590550"/>
            <a:ext cx="774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Impact"/>
              <a:buNone/>
              <a:defRPr b="1" sz="2800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733800" y="1581151"/>
            <a:ext cx="470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b="1" sz="2000">
                <a:solidFill>
                  <a:srgbClr val="7F7F7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34" name="Google Shape;34;p10"/>
          <p:cNvCxnSpPr/>
          <p:nvPr/>
        </p:nvCxnSpPr>
        <p:spPr>
          <a:xfrm>
            <a:off x="685800" y="1535430"/>
            <a:ext cx="7756200" cy="0"/>
          </a:xfrm>
          <a:prstGeom prst="straightConnector1">
            <a:avLst/>
          </a:prstGeom>
          <a:noFill/>
          <a:ln cap="flat" cmpd="sng" w="190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슬라이드#01">
  <p:cSld name="내용슬라이드#0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11"/>
          <p:cNvCxnSpPr/>
          <p:nvPr/>
        </p:nvCxnSpPr>
        <p:spPr>
          <a:xfrm>
            <a:off x="478155" y="666750"/>
            <a:ext cx="8118107" cy="0"/>
          </a:xfrm>
          <a:prstGeom prst="straightConnector1">
            <a:avLst/>
          </a:prstGeom>
          <a:noFill/>
          <a:ln cap="flat" cmpd="sng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11"/>
          <p:cNvSpPr txBox="1"/>
          <p:nvPr>
            <p:ph type="title"/>
          </p:nvPr>
        </p:nvSpPr>
        <p:spPr>
          <a:xfrm>
            <a:off x="381000" y="285853"/>
            <a:ext cx="8382000" cy="380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81000" y="742950"/>
            <a:ext cx="8382000" cy="3886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□"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Char char="–"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기타슬라이드#01">
  <p:cSld name="기타슬라이드#0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2626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2"/>
          <p:cNvSpPr txBox="1"/>
          <p:nvPr>
            <p:ph type="title"/>
          </p:nvPr>
        </p:nvSpPr>
        <p:spPr>
          <a:xfrm>
            <a:off x="2019300" y="2126452"/>
            <a:ext cx="5105399" cy="432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Impact"/>
              <a:buNone/>
              <a:defRPr b="0" sz="2600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2" name="Google Shape;42;p12"/>
          <p:cNvCxnSpPr/>
          <p:nvPr/>
        </p:nvCxnSpPr>
        <p:spPr>
          <a:xfrm>
            <a:off x="1828800" y="2724150"/>
            <a:ext cx="5638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2"/>
          <p:cNvSpPr txBox="1"/>
          <p:nvPr/>
        </p:nvSpPr>
        <p:spPr>
          <a:xfrm>
            <a:off x="3972058" y="4811895"/>
            <a:ext cx="1199883" cy="82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600"/>
              <a:buFont typeface="Arial"/>
              <a:buNone/>
            </a:pPr>
            <a:r>
              <a:rPr lang="en-US" sz="6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©2023, SHIELD</a:t>
            </a:r>
            <a:endParaRPr b="0" sz="6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8580120" y="4865986"/>
            <a:ext cx="190500" cy="14097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8"/>
          <p:cNvSpPr/>
          <p:nvPr/>
        </p:nvSpPr>
        <p:spPr>
          <a:xfrm>
            <a:off x="8801100" y="4865986"/>
            <a:ext cx="190500" cy="14097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8"/>
          <p:cNvSpPr txBox="1"/>
          <p:nvPr>
            <p:ph type="title"/>
          </p:nvPr>
        </p:nvSpPr>
        <p:spPr>
          <a:xfrm>
            <a:off x="381000" y="285853"/>
            <a:ext cx="8382000" cy="838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Impact"/>
              <a:buNone/>
              <a:defRPr b="0" i="0" sz="2000" u="none" cap="none" strike="noStrik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8"/>
          <p:cNvSpPr txBox="1"/>
          <p:nvPr>
            <p:ph idx="1" type="body"/>
          </p:nvPr>
        </p:nvSpPr>
        <p:spPr>
          <a:xfrm>
            <a:off x="381000" y="1123950"/>
            <a:ext cx="8382000" cy="3505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Malgun Gothic"/>
              <a:buChar char="▶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8"/>
          <p:cNvSpPr txBox="1"/>
          <p:nvPr/>
        </p:nvSpPr>
        <p:spPr>
          <a:xfrm>
            <a:off x="3972058" y="5004818"/>
            <a:ext cx="1199883" cy="82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600"/>
              <a:buFont typeface="Arial"/>
              <a:buNone/>
            </a:pPr>
            <a:r>
              <a:rPr b="0" i="0" lang="en-US" sz="6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©2023, SHIELD</a:t>
            </a:r>
            <a:endParaRPr b="0" i="0" sz="6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8"/>
          <p:cNvCxnSpPr/>
          <p:nvPr/>
        </p:nvCxnSpPr>
        <p:spPr>
          <a:xfrm flipH="1" rot="10800000">
            <a:off x="716280" y="4936471"/>
            <a:ext cx="7741920" cy="567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8"/>
          <p:cNvSpPr txBox="1"/>
          <p:nvPr/>
        </p:nvSpPr>
        <p:spPr>
          <a:xfrm>
            <a:off x="8405370" y="4825148"/>
            <a:ext cx="5400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8"/>
          <p:cNvSpPr txBox="1"/>
          <p:nvPr/>
        </p:nvSpPr>
        <p:spPr>
          <a:xfrm>
            <a:off x="8740896" y="4825148"/>
            <a:ext cx="30328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b="1"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3283" y="4529707"/>
            <a:ext cx="535433" cy="53543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2916">
          <p15:clr>
            <a:srgbClr val="F26B43"/>
          </p15:clr>
        </p15:guide>
        <p15:guide id="4" pos="240">
          <p15:clr>
            <a:srgbClr val="F26B43"/>
          </p15:clr>
        </p15:guide>
        <p15:guide id="5" pos="5520">
          <p15:clr>
            <a:srgbClr val="F26B43"/>
          </p15:clr>
        </p15:guide>
        <p15:guide id="6" orient="horz" pos="708">
          <p15:clr>
            <a:srgbClr val="F26B43"/>
          </p15:clr>
        </p15:guide>
        <p15:guide id="7" orient="horz" pos="6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/>
          <p:nvPr>
            <p:ph type="title"/>
          </p:nvPr>
        </p:nvSpPr>
        <p:spPr>
          <a:xfrm>
            <a:off x="533400" y="1962150"/>
            <a:ext cx="5333994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Impact"/>
              <a:buNone/>
            </a:pPr>
            <a:r>
              <a:rPr lang="en-US"/>
              <a:t>동향 및 이슈 발표 제목</a:t>
            </a:r>
            <a:endParaRPr/>
          </a:p>
        </p:txBody>
      </p:sp>
      <p:sp>
        <p:nvSpPr>
          <p:cNvPr id="49" name="Google Shape;49;p1"/>
          <p:cNvSpPr txBox="1"/>
          <p:nvPr>
            <p:ph idx="1" type="body"/>
          </p:nvPr>
        </p:nvSpPr>
        <p:spPr>
          <a:xfrm>
            <a:off x="609600" y="2514289"/>
            <a:ext cx="5029199" cy="3622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None/>
            </a:pPr>
            <a:r>
              <a:rPr lang="en-US"/>
              <a:t>[ 2023 . 05 . 00 ]</a:t>
            </a:r>
            <a:r>
              <a:rPr lang="en-US">
                <a:latin typeface="Impact"/>
                <a:ea typeface="Impact"/>
                <a:cs typeface="Impact"/>
                <a:sym typeface="Impact"/>
              </a:rPr>
              <a:t>   학번 이름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702000" y="590550"/>
            <a:ext cx="774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Impact"/>
              <a:buNone/>
            </a:pPr>
            <a:r>
              <a:rPr b="0" lang="en-US"/>
              <a:t>목차</a:t>
            </a:r>
            <a:endParaRPr/>
          </a:p>
        </p:txBody>
      </p:sp>
      <p:sp>
        <p:nvSpPr>
          <p:cNvPr id="55" name="Google Shape;55;p2"/>
          <p:cNvSpPr txBox="1"/>
          <p:nvPr>
            <p:ph idx="1" type="body"/>
          </p:nvPr>
        </p:nvSpPr>
        <p:spPr>
          <a:xfrm>
            <a:off x="838200" y="1695449"/>
            <a:ext cx="470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lang="en-US"/>
              <a:t>가나다라1</a:t>
            </a:r>
            <a:endParaRPr/>
          </a:p>
        </p:txBody>
      </p:sp>
      <p:sp>
        <p:nvSpPr>
          <p:cNvPr id="56" name="Google Shape;56;p2"/>
          <p:cNvSpPr txBox="1"/>
          <p:nvPr/>
        </p:nvSpPr>
        <p:spPr>
          <a:xfrm>
            <a:off x="838200" y="2305050"/>
            <a:ext cx="470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7F7F7F"/>
                </a:solidFill>
                <a:latin typeface="Impact"/>
                <a:ea typeface="Impact"/>
                <a:cs typeface="Impact"/>
                <a:sym typeface="Impact"/>
              </a:rPr>
              <a:t>가나다라2</a:t>
            </a:r>
            <a:endParaRPr b="1" sz="2000">
              <a:solidFill>
                <a:srgbClr val="7F7F7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838200" y="2914651"/>
            <a:ext cx="470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7F7F7F"/>
                </a:solidFill>
                <a:latin typeface="Impact"/>
                <a:ea typeface="Impact"/>
                <a:cs typeface="Impact"/>
                <a:sym typeface="Impact"/>
              </a:rPr>
              <a:t>느낀점</a:t>
            </a:r>
            <a:endParaRPr b="1" sz="2000">
              <a:solidFill>
                <a:srgbClr val="7F7F7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/>
          <p:nvPr>
            <p:ph type="title"/>
          </p:nvPr>
        </p:nvSpPr>
        <p:spPr>
          <a:xfrm>
            <a:off x="381000" y="285853"/>
            <a:ext cx="8382000" cy="380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Impact"/>
              <a:buNone/>
            </a:pPr>
            <a:r>
              <a:rPr lang="en-US"/>
              <a:t>ISSUE</a:t>
            </a:r>
            <a:endParaRPr/>
          </a:p>
        </p:txBody>
      </p:sp>
      <p:sp>
        <p:nvSpPr>
          <p:cNvPr id="63" name="Google Shape;63;p3"/>
          <p:cNvSpPr txBox="1"/>
          <p:nvPr>
            <p:ph idx="1" type="body"/>
          </p:nvPr>
        </p:nvSpPr>
        <p:spPr>
          <a:xfrm>
            <a:off x="381000" y="742950"/>
            <a:ext cx="8382000" cy="3886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3" lvl="0" marL="1825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en-US"/>
              <a:t>소제목</a:t>
            </a:r>
            <a:endParaRPr/>
          </a:p>
          <a:p>
            <a:pPr indent="-176212" lvl="1" marL="3587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en-US"/>
              <a:t>내용1</a:t>
            </a:r>
            <a:endParaRPr/>
          </a:p>
          <a:p>
            <a:pPr indent="-182562" lvl="2" marL="541338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/>
              <a:t>내용2</a:t>
            </a:r>
            <a:endParaRPr/>
          </a:p>
          <a:p>
            <a:pPr indent="-174625" lvl="3" marL="715963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en-US"/>
              <a:t>내용3</a:t>
            </a:r>
            <a:endParaRPr/>
          </a:p>
          <a:p>
            <a:pPr indent="-182562" lvl="4" marL="898525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/>
              <a:t>내용4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>
            <p:ph type="title"/>
          </p:nvPr>
        </p:nvSpPr>
        <p:spPr>
          <a:xfrm>
            <a:off x="2019300" y="2126452"/>
            <a:ext cx="5105399" cy="432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mpact"/>
              <a:buNone/>
            </a:pPr>
            <a:r>
              <a:rPr lang="en-US" sz="2800"/>
              <a:t>느낀점</a:t>
            </a:r>
            <a:endParaRPr sz="2800"/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/>
          <p:nvPr>
            <p:ph type="title"/>
          </p:nvPr>
        </p:nvSpPr>
        <p:spPr>
          <a:xfrm>
            <a:off x="381000" y="285853"/>
            <a:ext cx="8382000" cy="380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Impact"/>
              <a:buNone/>
            </a:pPr>
            <a:r>
              <a:rPr lang="en-US"/>
              <a:t>ISSUE</a:t>
            </a:r>
            <a:endParaRPr/>
          </a:p>
        </p:txBody>
      </p:sp>
      <p:sp>
        <p:nvSpPr>
          <p:cNvPr id="74" name="Google Shape;74;p5"/>
          <p:cNvSpPr txBox="1"/>
          <p:nvPr>
            <p:ph idx="1" type="body"/>
          </p:nvPr>
        </p:nvSpPr>
        <p:spPr>
          <a:xfrm>
            <a:off x="381000" y="742950"/>
            <a:ext cx="8382000" cy="3886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3" lvl="0" marL="1825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</a:pPr>
            <a:r>
              <a:rPr lang="en-US"/>
              <a:t>소제목</a:t>
            </a:r>
            <a:endParaRPr/>
          </a:p>
          <a:p>
            <a:pPr indent="-176212" lvl="1" marL="358775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en-US"/>
              <a:t>내용1</a:t>
            </a:r>
            <a:endParaRPr/>
          </a:p>
          <a:p>
            <a:pPr indent="-182562" lvl="2" marL="541338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/>
              <a:t>내용2</a:t>
            </a:r>
            <a:endParaRPr/>
          </a:p>
          <a:p>
            <a:pPr indent="-174625" lvl="3" marL="715963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</a:pPr>
            <a:r>
              <a:rPr lang="en-US"/>
              <a:t>내용3</a:t>
            </a:r>
            <a:endParaRPr/>
          </a:p>
          <a:p>
            <a:pPr indent="-182562" lvl="4" marL="898525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/>
              <a:t>내용4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>
            <p:ph type="title"/>
          </p:nvPr>
        </p:nvSpPr>
        <p:spPr>
          <a:xfrm>
            <a:off x="2019300" y="2038350"/>
            <a:ext cx="5105399" cy="432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 sz="4400"/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/>
          <p:nvPr>
            <p:ph type="title"/>
          </p:nvPr>
        </p:nvSpPr>
        <p:spPr>
          <a:xfrm>
            <a:off x="2057400" y="2495550"/>
            <a:ext cx="5105400" cy="433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b="1"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sz="6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기본슬라이드#0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2013-04-14T18:18:29Z</dcterms:created>
  <dc:creator>김지홍</dc:creator>
</cp:coreProperties>
</file>