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80">
          <p15:clr>
            <a:srgbClr val="A4A3A4"/>
          </p15:clr>
        </p15:guide>
        <p15:guide id="3" orient="horz" pos="708">
          <p15:clr>
            <a:srgbClr val="A4A3A4"/>
          </p15:clr>
        </p15:guide>
        <p15:guide id="4" orient="horz" pos="792">
          <p15:clr>
            <a:srgbClr val="A4A3A4"/>
          </p15:clr>
        </p15:guide>
        <p15:guide id="5" pos="3792">
          <p15:clr>
            <a:srgbClr val="A4A3A4"/>
          </p15:clr>
        </p15:guide>
        <p15:guide id="6" pos="1056">
          <p15:clr>
            <a:srgbClr val="A4A3A4"/>
          </p15:clr>
        </p15:guide>
        <p15:guide id="7" orient="horz" pos="660">
          <p15:clr>
            <a:srgbClr val="A4A3A4"/>
          </p15:clr>
        </p15:guide>
        <p15:guide id="8" orient="horz" pos="756">
          <p15:clr>
            <a:srgbClr val="A4A3A4"/>
          </p15:clr>
        </p15:guide>
        <p15:guide id="9" orient="horz" pos="564">
          <p15:clr>
            <a:srgbClr val="A4A3A4"/>
          </p15:clr>
        </p15:guide>
        <p15:guide id="10" orient="horz" pos="3108">
          <p15:clr>
            <a:srgbClr val="A4A3A4"/>
          </p15:clr>
        </p15:guide>
        <p15:guide id="11" pos="2880">
          <p15:clr>
            <a:srgbClr val="A4A3A4"/>
          </p15:clr>
        </p15:guide>
        <p15:guide id="1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uA9JZjKCWf2uETU6zY0vg11yK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B2C4B-96A6-42DF-A926-432B841C487D}">
  <a:tblStyle styleId="{428B2C4B-96A6-42DF-A926-432B841C48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41" y="43"/>
      </p:cViewPr>
      <p:guideLst>
        <p:guide orient="horz" pos="1620"/>
        <p:guide orient="horz" pos="180"/>
        <p:guide orient="horz" pos="708"/>
        <p:guide orient="horz" pos="792"/>
        <p:guide pos="3792"/>
        <p:guide pos="1056"/>
        <p:guide orient="horz" pos="660"/>
        <p:guide orient="horz" pos="756"/>
        <p:guide orient="horz" pos="564"/>
        <p:guide orient="horz" pos="3108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6cc1d265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56cc1d265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슬라이드#01">
  <p:cSld name="1_제목슬라이드#01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/>
        </p:nvSpPr>
        <p:spPr>
          <a:xfrm>
            <a:off x="762000" y="666750"/>
            <a:ext cx="10668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SHIELD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/>
          <p:nvPr/>
        </p:nvSpPr>
        <p:spPr>
          <a:xfrm>
            <a:off x="3501601" y="4524687"/>
            <a:ext cx="17562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@2023, HALLYM SECURITY TEAM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1"/>
          <p:cNvSpPr txBox="1"/>
          <p:nvPr/>
        </p:nvSpPr>
        <p:spPr>
          <a:xfrm>
            <a:off x="6095999" y="2131538"/>
            <a:ext cx="27432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한림대학교 정보과학대학 씨애랑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1"/>
          <p:cNvCxnSpPr/>
          <p:nvPr/>
        </p:nvCxnSpPr>
        <p:spPr>
          <a:xfrm>
            <a:off x="6096000" y="2031750"/>
            <a:ext cx="0" cy="84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1"/>
          <p:cNvSpPr txBox="1"/>
          <p:nvPr/>
        </p:nvSpPr>
        <p:spPr>
          <a:xfrm>
            <a:off x="6095999" y="2531109"/>
            <a:ext cx="27432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 HALLYM SECURITY TEAM SHIELD )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11"/>
          <p:cNvCxnSpPr/>
          <p:nvPr/>
        </p:nvCxnSpPr>
        <p:spPr>
          <a:xfrm>
            <a:off x="6096000" y="2454165"/>
            <a:ext cx="274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533400" y="1962150"/>
            <a:ext cx="533399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mpact"/>
              <a:buNone/>
              <a:defRPr sz="2600" b="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609602" y="2596199"/>
            <a:ext cx="5257792" cy="36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None/>
              <a:defRPr sz="120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91585" y="4509297"/>
            <a:ext cx="535634" cy="53563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1"/>
          <p:cNvSpPr txBox="1"/>
          <p:nvPr/>
        </p:nvSpPr>
        <p:spPr>
          <a:xfrm>
            <a:off x="3972058" y="4811895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슬라이드#02">
  <p:cSld name="제목슬라이드#02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mpact"/>
              <a:buNone/>
              <a:defRPr sz="2800" b="1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3733800" y="1581151"/>
            <a:ext cx="470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1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4" name="Google Shape;34;p12"/>
          <p:cNvCxnSpPr/>
          <p:nvPr/>
        </p:nvCxnSpPr>
        <p:spPr>
          <a:xfrm>
            <a:off x="685800" y="1535430"/>
            <a:ext cx="77562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타슬라이드#01">
  <p:cSld name="기타슬라이드#0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2019300" y="2126452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mpact"/>
              <a:buNone/>
              <a:defRPr sz="2600" b="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13"/>
          <p:cNvCxnSpPr/>
          <p:nvPr/>
        </p:nvCxnSpPr>
        <p:spPr>
          <a:xfrm>
            <a:off x="1828800" y="2724150"/>
            <a:ext cx="5638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13"/>
          <p:cNvSpPr txBox="1"/>
          <p:nvPr/>
        </p:nvSpPr>
        <p:spPr>
          <a:xfrm>
            <a:off x="3972058" y="4811895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슬라이드#01">
  <p:cSld name="내용슬라이드#0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4"/>
          <p:cNvCxnSpPr/>
          <p:nvPr/>
        </p:nvCxnSpPr>
        <p:spPr>
          <a:xfrm>
            <a:off x="478155" y="666750"/>
            <a:ext cx="8118107" cy="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□"/>
              <a:defRPr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527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–"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8580120" y="4865986"/>
            <a:ext cx="190500" cy="14097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8801100" y="4865986"/>
            <a:ext cx="190500" cy="14097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Impact"/>
              <a:buNone/>
              <a:defRPr sz="2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Malgun Gothic"/>
              <a:buChar char="▶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/>
          <p:nvPr/>
        </p:nvSpPr>
        <p:spPr>
          <a:xfrm>
            <a:off x="3972058" y="5004818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0"/>
          <p:cNvCxnSpPr/>
          <p:nvPr/>
        </p:nvCxnSpPr>
        <p:spPr>
          <a:xfrm rot="10800000" flipH="1">
            <a:off x="716280" y="4936471"/>
            <a:ext cx="7741920" cy="56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0"/>
          <p:cNvSpPr txBox="1"/>
          <p:nvPr/>
        </p:nvSpPr>
        <p:spPr>
          <a:xfrm>
            <a:off x="8563108" y="4857647"/>
            <a:ext cx="222752" cy="14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/>
          <p:nvPr/>
        </p:nvSpPr>
        <p:spPr>
          <a:xfrm>
            <a:off x="8740896" y="4825148"/>
            <a:ext cx="30328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283" y="4529707"/>
            <a:ext cx="535433" cy="5354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2916">
          <p15:clr>
            <a:srgbClr val="F26B43"/>
          </p15:clr>
        </p15:guide>
        <p15:guide id="4" pos="240">
          <p15:clr>
            <a:srgbClr val="F26B43"/>
          </p15:clr>
        </p15:guide>
        <p15:guide id="5" pos="5520">
          <p15:clr>
            <a:srgbClr val="F26B43"/>
          </p15:clr>
        </p15:guide>
        <p15:guide id="6" orient="horz" pos="708">
          <p15:clr>
            <a:srgbClr val="F26B43"/>
          </p15:clr>
        </p15:guide>
        <p15:guide id="7" orient="horz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533400" y="1962150"/>
            <a:ext cx="533399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None/>
            </a:pPr>
            <a:r>
              <a:rPr lang="ko-KR"/>
              <a:t>2023 실드 하계 워크샵 ORIENTATION</a:t>
            </a: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1"/>
          </p:nvPr>
        </p:nvSpPr>
        <p:spPr>
          <a:xfrm>
            <a:off x="609600" y="2495550"/>
            <a:ext cx="5029199" cy="36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None/>
            </a:pPr>
            <a:r>
              <a:rPr lang="ko-KR">
                <a:latin typeface="Impact"/>
                <a:ea typeface="Impact"/>
                <a:cs typeface="Impact"/>
                <a:sym typeface="Impact"/>
              </a:rPr>
              <a:t>2023 씨애랑 실드 </a:t>
            </a:r>
            <a:r>
              <a:rPr lang="ko-KR"/>
              <a:t>팀 하계 워크샵오리엔테이션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mpact"/>
              <a:buNone/>
            </a:pPr>
            <a:r>
              <a:rPr lang="ko-KR" b="0"/>
              <a:t>목차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1"/>
          </p:nvPr>
        </p:nvSpPr>
        <p:spPr>
          <a:xfrm>
            <a:off x="838200" y="1695449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ko-KR"/>
              <a:t>팀 교육 설명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838200" y="2266121"/>
            <a:ext cx="470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ko-KR" sz="2000" b="1" i="0" u="none" strike="noStrike" cap="non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전체 일정</a:t>
            </a:r>
            <a:endParaRPr sz="2000" b="1" i="0" u="none" strike="noStrike" cap="non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838200" y="2836793"/>
            <a:ext cx="470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ko-KR" sz="2000" b="1" i="0" u="none" strike="noStrike" cap="non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소전 준비</a:t>
            </a:r>
            <a:endParaRPr sz="2000" b="1" i="0" u="none" strike="noStrike" cap="non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019300" y="2038350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</a:pPr>
            <a:r>
              <a:rPr lang="ko-KR" sz="3200"/>
              <a:t>하계 워크샵 교육 설명</a:t>
            </a:r>
            <a:endParaRPr sz="320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하계 워크샵 교육</a:t>
            </a:r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3" lvl="0" indent="-93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82563" lvl="0" indent="-1825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팀 교육 기간 : 7월 3일 – 28일</a:t>
            </a:r>
            <a:endParaRPr/>
          </a:p>
          <a:p>
            <a:pPr marL="182563" lvl="0" indent="-936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82563" lvl="0" indent="-1825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교육 과목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공지 : [ 2023 실드 스마트리드 ]</a:t>
            </a:r>
            <a:endParaRPr/>
          </a:p>
          <a:p>
            <a:pPr marL="358775" lvl="1" indent="-1000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특강</a:t>
            </a: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민간 SW 개발 보안 전문가 교육 : 1106 – 1 (10일 - 12일)</a:t>
            </a:r>
            <a:endParaRPr/>
          </a:p>
          <a:p>
            <a:pPr marL="358775" lvl="1" indent="-1000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교육</a:t>
            </a: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네트워크 보안 주 2회</a:t>
            </a: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블록체인 주 2회</a:t>
            </a: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해킹 스터디 주 1회</a:t>
            </a:r>
            <a:endParaRPr/>
          </a:p>
          <a:p>
            <a:pPr marL="358775" lvl="1" indent="-1000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2019300" y="2038350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</a:pPr>
            <a:r>
              <a:rPr lang="ko-KR" sz="3200"/>
              <a:t>전체 일정</a:t>
            </a:r>
            <a:endParaRPr sz="3200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6cc1d2656_1_2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[ 하계 워크샵 일정표 ]</a:t>
            </a:r>
            <a:endParaRPr/>
          </a:p>
        </p:txBody>
      </p:sp>
      <p:graphicFrame>
        <p:nvGraphicFramePr>
          <p:cNvPr id="79" name="Google Shape;79;g256cc1d2656_1_2"/>
          <p:cNvGraphicFramePr/>
          <p:nvPr/>
        </p:nvGraphicFramePr>
        <p:xfrm>
          <a:off x="550738" y="1415425"/>
          <a:ext cx="8042525" cy="3124200"/>
        </p:xfrm>
        <a:graphic>
          <a:graphicData uri="http://schemas.openxmlformats.org/drawingml/2006/table">
            <a:tbl>
              <a:tblPr>
                <a:noFill/>
                <a:tableStyleId>{428B2C4B-96A6-42DF-A926-432B841C487D}</a:tableStyleId>
              </a:tblPr>
              <a:tblGrid>
                <a:gridCol w="139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월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화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수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목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금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하계 워크샵 OT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블록체인 13:30-15:30</a:t>
                      </a:r>
                      <a:endParaRPr sz="10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네트워크 보안 15:30-17:00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블록체인 13:30-14:30</a:t>
                      </a:r>
                      <a:endParaRPr sz="10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해킹 스터디 14:30 - 16:30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씨애랑 단체 대회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10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11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12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13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14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00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2023년 민간 SW개발보안 전문가 교육과정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블록체인 13:30-14:30</a:t>
                      </a:r>
                      <a:endParaRPr sz="10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해킹 스터디 14:30 - 16:30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네트워크 보안 13:30 - 15:00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17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18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21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1F1F1F"/>
                          </a:solidFill>
                        </a:rPr>
                        <a:t>블록체인 13:30-15:30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1F1F1F"/>
                          </a:solidFill>
                        </a:rPr>
                        <a:t>네트워크 보안 15:30-17:00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블록체인 13:30-14:30</a:t>
                      </a:r>
                      <a:endParaRPr sz="10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해킹 스터디 14:30 - 16:30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네트워크 보안 13:30 - 15:00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24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25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26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27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28</a:t>
                      </a:r>
                      <a:endParaRPr sz="1000"/>
                    </a:p>
                  </a:txBody>
                  <a:tcPr marL="28575" marR="28575" marT="19050" marB="1905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블록체인 13:30-15:30</a:t>
                      </a:r>
                      <a:endParaRPr sz="10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네트워크 보안 15:30-17:00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블록체인 13:30-14:30</a:t>
                      </a:r>
                      <a:endParaRPr sz="10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해킹 스터디 14:30-16:30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네트워크 보안 13:30 - 15:00</a:t>
                      </a:r>
                      <a:endParaRPr sz="10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0" name="Google Shape;80;g256cc1d2656_1_2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3820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2" lvl="0" indent="-936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82562" lvl="0" indent="-18256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교육에 참여하지 않는 시간 및 사람은 자율학습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2019300" y="2038350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</a:pPr>
            <a:r>
              <a:rPr lang="ko-KR" sz="3200"/>
              <a:t>소전 준비</a:t>
            </a:r>
            <a:endParaRPr sz="320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하계 워크샵 과제</a:t>
            </a: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3" lvl="0" indent="-182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 dirty="0"/>
              <a:t>7월 19일 수요일 자정까지 제출</a:t>
            </a:r>
            <a:endParaRPr dirty="0"/>
          </a:p>
          <a:p>
            <a:pPr marL="182563" lvl="0" indent="-936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  <a:p>
            <a:pPr marL="182563" lvl="0" indent="-1825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 dirty="0"/>
              <a:t>과제 내용 (소전 준비)</a:t>
            </a:r>
            <a:endParaRPr dirty="0"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 dirty="0"/>
              <a:t>아래 내용 중 하나 </a:t>
            </a:r>
            <a:r>
              <a:rPr lang="ko-KR" dirty="0" err="1"/>
              <a:t>택</a:t>
            </a:r>
            <a:r>
              <a:rPr lang="ko-KR" dirty="0"/>
              <a:t> 1 하여 계획서 제출</a:t>
            </a:r>
            <a:endParaRPr dirty="0"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 dirty="0"/>
              <a:t>보안이 아닌 다른 주제로 소전 준비 계획서를 제출해도 상관 없음.</a:t>
            </a:r>
            <a:endParaRPr dirty="0"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 dirty="0"/>
              <a:t>소전에 제출할 수 있는 것이라면 어떤 것이든 상관 </a:t>
            </a:r>
            <a:r>
              <a:rPr lang="ko-KR" dirty="0" err="1"/>
              <a:t>X</a:t>
            </a:r>
            <a:endParaRPr dirty="0"/>
          </a:p>
          <a:p>
            <a:pPr marL="715963" lvl="3" indent="-1079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 dirty="0"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 dirty="0"/>
              <a:t>보안 관련 개발한 것</a:t>
            </a:r>
            <a:endParaRPr dirty="0"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 dirty="0"/>
              <a:t>예) IDS, IPS </a:t>
            </a:r>
            <a:r>
              <a:rPr lang="ko-KR" dirty="0" smtClean="0"/>
              <a:t>개발</a:t>
            </a:r>
            <a:endParaRPr lang="en-US" altLang="ko-KR" dirty="0" smtClean="0"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endParaRPr dirty="0"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 dirty="0"/>
              <a:t>분석 보고서 (취약점 분석 보고서)</a:t>
            </a:r>
            <a:endParaRPr dirty="0"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 dirty="0"/>
              <a:t>악성코드 분석, 네트워크 트래픽 분석, 웹 사이트 취약점 분석 등</a:t>
            </a:r>
            <a:endParaRPr dirty="0"/>
          </a:p>
          <a:p>
            <a:pPr marL="715963" lvl="3" indent="-1079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 dirty="0"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 dirty="0"/>
              <a:t>보안 연구 보고서</a:t>
            </a:r>
            <a:endParaRPr dirty="0"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 dirty="0"/>
              <a:t>보안 관련 논문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2057400" y="2495550"/>
            <a:ext cx="5105400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ko-KR" sz="6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기본슬라이드#0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화면 슬라이드 쇼(16:9)</PresentationFormat>
  <Paragraphs>88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Arial</vt:lpstr>
      <vt:lpstr>Impact</vt:lpstr>
      <vt:lpstr>기본슬라이드#01</vt:lpstr>
      <vt:lpstr>2023 실드 하계 워크샵 ORIENTATION</vt:lpstr>
      <vt:lpstr>목차</vt:lpstr>
      <vt:lpstr>하계 워크샵 교육 설명</vt:lpstr>
      <vt:lpstr>하계 워크샵 교육</vt:lpstr>
      <vt:lpstr>전체 일정</vt:lpstr>
      <vt:lpstr>[ 하계 워크샵 일정표 ]</vt:lpstr>
      <vt:lpstr>소전 준비</vt:lpstr>
      <vt:lpstr>하계 워크샵 과제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실드 하계 워크샵 ORIENTATION</dc:title>
  <dc:creator>김지홍</dc:creator>
  <cp:lastModifiedBy>강도희</cp:lastModifiedBy>
  <cp:revision>1</cp:revision>
  <dcterms:created xsi:type="dcterms:W3CDTF">2013-04-14T18:18:29Z</dcterms:created>
  <dcterms:modified xsi:type="dcterms:W3CDTF">2024-01-22T10:27:43Z</dcterms:modified>
</cp:coreProperties>
</file>