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6" r:id="rId5"/>
    <p:sldId id="259" r:id="rId6"/>
    <p:sldId id="263" r:id="rId7"/>
    <p:sldId id="264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4504FC"/>
    <a:srgbClr val="FF00FF"/>
    <a:srgbClr val="CC0099"/>
    <a:srgbClr val="0000FF"/>
    <a:srgbClr val="9933FF"/>
    <a:srgbClr val="CC00FF"/>
    <a:srgbClr val="6600CC"/>
    <a:srgbClr val="4D42DE"/>
    <a:srgbClr val="E9CF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0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786" y="-12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28F74-B602-4D58-8BA1-45892FF4F5B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206B4F4-4312-45A7-867E-8FDE0982AAAB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Corn.js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535B694E-E513-4E46-BF39-B35C24A265FA}" type="parTrans" cxnId="{180DB45C-B70A-48C5-8140-C5C9483F6AA0}">
      <dgm:prSet/>
      <dgm:spPr>
        <a:ln>
          <a:solidFill>
            <a:srgbClr val="9900FF"/>
          </a:solidFill>
        </a:ln>
      </dgm:spPr>
      <dgm:t>
        <a:bodyPr/>
        <a:lstStyle/>
        <a:p>
          <a:pPr latinLnBrk="1"/>
          <a:endParaRPr lang="ko-KR" altLang="en-US" sz="1400"/>
        </a:p>
      </dgm:t>
    </dgm:pt>
    <dgm:pt modelId="{16749605-20F2-4788-B656-2C26F632F670}" type="sibTrans" cxnId="{180DB45C-B70A-48C5-8140-C5C9483F6AA0}">
      <dgm:prSet/>
      <dgm:spPr/>
      <dgm:t>
        <a:bodyPr/>
        <a:lstStyle/>
        <a:p>
          <a:pPr latinLnBrk="1"/>
          <a:endParaRPr lang="ko-KR" altLang="en-US" sz="1400"/>
        </a:p>
      </dgm:t>
    </dgm:pt>
    <dgm:pt modelId="{184EBE29-6AF4-4DF5-A583-789C5770B0A0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IceCream.js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89652566-A168-4911-93D8-9C4F41A20095}" type="parTrans" cxnId="{58E3F94C-FA86-4362-BC2C-A0BF55525D5C}">
      <dgm:prSet/>
      <dgm:spPr>
        <a:ln>
          <a:solidFill>
            <a:srgbClr val="9900FF"/>
          </a:solidFill>
        </a:ln>
      </dgm:spPr>
      <dgm:t>
        <a:bodyPr/>
        <a:lstStyle/>
        <a:p>
          <a:pPr latinLnBrk="1"/>
          <a:endParaRPr lang="ko-KR" altLang="en-US" sz="1400"/>
        </a:p>
      </dgm:t>
    </dgm:pt>
    <dgm:pt modelId="{29C48B37-1A89-425D-924A-8EAB7EED8BD1}" type="sibTrans" cxnId="{58E3F94C-FA86-4362-BC2C-A0BF55525D5C}">
      <dgm:prSet/>
      <dgm:spPr/>
      <dgm:t>
        <a:bodyPr/>
        <a:lstStyle/>
        <a:p>
          <a:pPr latinLnBrk="1"/>
          <a:endParaRPr lang="ko-KR" altLang="en-US" sz="1400"/>
        </a:p>
      </dgm:t>
    </dgm:pt>
    <dgm:pt modelId="{DBA90DA0-6F4C-4AC9-959B-2C8966D58085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Words.js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EE6D04E6-3938-465C-8321-D504A0E4542E}" type="parTrans" cxnId="{CF5B86F3-A5F1-466E-B18C-302F32DBCFB6}">
      <dgm:prSet/>
      <dgm:spPr>
        <a:ln>
          <a:solidFill>
            <a:srgbClr val="9900FF"/>
          </a:solidFill>
        </a:ln>
      </dgm:spPr>
      <dgm:t>
        <a:bodyPr/>
        <a:lstStyle/>
        <a:p>
          <a:pPr latinLnBrk="1"/>
          <a:endParaRPr lang="ko-KR" altLang="en-US" sz="1400"/>
        </a:p>
      </dgm:t>
    </dgm:pt>
    <dgm:pt modelId="{E4EF72D9-4524-41BD-8117-CC7BB9C9D507}" type="sibTrans" cxnId="{CF5B86F3-A5F1-466E-B18C-302F32DBCFB6}">
      <dgm:prSet/>
      <dgm:spPr/>
      <dgm:t>
        <a:bodyPr/>
        <a:lstStyle/>
        <a:p>
          <a:pPr latinLnBrk="1"/>
          <a:endParaRPr lang="ko-KR" altLang="en-US" sz="1400"/>
        </a:p>
      </dgm:t>
    </dgm:pt>
    <dgm:pt modelId="{D9870B6F-76CC-48C9-B82A-437388F20B28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GameObject.js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5B201ECB-CB15-4F70-B2BC-178131ADAE56}" type="parTrans" cxnId="{0E636435-51FE-4635-917F-2C5A827A71E9}">
      <dgm:prSet/>
      <dgm:spPr/>
      <dgm:t>
        <a:bodyPr/>
        <a:lstStyle/>
        <a:p>
          <a:pPr latinLnBrk="1"/>
          <a:endParaRPr lang="ko-KR" altLang="en-US" sz="1400"/>
        </a:p>
      </dgm:t>
    </dgm:pt>
    <dgm:pt modelId="{05E0C071-502F-4064-BDAF-4E19CA8E9ED6}" type="sibTrans" cxnId="{0E636435-51FE-4635-917F-2C5A827A71E9}">
      <dgm:prSet/>
      <dgm:spPr/>
      <dgm:t>
        <a:bodyPr/>
        <a:lstStyle/>
        <a:p>
          <a:pPr latinLnBrk="1"/>
          <a:endParaRPr lang="ko-KR" altLang="en-US" sz="1400"/>
        </a:p>
      </dgm:t>
    </dgm:pt>
    <dgm:pt modelId="{6589C33E-8A68-42FE-8650-9EDB1918278E}" type="pres">
      <dgm:prSet presAssocID="{B1628F74-B602-4D58-8BA1-45892FF4F5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E57A5-2074-4E5D-A53F-B6D614FBE7FD}" type="pres">
      <dgm:prSet presAssocID="{D9870B6F-76CC-48C9-B82A-437388F20B28}" presName="hierRoot1" presStyleCnt="0">
        <dgm:presLayoutVars>
          <dgm:hierBranch val="init"/>
        </dgm:presLayoutVars>
      </dgm:prSet>
      <dgm:spPr/>
    </dgm:pt>
    <dgm:pt modelId="{B25FF100-E443-4AD2-BAA4-F2712510177D}" type="pres">
      <dgm:prSet presAssocID="{D9870B6F-76CC-48C9-B82A-437388F20B28}" presName="rootComposite1" presStyleCnt="0"/>
      <dgm:spPr/>
    </dgm:pt>
    <dgm:pt modelId="{A973D854-8325-4662-BB53-A26DCB99E691}" type="pres">
      <dgm:prSet presAssocID="{D9870B6F-76CC-48C9-B82A-437388F20B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EF6B15-D1AD-4837-B899-0A430B39E053}" type="pres">
      <dgm:prSet presAssocID="{D9870B6F-76CC-48C9-B82A-437388F20B28}" presName="rootConnector1" presStyleLbl="node1" presStyleIdx="0" presStyleCnt="0"/>
      <dgm:spPr/>
    </dgm:pt>
    <dgm:pt modelId="{7E068416-8DAB-4788-8A7C-C4E500644E59}" type="pres">
      <dgm:prSet presAssocID="{D9870B6F-76CC-48C9-B82A-437388F20B28}" presName="hierChild2" presStyleCnt="0"/>
      <dgm:spPr/>
    </dgm:pt>
    <dgm:pt modelId="{7A3320A5-25DD-4550-B72D-FB1DB8E948A5}" type="pres">
      <dgm:prSet presAssocID="{535B694E-E513-4E46-BF39-B35C24A265FA}" presName="Name37" presStyleLbl="parChTrans1D2" presStyleIdx="0" presStyleCnt="3"/>
      <dgm:spPr/>
    </dgm:pt>
    <dgm:pt modelId="{863D4B69-7CF4-4636-8CA4-A169E0B0FFBD}" type="pres">
      <dgm:prSet presAssocID="{2206B4F4-4312-45A7-867E-8FDE0982AAAB}" presName="hierRoot2" presStyleCnt="0">
        <dgm:presLayoutVars>
          <dgm:hierBranch val="init"/>
        </dgm:presLayoutVars>
      </dgm:prSet>
      <dgm:spPr/>
    </dgm:pt>
    <dgm:pt modelId="{C4D49FAD-B8D2-4C09-AEFF-1CFB743D66AE}" type="pres">
      <dgm:prSet presAssocID="{2206B4F4-4312-45A7-867E-8FDE0982AAAB}" presName="rootComposite" presStyleCnt="0"/>
      <dgm:spPr/>
    </dgm:pt>
    <dgm:pt modelId="{AD5C78B8-BAFC-4855-A311-CB78003F8DE9}" type="pres">
      <dgm:prSet presAssocID="{2206B4F4-4312-45A7-867E-8FDE0982AAAB}" presName="rootText" presStyleLbl="node2" presStyleIdx="0" presStyleCnt="3">
        <dgm:presLayoutVars>
          <dgm:chPref val="3"/>
        </dgm:presLayoutVars>
      </dgm:prSet>
      <dgm:spPr/>
    </dgm:pt>
    <dgm:pt modelId="{1DCFFB56-ADED-49C4-9784-0FFBC8B62C8E}" type="pres">
      <dgm:prSet presAssocID="{2206B4F4-4312-45A7-867E-8FDE0982AAAB}" presName="rootConnector" presStyleLbl="node2" presStyleIdx="0" presStyleCnt="3"/>
      <dgm:spPr/>
    </dgm:pt>
    <dgm:pt modelId="{94AF5EDD-BB63-4DDF-A0E3-DE8FA5387AC1}" type="pres">
      <dgm:prSet presAssocID="{2206B4F4-4312-45A7-867E-8FDE0982AAAB}" presName="hierChild4" presStyleCnt="0"/>
      <dgm:spPr/>
    </dgm:pt>
    <dgm:pt modelId="{E5EE56BE-75A3-47FC-9CDB-195A0B582CF6}" type="pres">
      <dgm:prSet presAssocID="{2206B4F4-4312-45A7-867E-8FDE0982AAAB}" presName="hierChild5" presStyleCnt="0"/>
      <dgm:spPr/>
    </dgm:pt>
    <dgm:pt modelId="{ED9D293A-96FD-4A78-B920-6AD5BDC3087B}" type="pres">
      <dgm:prSet presAssocID="{89652566-A168-4911-93D8-9C4F41A20095}" presName="Name37" presStyleLbl="parChTrans1D2" presStyleIdx="1" presStyleCnt="3"/>
      <dgm:spPr/>
    </dgm:pt>
    <dgm:pt modelId="{6F8C7E01-C119-4E22-A0F4-26AB2796BC67}" type="pres">
      <dgm:prSet presAssocID="{184EBE29-6AF4-4DF5-A583-789C5770B0A0}" presName="hierRoot2" presStyleCnt="0">
        <dgm:presLayoutVars>
          <dgm:hierBranch val="init"/>
        </dgm:presLayoutVars>
      </dgm:prSet>
      <dgm:spPr/>
    </dgm:pt>
    <dgm:pt modelId="{40C63DF1-8F61-453C-85FF-6AA84CDFA9FD}" type="pres">
      <dgm:prSet presAssocID="{184EBE29-6AF4-4DF5-A583-789C5770B0A0}" presName="rootComposite" presStyleCnt="0"/>
      <dgm:spPr/>
    </dgm:pt>
    <dgm:pt modelId="{F425D270-87AB-4A1E-96B5-B6C555BF0919}" type="pres">
      <dgm:prSet presAssocID="{184EBE29-6AF4-4DF5-A583-789C5770B0A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9638C3-65AA-4EE3-9A7A-10926D787293}" type="pres">
      <dgm:prSet presAssocID="{184EBE29-6AF4-4DF5-A583-789C5770B0A0}" presName="rootConnector" presStyleLbl="node2" presStyleIdx="1" presStyleCnt="3"/>
      <dgm:spPr/>
    </dgm:pt>
    <dgm:pt modelId="{D0D2D632-7640-4832-B4DD-FD00AC08167A}" type="pres">
      <dgm:prSet presAssocID="{184EBE29-6AF4-4DF5-A583-789C5770B0A0}" presName="hierChild4" presStyleCnt="0"/>
      <dgm:spPr/>
    </dgm:pt>
    <dgm:pt modelId="{6DC7D0E4-E1EE-489A-9D7E-28D51D367874}" type="pres">
      <dgm:prSet presAssocID="{184EBE29-6AF4-4DF5-A583-789C5770B0A0}" presName="hierChild5" presStyleCnt="0"/>
      <dgm:spPr/>
    </dgm:pt>
    <dgm:pt modelId="{3278F3F7-4E36-45D2-A1AE-4817055D3767}" type="pres">
      <dgm:prSet presAssocID="{EE6D04E6-3938-465C-8321-D504A0E4542E}" presName="Name37" presStyleLbl="parChTrans1D2" presStyleIdx="2" presStyleCnt="3"/>
      <dgm:spPr/>
    </dgm:pt>
    <dgm:pt modelId="{514A20A1-D405-4E7F-88AD-D5303E8EA849}" type="pres">
      <dgm:prSet presAssocID="{DBA90DA0-6F4C-4AC9-959B-2C8966D58085}" presName="hierRoot2" presStyleCnt="0">
        <dgm:presLayoutVars>
          <dgm:hierBranch val="init"/>
        </dgm:presLayoutVars>
      </dgm:prSet>
      <dgm:spPr/>
    </dgm:pt>
    <dgm:pt modelId="{A7D3320D-1575-43FE-9C81-77363E958688}" type="pres">
      <dgm:prSet presAssocID="{DBA90DA0-6F4C-4AC9-959B-2C8966D58085}" presName="rootComposite" presStyleCnt="0"/>
      <dgm:spPr/>
    </dgm:pt>
    <dgm:pt modelId="{FDE420BF-8378-4349-86A3-49BA5EFAF8B0}" type="pres">
      <dgm:prSet presAssocID="{DBA90DA0-6F4C-4AC9-959B-2C8966D58085}" presName="rootText" presStyleLbl="node2" presStyleIdx="2" presStyleCnt="3">
        <dgm:presLayoutVars>
          <dgm:chPref val="3"/>
        </dgm:presLayoutVars>
      </dgm:prSet>
      <dgm:spPr/>
    </dgm:pt>
    <dgm:pt modelId="{55AAA36E-B3CB-4CA7-A7EC-6B5E33FE0E06}" type="pres">
      <dgm:prSet presAssocID="{DBA90DA0-6F4C-4AC9-959B-2C8966D58085}" presName="rootConnector" presStyleLbl="node2" presStyleIdx="2" presStyleCnt="3"/>
      <dgm:spPr/>
    </dgm:pt>
    <dgm:pt modelId="{D2EC707A-CD54-4881-AC2C-D1830A6B2F01}" type="pres">
      <dgm:prSet presAssocID="{DBA90DA0-6F4C-4AC9-959B-2C8966D58085}" presName="hierChild4" presStyleCnt="0"/>
      <dgm:spPr/>
    </dgm:pt>
    <dgm:pt modelId="{D2FA3421-93E4-4822-9852-CE5F1457385D}" type="pres">
      <dgm:prSet presAssocID="{DBA90DA0-6F4C-4AC9-959B-2C8966D58085}" presName="hierChild5" presStyleCnt="0"/>
      <dgm:spPr/>
    </dgm:pt>
    <dgm:pt modelId="{334929C5-E7BA-411A-B1CB-B22A688092A5}" type="pres">
      <dgm:prSet presAssocID="{D9870B6F-76CC-48C9-B82A-437388F20B28}" presName="hierChild3" presStyleCnt="0"/>
      <dgm:spPr/>
    </dgm:pt>
  </dgm:ptLst>
  <dgm:cxnLst>
    <dgm:cxn modelId="{37CE9853-1833-4C03-A697-7CA4E30C922B}" type="presOf" srcId="{B1628F74-B602-4D58-8BA1-45892FF4F5BA}" destId="{6589C33E-8A68-42FE-8650-9EDB1918278E}" srcOrd="0" destOrd="0" presId="urn:microsoft.com/office/officeart/2005/8/layout/orgChart1"/>
    <dgm:cxn modelId="{C3A6F5B1-33C0-48F7-BAFC-08BC3C42D5CF}" type="presOf" srcId="{DBA90DA0-6F4C-4AC9-959B-2C8966D58085}" destId="{FDE420BF-8378-4349-86A3-49BA5EFAF8B0}" srcOrd="0" destOrd="0" presId="urn:microsoft.com/office/officeart/2005/8/layout/orgChart1"/>
    <dgm:cxn modelId="{B66923B5-0959-48E9-81CA-E03D9944747E}" type="presOf" srcId="{89652566-A168-4911-93D8-9C4F41A20095}" destId="{ED9D293A-96FD-4A78-B920-6AD5BDC3087B}" srcOrd="0" destOrd="0" presId="urn:microsoft.com/office/officeart/2005/8/layout/orgChart1"/>
    <dgm:cxn modelId="{0942062F-BEE0-4CF1-AFFC-94A81C4494C6}" type="presOf" srcId="{2206B4F4-4312-45A7-867E-8FDE0982AAAB}" destId="{AD5C78B8-BAFC-4855-A311-CB78003F8DE9}" srcOrd="0" destOrd="0" presId="urn:microsoft.com/office/officeart/2005/8/layout/orgChart1"/>
    <dgm:cxn modelId="{F3AD5C51-5BC1-4849-98D7-27361C217222}" type="presOf" srcId="{EE6D04E6-3938-465C-8321-D504A0E4542E}" destId="{3278F3F7-4E36-45D2-A1AE-4817055D3767}" srcOrd="0" destOrd="0" presId="urn:microsoft.com/office/officeart/2005/8/layout/orgChart1"/>
    <dgm:cxn modelId="{180DB45C-B70A-48C5-8140-C5C9483F6AA0}" srcId="{D9870B6F-76CC-48C9-B82A-437388F20B28}" destId="{2206B4F4-4312-45A7-867E-8FDE0982AAAB}" srcOrd="0" destOrd="0" parTransId="{535B694E-E513-4E46-BF39-B35C24A265FA}" sibTransId="{16749605-20F2-4788-B656-2C26F632F670}"/>
    <dgm:cxn modelId="{3EDC7807-F378-4A2F-9ACB-1EE648644EDD}" type="presOf" srcId="{184EBE29-6AF4-4DF5-A583-789C5770B0A0}" destId="{779638C3-65AA-4EE3-9A7A-10926D787293}" srcOrd="1" destOrd="0" presId="urn:microsoft.com/office/officeart/2005/8/layout/orgChart1"/>
    <dgm:cxn modelId="{62EB78E5-BCFF-4336-A107-7A816AB703CB}" type="presOf" srcId="{535B694E-E513-4E46-BF39-B35C24A265FA}" destId="{7A3320A5-25DD-4550-B72D-FB1DB8E948A5}" srcOrd="0" destOrd="0" presId="urn:microsoft.com/office/officeart/2005/8/layout/orgChart1"/>
    <dgm:cxn modelId="{CF5B86F3-A5F1-466E-B18C-302F32DBCFB6}" srcId="{D9870B6F-76CC-48C9-B82A-437388F20B28}" destId="{DBA90DA0-6F4C-4AC9-959B-2C8966D58085}" srcOrd="2" destOrd="0" parTransId="{EE6D04E6-3938-465C-8321-D504A0E4542E}" sibTransId="{E4EF72D9-4524-41BD-8117-CC7BB9C9D507}"/>
    <dgm:cxn modelId="{7911524D-1418-40F3-8150-B095E91D05B5}" type="presOf" srcId="{D9870B6F-76CC-48C9-B82A-437388F20B28}" destId="{A973D854-8325-4662-BB53-A26DCB99E691}" srcOrd="0" destOrd="0" presId="urn:microsoft.com/office/officeart/2005/8/layout/orgChart1"/>
    <dgm:cxn modelId="{58E3F94C-FA86-4362-BC2C-A0BF55525D5C}" srcId="{D9870B6F-76CC-48C9-B82A-437388F20B28}" destId="{184EBE29-6AF4-4DF5-A583-789C5770B0A0}" srcOrd="1" destOrd="0" parTransId="{89652566-A168-4911-93D8-9C4F41A20095}" sibTransId="{29C48B37-1A89-425D-924A-8EAB7EED8BD1}"/>
    <dgm:cxn modelId="{A486F129-4641-43D6-A997-595CBE19BEFE}" type="presOf" srcId="{D9870B6F-76CC-48C9-B82A-437388F20B28}" destId="{95EF6B15-D1AD-4837-B899-0A430B39E053}" srcOrd="1" destOrd="0" presId="urn:microsoft.com/office/officeart/2005/8/layout/orgChart1"/>
    <dgm:cxn modelId="{0E636435-51FE-4635-917F-2C5A827A71E9}" srcId="{B1628F74-B602-4D58-8BA1-45892FF4F5BA}" destId="{D9870B6F-76CC-48C9-B82A-437388F20B28}" srcOrd="0" destOrd="0" parTransId="{5B201ECB-CB15-4F70-B2BC-178131ADAE56}" sibTransId="{05E0C071-502F-4064-BDAF-4E19CA8E9ED6}"/>
    <dgm:cxn modelId="{43B616DB-4F60-4960-B636-D1B57A13AA0A}" type="presOf" srcId="{2206B4F4-4312-45A7-867E-8FDE0982AAAB}" destId="{1DCFFB56-ADED-49C4-9784-0FFBC8B62C8E}" srcOrd="1" destOrd="0" presId="urn:microsoft.com/office/officeart/2005/8/layout/orgChart1"/>
    <dgm:cxn modelId="{48F80826-728A-432A-A79F-EC42358AEEDB}" type="presOf" srcId="{DBA90DA0-6F4C-4AC9-959B-2C8966D58085}" destId="{55AAA36E-B3CB-4CA7-A7EC-6B5E33FE0E06}" srcOrd="1" destOrd="0" presId="urn:microsoft.com/office/officeart/2005/8/layout/orgChart1"/>
    <dgm:cxn modelId="{92B31B70-4AF8-4270-85C7-DBC5CB2D9E0C}" type="presOf" srcId="{184EBE29-6AF4-4DF5-A583-789C5770B0A0}" destId="{F425D270-87AB-4A1E-96B5-B6C555BF0919}" srcOrd="0" destOrd="0" presId="urn:microsoft.com/office/officeart/2005/8/layout/orgChart1"/>
    <dgm:cxn modelId="{A176FECA-C9FD-4990-9270-9901241046B6}" type="presParOf" srcId="{6589C33E-8A68-42FE-8650-9EDB1918278E}" destId="{1C4E57A5-2074-4E5D-A53F-B6D614FBE7FD}" srcOrd="0" destOrd="0" presId="urn:microsoft.com/office/officeart/2005/8/layout/orgChart1"/>
    <dgm:cxn modelId="{EDA460F0-DD78-45D2-85BF-1A0237046316}" type="presParOf" srcId="{1C4E57A5-2074-4E5D-A53F-B6D614FBE7FD}" destId="{B25FF100-E443-4AD2-BAA4-F2712510177D}" srcOrd="0" destOrd="0" presId="urn:microsoft.com/office/officeart/2005/8/layout/orgChart1"/>
    <dgm:cxn modelId="{55B241C3-B5A9-47C0-83E1-1BFCB96CD4CD}" type="presParOf" srcId="{B25FF100-E443-4AD2-BAA4-F2712510177D}" destId="{A973D854-8325-4662-BB53-A26DCB99E691}" srcOrd="0" destOrd="0" presId="urn:microsoft.com/office/officeart/2005/8/layout/orgChart1"/>
    <dgm:cxn modelId="{F40E57B4-7181-4DC9-8DAE-58DF9D9E6C17}" type="presParOf" srcId="{B25FF100-E443-4AD2-BAA4-F2712510177D}" destId="{95EF6B15-D1AD-4837-B899-0A430B39E053}" srcOrd="1" destOrd="0" presId="urn:microsoft.com/office/officeart/2005/8/layout/orgChart1"/>
    <dgm:cxn modelId="{02429610-01A8-4C81-B198-80C74638B2F2}" type="presParOf" srcId="{1C4E57A5-2074-4E5D-A53F-B6D614FBE7FD}" destId="{7E068416-8DAB-4788-8A7C-C4E500644E59}" srcOrd="1" destOrd="0" presId="urn:microsoft.com/office/officeart/2005/8/layout/orgChart1"/>
    <dgm:cxn modelId="{FB13FBD3-E580-4D9F-BE17-2A7B270EAAF2}" type="presParOf" srcId="{7E068416-8DAB-4788-8A7C-C4E500644E59}" destId="{7A3320A5-25DD-4550-B72D-FB1DB8E948A5}" srcOrd="0" destOrd="0" presId="urn:microsoft.com/office/officeart/2005/8/layout/orgChart1"/>
    <dgm:cxn modelId="{BEB1A1E7-3B8D-4AA9-860A-6DE50ACAB8FD}" type="presParOf" srcId="{7E068416-8DAB-4788-8A7C-C4E500644E59}" destId="{863D4B69-7CF4-4636-8CA4-A169E0B0FFBD}" srcOrd="1" destOrd="0" presId="urn:microsoft.com/office/officeart/2005/8/layout/orgChart1"/>
    <dgm:cxn modelId="{8FA5AAA7-80A8-483D-B36B-E7F6B2BD78AB}" type="presParOf" srcId="{863D4B69-7CF4-4636-8CA4-A169E0B0FFBD}" destId="{C4D49FAD-B8D2-4C09-AEFF-1CFB743D66AE}" srcOrd="0" destOrd="0" presId="urn:microsoft.com/office/officeart/2005/8/layout/orgChart1"/>
    <dgm:cxn modelId="{E6589B80-941D-4C0C-8157-AE57794929CC}" type="presParOf" srcId="{C4D49FAD-B8D2-4C09-AEFF-1CFB743D66AE}" destId="{AD5C78B8-BAFC-4855-A311-CB78003F8DE9}" srcOrd="0" destOrd="0" presId="urn:microsoft.com/office/officeart/2005/8/layout/orgChart1"/>
    <dgm:cxn modelId="{DEDB61E6-8673-4E47-97E1-4237B76ECD99}" type="presParOf" srcId="{C4D49FAD-B8D2-4C09-AEFF-1CFB743D66AE}" destId="{1DCFFB56-ADED-49C4-9784-0FFBC8B62C8E}" srcOrd="1" destOrd="0" presId="urn:microsoft.com/office/officeart/2005/8/layout/orgChart1"/>
    <dgm:cxn modelId="{CD5B3ECF-D892-46AC-A7F8-4407AD7D58BB}" type="presParOf" srcId="{863D4B69-7CF4-4636-8CA4-A169E0B0FFBD}" destId="{94AF5EDD-BB63-4DDF-A0E3-DE8FA5387AC1}" srcOrd="1" destOrd="0" presId="urn:microsoft.com/office/officeart/2005/8/layout/orgChart1"/>
    <dgm:cxn modelId="{F275F044-EAE4-4973-855E-A5273F143189}" type="presParOf" srcId="{863D4B69-7CF4-4636-8CA4-A169E0B0FFBD}" destId="{E5EE56BE-75A3-47FC-9CDB-195A0B582CF6}" srcOrd="2" destOrd="0" presId="urn:microsoft.com/office/officeart/2005/8/layout/orgChart1"/>
    <dgm:cxn modelId="{FDDEFFCD-A4D3-40F7-A7F4-A0C5BCFBF1E9}" type="presParOf" srcId="{7E068416-8DAB-4788-8A7C-C4E500644E59}" destId="{ED9D293A-96FD-4A78-B920-6AD5BDC3087B}" srcOrd="2" destOrd="0" presId="urn:microsoft.com/office/officeart/2005/8/layout/orgChart1"/>
    <dgm:cxn modelId="{F8CAF2AE-A47E-4729-BC32-AA1D3C315075}" type="presParOf" srcId="{7E068416-8DAB-4788-8A7C-C4E500644E59}" destId="{6F8C7E01-C119-4E22-A0F4-26AB2796BC67}" srcOrd="3" destOrd="0" presId="urn:microsoft.com/office/officeart/2005/8/layout/orgChart1"/>
    <dgm:cxn modelId="{E0B73F1C-4470-4B56-9C8B-8EE481FDA6C8}" type="presParOf" srcId="{6F8C7E01-C119-4E22-A0F4-26AB2796BC67}" destId="{40C63DF1-8F61-453C-85FF-6AA84CDFA9FD}" srcOrd="0" destOrd="0" presId="urn:microsoft.com/office/officeart/2005/8/layout/orgChart1"/>
    <dgm:cxn modelId="{25677BE6-4232-4972-90FC-AA77FF6D98F5}" type="presParOf" srcId="{40C63DF1-8F61-453C-85FF-6AA84CDFA9FD}" destId="{F425D270-87AB-4A1E-96B5-B6C555BF0919}" srcOrd="0" destOrd="0" presId="urn:microsoft.com/office/officeart/2005/8/layout/orgChart1"/>
    <dgm:cxn modelId="{1F1E3163-D505-4A2A-999B-F5608DB9831A}" type="presParOf" srcId="{40C63DF1-8F61-453C-85FF-6AA84CDFA9FD}" destId="{779638C3-65AA-4EE3-9A7A-10926D787293}" srcOrd="1" destOrd="0" presId="urn:microsoft.com/office/officeart/2005/8/layout/orgChart1"/>
    <dgm:cxn modelId="{3D2BD25E-269E-4C85-B380-1AB5F874CB1F}" type="presParOf" srcId="{6F8C7E01-C119-4E22-A0F4-26AB2796BC67}" destId="{D0D2D632-7640-4832-B4DD-FD00AC08167A}" srcOrd="1" destOrd="0" presId="urn:microsoft.com/office/officeart/2005/8/layout/orgChart1"/>
    <dgm:cxn modelId="{607D684C-D43D-48D6-B5B2-BC3E8696AAF9}" type="presParOf" srcId="{6F8C7E01-C119-4E22-A0F4-26AB2796BC67}" destId="{6DC7D0E4-E1EE-489A-9D7E-28D51D367874}" srcOrd="2" destOrd="0" presId="urn:microsoft.com/office/officeart/2005/8/layout/orgChart1"/>
    <dgm:cxn modelId="{8164B9F6-635B-4C56-99CE-8512B0C111D0}" type="presParOf" srcId="{7E068416-8DAB-4788-8A7C-C4E500644E59}" destId="{3278F3F7-4E36-45D2-A1AE-4817055D3767}" srcOrd="4" destOrd="0" presId="urn:microsoft.com/office/officeart/2005/8/layout/orgChart1"/>
    <dgm:cxn modelId="{428C6334-FAD3-44AF-8F0B-24428BE7D8DB}" type="presParOf" srcId="{7E068416-8DAB-4788-8A7C-C4E500644E59}" destId="{514A20A1-D405-4E7F-88AD-D5303E8EA849}" srcOrd="5" destOrd="0" presId="urn:microsoft.com/office/officeart/2005/8/layout/orgChart1"/>
    <dgm:cxn modelId="{3784733F-F6A5-4BFE-8FDB-131E263C3BE9}" type="presParOf" srcId="{514A20A1-D405-4E7F-88AD-D5303E8EA849}" destId="{A7D3320D-1575-43FE-9C81-77363E958688}" srcOrd="0" destOrd="0" presId="urn:microsoft.com/office/officeart/2005/8/layout/orgChart1"/>
    <dgm:cxn modelId="{ACD8E0A3-F0B4-4DB9-834A-C2E74373E441}" type="presParOf" srcId="{A7D3320D-1575-43FE-9C81-77363E958688}" destId="{FDE420BF-8378-4349-86A3-49BA5EFAF8B0}" srcOrd="0" destOrd="0" presId="urn:microsoft.com/office/officeart/2005/8/layout/orgChart1"/>
    <dgm:cxn modelId="{A84A7173-78E7-4940-8564-0827F9A07CEF}" type="presParOf" srcId="{A7D3320D-1575-43FE-9C81-77363E958688}" destId="{55AAA36E-B3CB-4CA7-A7EC-6B5E33FE0E06}" srcOrd="1" destOrd="0" presId="urn:microsoft.com/office/officeart/2005/8/layout/orgChart1"/>
    <dgm:cxn modelId="{F3AD380A-9FF1-46C7-BBEC-C9ABE9832791}" type="presParOf" srcId="{514A20A1-D405-4E7F-88AD-D5303E8EA849}" destId="{D2EC707A-CD54-4881-AC2C-D1830A6B2F01}" srcOrd="1" destOrd="0" presId="urn:microsoft.com/office/officeart/2005/8/layout/orgChart1"/>
    <dgm:cxn modelId="{8778E5F1-8B22-40CE-BEB7-50390498A44E}" type="presParOf" srcId="{514A20A1-D405-4E7F-88AD-D5303E8EA849}" destId="{D2FA3421-93E4-4822-9852-CE5F1457385D}" srcOrd="2" destOrd="0" presId="urn:microsoft.com/office/officeart/2005/8/layout/orgChart1"/>
    <dgm:cxn modelId="{A199CE8B-D544-4A24-BF20-DF572447FFDB}" type="presParOf" srcId="{1C4E57A5-2074-4E5D-A53F-B6D614FBE7FD}" destId="{334929C5-E7BA-411A-B1CB-B22A688092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28F74-B602-4D58-8BA1-45892FF4F5B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9870B6F-76CC-48C9-B82A-437388F20B28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Index.html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5B201ECB-CB15-4F70-B2BC-178131ADAE56}" type="parTrans" cxnId="{0E636435-51FE-4635-917F-2C5A827A71E9}">
      <dgm:prSet/>
      <dgm:spPr/>
      <dgm:t>
        <a:bodyPr/>
        <a:lstStyle/>
        <a:p>
          <a:pPr latinLnBrk="1"/>
          <a:endParaRPr lang="ko-KR" altLang="en-US" sz="1600"/>
        </a:p>
      </dgm:t>
    </dgm:pt>
    <dgm:pt modelId="{05E0C071-502F-4064-BDAF-4E19CA8E9ED6}" type="sibTrans" cxnId="{0E636435-51FE-4635-917F-2C5A827A71E9}">
      <dgm:prSet/>
      <dgm:spPr/>
      <dgm:t>
        <a:bodyPr/>
        <a:lstStyle/>
        <a:p>
          <a:pPr latinLnBrk="1"/>
          <a:endParaRPr lang="ko-KR" altLang="en-US" sz="1600"/>
        </a:p>
      </dgm:t>
    </dgm:pt>
    <dgm:pt modelId="{6589C33E-8A68-42FE-8650-9EDB1918278E}" type="pres">
      <dgm:prSet presAssocID="{B1628F74-B602-4D58-8BA1-45892FF4F5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E57A5-2074-4E5D-A53F-B6D614FBE7FD}" type="pres">
      <dgm:prSet presAssocID="{D9870B6F-76CC-48C9-B82A-437388F20B28}" presName="hierRoot1" presStyleCnt="0">
        <dgm:presLayoutVars>
          <dgm:hierBranch val="init"/>
        </dgm:presLayoutVars>
      </dgm:prSet>
      <dgm:spPr/>
    </dgm:pt>
    <dgm:pt modelId="{B25FF100-E443-4AD2-BAA4-F2712510177D}" type="pres">
      <dgm:prSet presAssocID="{D9870B6F-76CC-48C9-B82A-437388F20B28}" presName="rootComposite1" presStyleCnt="0"/>
      <dgm:spPr/>
    </dgm:pt>
    <dgm:pt modelId="{A973D854-8325-4662-BB53-A26DCB99E691}" type="pres">
      <dgm:prSet presAssocID="{D9870B6F-76CC-48C9-B82A-437388F20B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EF6B15-D1AD-4837-B899-0A430B39E053}" type="pres">
      <dgm:prSet presAssocID="{D9870B6F-76CC-48C9-B82A-437388F20B28}" presName="rootConnector1" presStyleLbl="node1" presStyleIdx="0" presStyleCnt="0"/>
      <dgm:spPr/>
    </dgm:pt>
    <dgm:pt modelId="{7E068416-8DAB-4788-8A7C-C4E500644E59}" type="pres">
      <dgm:prSet presAssocID="{D9870B6F-76CC-48C9-B82A-437388F20B28}" presName="hierChild2" presStyleCnt="0"/>
      <dgm:spPr/>
    </dgm:pt>
    <dgm:pt modelId="{334929C5-E7BA-411A-B1CB-B22A688092A5}" type="pres">
      <dgm:prSet presAssocID="{D9870B6F-76CC-48C9-B82A-437388F20B28}" presName="hierChild3" presStyleCnt="0"/>
      <dgm:spPr/>
    </dgm:pt>
  </dgm:ptLst>
  <dgm:cxnLst>
    <dgm:cxn modelId="{EEEC53E7-929B-44E0-87E4-120B7A440141}" type="presOf" srcId="{D9870B6F-76CC-48C9-B82A-437388F20B28}" destId="{95EF6B15-D1AD-4837-B899-0A430B39E053}" srcOrd="1" destOrd="0" presId="urn:microsoft.com/office/officeart/2005/8/layout/orgChart1"/>
    <dgm:cxn modelId="{B04A882E-7030-4776-B27A-BC504F401041}" type="presOf" srcId="{D9870B6F-76CC-48C9-B82A-437388F20B28}" destId="{A973D854-8325-4662-BB53-A26DCB99E691}" srcOrd="0" destOrd="0" presId="urn:microsoft.com/office/officeart/2005/8/layout/orgChart1"/>
    <dgm:cxn modelId="{0E636435-51FE-4635-917F-2C5A827A71E9}" srcId="{B1628F74-B602-4D58-8BA1-45892FF4F5BA}" destId="{D9870B6F-76CC-48C9-B82A-437388F20B28}" srcOrd="0" destOrd="0" parTransId="{5B201ECB-CB15-4F70-B2BC-178131ADAE56}" sibTransId="{05E0C071-502F-4064-BDAF-4E19CA8E9ED6}"/>
    <dgm:cxn modelId="{7F2B98F7-C430-4AFB-9A75-BA23FE706401}" type="presOf" srcId="{B1628F74-B602-4D58-8BA1-45892FF4F5BA}" destId="{6589C33E-8A68-42FE-8650-9EDB1918278E}" srcOrd="0" destOrd="0" presId="urn:microsoft.com/office/officeart/2005/8/layout/orgChart1"/>
    <dgm:cxn modelId="{B63F7D17-93DE-47AF-B913-70D3A62F1BC3}" type="presParOf" srcId="{6589C33E-8A68-42FE-8650-9EDB1918278E}" destId="{1C4E57A5-2074-4E5D-A53F-B6D614FBE7FD}" srcOrd="0" destOrd="0" presId="urn:microsoft.com/office/officeart/2005/8/layout/orgChart1"/>
    <dgm:cxn modelId="{19934A92-6A28-434E-AACF-56006B18242C}" type="presParOf" srcId="{1C4E57A5-2074-4E5D-A53F-B6D614FBE7FD}" destId="{B25FF100-E443-4AD2-BAA4-F2712510177D}" srcOrd="0" destOrd="0" presId="urn:microsoft.com/office/officeart/2005/8/layout/orgChart1"/>
    <dgm:cxn modelId="{07DE16B5-AA9D-420F-871F-B413436D24E3}" type="presParOf" srcId="{B25FF100-E443-4AD2-BAA4-F2712510177D}" destId="{A973D854-8325-4662-BB53-A26DCB99E691}" srcOrd="0" destOrd="0" presId="urn:microsoft.com/office/officeart/2005/8/layout/orgChart1"/>
    <dgm:cxn modelId="{989C5A8E-769E-41DB-BA33-5BBBC6600AA6}" type="presParOf" srcId="{B25FF100-E443-4AD2-BAA4-F2712510177D}" destId="{95EF6B15-D1AD-4837-B899-0A430B39E053}" srcOrd="1" destOrd="0" presId="urn:microsoft.com/office/officeart/2005/8/layout/orgChart1"/>
    <dgm:cxn modelId="{20FA8D06-16DC-484B-919F-C81BC0582E9B}" type="presParOf" srcId="{1C4E57A5-2074-4E5D-A53F-B6D614FBE7FD}" destId="{7E068416-8DAB-4788-8A7C-C4E500644E59}" srcOrd="1" destOrd="0" presId="urn:microsoft.com/office/officeart/2005/8/layout/orgChart1"/>
    <dgm:cxn modelId="{99BBFBA7-21E0-4F3A-A724-7975F3598D9D}" type="presParOf" srcId="{1C4E57A5-2074-4E5D-A53F-B6D614FBE7FD}" destId="{334929C5-E7BA-411A-B1CB-B22A688092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28F74-B602-4D58-8BA1-45892FF4F5B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9870B6F-76CC-48C9-B82A-437388F20B28}">
      <dgm:prSet phldrT="[텍스트]" custT="1"/>
      <dgm:spPr>
        <a:ln>
          <a:solidFill>
            <a:srgbClr val="9900FF"/>
          </a:solidFill>
        </a:ln>
      </dgm:spPr>
      <dgm:t>
        <a:bodyPr/>
        <a:lstStyle/>
        <a:p>
          <a:pPr latinLnBrk="1"/>
          <a:r>
            <a:rPr lang="en-US" altLang="ko-KR" sz="1400" dirty="0" smtClean="0">
              <a:latin typeface="나눔명조 ExtraBold" pitchFamily="18" charset="-127"/>
              <a:ea typeface="나눔명조 ExtraBold" pitchFamily="18" charset="-127"/>
            </a:rPr>
            <a:t>iceCreamData.js</a:t>
          </a:r>
          <a:endParaRPr lang="ko-KR" altLang="en-US" sz="1400" dirty="0">
            <a:latin typeface="나눔명조 ExtraBold" pitchFamily="18" charset="-127"/>
            <a:ea typeface="나눔명조 ExtraBold" pitchFamily="18" charset="-127"/>
          </a:endParaRPr>
        </a:p>
      </dgm:t>
    </dgm:pt>
    <dgm:pt modelId="{5B201ECB-CB15-4F70-B2BC-178131ADAE56}" type="parTrans" cxnId="{0E636435-51FE-4635-917F-2C5A827A71E9}">
      <dgm:prSet/>
      <dgm:spPr/>
      <dgm:t>
        <a:bodyPr/>
        <a:lstStyle/>
        <a:p>
          <a:pPr latinLnBrk="1"/>
          <a:endParaRPr lang="ko-KR" altLang="en-US" sz="1400"/>
        </a:p>
      </dgm:t>
    </dgm:pt>
    <dgm:pt modelId="{05E0C071-502F-4064-BDAF-4E19CA8E9ED6}" type="sibTrans" cxnId="{0E636435-51FE-4635-917F-2C5A827A71E9}">
      <dgm:prSet/>
      <dgm:spPr/>
      <dgm:t>
        <a:bodyPr/>
        <a:lstStyle/>
        <a:p>
          <a:pPr latinLnBrk="1"/>
          <a:endParaRPr lang="ko-KR" altLang="en-US" sz="1400"/>
        </a:p>
      </dgm:t>
    </dgm:pt>
    <dgm:pt modelId="{6589C33E-8A68-42FE-8650-9EDB1918278E}" type="pres">
      <dgm:prSet presAssocID="{B1628F74-B602-4D58-8BA1-45892FF4F5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E57A5-2074-4E5D-A53F-B6D614FBE7FD}" type="pres">
      <dgm:prSet presAssocID="{D9870B6F-76CC-48C9-B82A-437388F20B28}" presName="hierRoot1" presStyleCnt="0">
        <dgm:presLayoutVars>
          <dgm:hierBranch val="init"/>
        </dgm:presLayoutVars>
      </dgm:prSet>
      <dgm:spPr/>
    </dgm:pt>
    <dgm:pt modelId="{B25FF100-E443-4AD2-BAA4-F2712510177D}" type="pres">
      <dgm:prSet presAssocID="{D9870B6F-76CC-48C9-B82A-437388F20B28}" presName="rootComposite1" presStyleCnt="0"/>
      <dgm:spPr/>
    </dgm:pt>
    <dgm:pt modelId="{A973D854-8325-4662-BB53-A26DCB99E691}" type="pres">
      <dgm:prSet presAssocID="{D9870B6F-76CC-48C9-B82A-437388F20B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EF6B15-D1AD-4837-B899-0A430B39E053}" type="pres">
      <dgm:prSet presAssocID="{D9870B6F-76CC-48C9-B82A-437388F20B28}" presName="rootConnector1" presStyleLbl="node1" presStyleIdx="0" presStyleCnt="0"/>
      <dgm:spPr/>
    </dgm:pt>
    <dgm:pt modelId="{7E068416-8DAB-4788-8A7C-C4E500644E59}" type="pres">
      <dgm:prSet presAssocID="{D9870B6F-76CC-48C9-B82A-437388F20B28}" presName="hierChild2" presStyleCnt="0"/>
      <dgm:spPr/>
    </dgm:pt>
    <dgm:pt modelId="{334929C5-E7BA-411A-B1CB-B22A688092A5}" type="pres">
      <dgm:prSet presAssocID="{D9870B6F-76CC-48C9-B82A-437388F20B28}" presName="hierChild3" presStyleCnt="0"/>
      <dgm:spPr/>
    </dgm:pt>
  </dgm:ptLst>
  <dgm:cxnLst>
    <dgm:cxn modelId="{805D88F4-7F66-4D87-B4CF-D6F701B3D55E}" type="presOf" srcId="{D9870B6F-76CC-48C9-B82A-437388F20B28}" destId="{95EF6B15-D1AD-4837-B899-0A430B39E053}" srcOrd="1" destOrd="0" presId="urn:microsoft.com/office/officeart/2005/8/layout/orgChart1"/>
    <dgm:cxn modelId="{C5CFCE2C-681C-4C4A-B701-CB18353BEEE3}" type="presOf" srcId="{D9870B6F-76CC-48C9-B82A-437388F20B28}" destId="{A973D854-8325-4662-BB53-A26DCB99E691}" srcOrd="0" destOrd="0" presId="urn:microsoft.com/office/officeart/2005/8/layout/orgChart1"/>
    <dgm:cxn modelId="{0E636435-51FE-4635-917F-2C5A827A71E9}" srcId="{B1628F74-B602-4D58-8BA1-45892FF4F5BA}" destId="{D9870B6F-76CC-48C9-B82A-437388F20B28}" srcOrd="0" destOrd="0" parTransId="{5B201ECB-CB15-4F70-B2BC-178131ADAE56}" sibTransId="{05E0C071-502F-4064-BDAF-4E19CA8E9ED6}"/>
    <dgm:cxn modelId="{77D807D9-6EBB-4BDF-9F8D-4FF278BCEDBF}" type="presOf" srcId="{B1628F74-B602-4D58-8BA1-45892FF4F5BA}" destId="{6589C33E-8A68-42FE-8650-9EDB1918278E}" srcOrd="0" destOrd="0" presId="urn:microsoft.com/office/officeart/2005/8/layout/orgChart1"/>
    <dgm:cxn modelId="{65702E18-EA37-46AA-A0A0-D624E94D6E86}" type="presParOf" srcId="{6589C33E-8A68-42FE-8650-9EDB1918278E}" destId="{1C4E57A5-2074-4E5D-A53F-B6D614FBE7FD}" srcOrd="0" destOrd="0" presId="urn:microsoft.com/office/officeart/2005/8/layout/orgChart1"/>
    <dgm:cxn modelId="{CEB48305-FBD1-4811-959A-98D59AB06D7D}" type="presParOf" srcId="{1C4E57A5-2074-4E5D-A53F-B6D614FBE7FD}" destId="{B25FF100-E443-4AD2-BAA4-F2712510177D}" srcOrd="0" destOrd="0" presId="urn:microsoft.com/office/officeart/2005/8/layout/orgChart1"/>
    <dgm:cxn modelId="{02405DEF-38BA-48B6-920C-1FC830CF6F5F}" type="presParOf" srcId="{B25FF100-E443-4AD2-BAA4-F2712510177D}" destId="{A973D854-8325-4662-BB53-A26DCB99E691}" srcOrd="0" destOrd="0" presId="urn:microsoft.com/office/officeart/2005/8/layout/orgChart1"/>
    <dgm:cxn modelId="{2F0D6E41-9D1A-4302-A22F-0A689805F55B}" type="presParOf" srcId="{B25FF100-E443-4AD2-BAA4-F2712510177D}" destId="{95EF6B15-D1AD-4837-B899-0A430B39E053}" srcOrd="1" destOrd="0" presId="urn:microsoft.com/office/officeart/2005/8/layout/orgChart1"/>
    <dgm:cxn modelId="{0AA9BD34-1B85-4F49-BD54-AF8FFB170955}" type="presParOf" srcId="{1C4E57A5-2074-4E5D-A53F-B6D614FBE7FD}" destId="{7E068416-8DAB-4788-8A7C-C4E500644E59}" srcOrd="1" destOrd="0" presId="urn:microsoft.com/office/officeart/2005/8/layout/orgChart1"/>
    <dgm:cxn modelId="{A4317188-742F-4179-98CC-9D7B8C48AE11}" type="presParOf" srcId="{1C4E57A5-2074-4E5D-A53F-B6D614FBE7FD}" destId="{334929C5-E7BA-411A-B1CB-B22A688092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78F3F7-4E36-45D2-A1AE-4817055D3767}">
      <dsp:nvSpPr>
        <dsp:cNvPr id="0" name=""/>
        <dsp:cNvSpPr/>
      </dsp:nvSpPr>
      <dsp:spPr>
        <a:xfrm>
          <a:off x="2424100" y="809587"/>
          <a:ext cx="1715068" cy="297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28"/>
              </a:lnTo>
              <a:lnTo>
                <a:pt x="1715068" y="148828"/>
              </a:lnTo>
              <a:lnTo>
                <a:pt x="1715068" y="297656"/>
              </a:lnTo>
            </a:path>
          </a:pathLst>
        </a:custGeom>
        <a:noFill/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D293A-96FD-4A78-B920-6AD5BDC3087B}">
      <dsp:nvSpPr>
        <dsp:cNvPr id="0" name=""/>
        <dsp:cNvSpPr/>
      </dsp:nvSpPr>
      <dsp:spPr>
        <a:xfrm>
          <a:off x="2378379" y="809587"/>
          <a:ext cx="91440" cy="297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656"/>
              </a:lnTo>
            </a:path>
          </a:pathLst>
        </a:custGeom>
        <a:noFill/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320A5-25DD-4550-B72D-FB1DB8E948A5}">
      <dsp:nvSpPr>
        <dsp:cNvPr id="0" name=""/>
        <dsp:cNvSpPr/>
      </dsp:nvSpPr>
      <dsp:spPr>
        <a:xfrm>
          <a:off x="709031" y="809587"/>
          <a:ext cx="1715068" cy="297656"/>
        </a:xfrm>
        <a:custGeom>
          <a:avLst/>
          <a:gdLst/>
          <a:ahLst/>
          <a:cxnLst/>
          <a:rect l="0" t="0" r="0" b="0"/>
          <a:pathLst>
            <a:path>
              <a:moveTo>
                <a:pt x="1715068" y="0"/>
              </a:moveTo>
              <a:lnTo>
                <a:pt x="1715068" y="148828"/>
              </a:lnTo>
              <a:lnTo>
                <a:pt x="0" y="148828"/>
              </a:lnTo>
              <a:lnTo>
                <a:pt x="0" y="297656"/>
              </a:lnTo>
            </a:path>
          </a:pathLst>
        </a:custGeom>
        <a:noFill/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3D854-8325-4662-BB53-A26DCB99E691}">
      <dsp:nvSpPr>
        <dsp:cNvPr id="0" name=""/>
        <dsp:cNvSpPr/>
      </dsp:nvSpPr>
      <dsp:spPr>
        <a:xfrm>
          <a:off x="1715394" y="100881"/>
          <a:ext cx="1417411" cy="708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GameObject.js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1715394" y="100881"/>
        <a:ext cx="1417411" cy="708705"/>
      </dsp:txXfrm>
    </dsp:sp>
    <dsp:sp modelId="{AD5C78B8-BAFC-4855-A311-CB78003F8DE9}">
      <dsp:nvSpPr>
        <dsp:cNvPr id="0" name=""/>
        <dsp:cNvSpPr/>
      </dsp:nvSpPr>
      <dsp:spPr>
        <a:xfrm>
          <a:off x="325" y="1107244"/>
          <a:ext cx="1417411" cy="708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Corn.js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325" y="1107244"/>
        <a:ext cx="1417411" cy="708705"/>
      </dsp:txXfrm>
    </dsp:sp>
    <dsp:sp modelId="{F425D270-87AB-4A1E-96B5-B6C555BF0919}">
      <dsp:nvSpPr>
        <dsp:cNvPr id="0" name=""/>
        <dsp:cNvSpPr/>
      </dsp:nvSpPr>
      <dsp:spPr>
        <a:xfrm>
          <a:off x="1715394" y="1107244"/>
          <a:ext cx="1417411" cy="708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IceCream.js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1715394" y="1107244"/>
        <a:ext cx="1417411" cy="708705"/>
      </dsp:txXfrm>
    </dsp:sp>
    <dsp:sp modelId="{FDE420BF-8378-4349-86A3-49BA5EFAF8B0}">
      <dsp:nvSpPr>
        <dsp:cNvPr id="0" name=""/>
        <dsp:cNvSpPr/>
      </dsp:nvSpPr>
      <dsp:spPr>
        <a:xfrm>
          <a:off x="3430462" y="1107244"/>
          <a:ext cx="1417411" cy="708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Words.js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3430462" y="1107244"/>
        <a:ext cx="1417411" cy="7087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73D854-8325-4662-BB53-A26DCB99E691}">
      <dsp:nvSpPr>
        <dsp:cNvPr id="0" name=""/>
        <dsp:cNvSpPr/>
      </dsp:nvSpPr>
      <dsp:spPr>
        <a:xfrm>
          <a:off x="108363" y="175"/>
          <a:ext cx="1439456" cy="719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Index.html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108363" y="175"/>
        <a:ext cx="1439456" cy="71972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73D854-8325-4662-BB53-A26DCB99E691}">
      <dsp:nvSpPr>
        <dsp:cNvPr id="0" name=""/>
        <dsp:cNvSpPr/>
      </dsp:nvSpPr>
      <dsp:spPr>
        <a:xfrm>
          <a:off x="108363" y="175"/>
          <a:ext cx="1439456" cy="719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명조 ExtraBold" pitchFamily="18" charset="-127"/>
              <a:ea typeface="나눔명조 ExtraBold" pitchFamily="18" charset="-127"/>
            </a:rPr>
            <a:t>iceCreamData.js</a:t>
          </a:r>
          <a:endParaRPr lang="ko-KR" altLang="en-US" sz="1400" kern="1200" dirty="0">
            <a:latin typeface="나눔명조 ExtraBold" pitchFamily="18" charset="-127"/>
            <a:ea typeface="나눔명조 ExtraBold" pitchFamily="18" charset="-127"/>
          </a:endParaRPr>
        </a:p>
      </dsp:txBody>
      <dsp:txXfrm>
        <a:off x="108363" y="175"/>
        <a:ext cx="1439456" cy="719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1D7FC-6513-4091-B16F-931674A57FB7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2A6E5-5FCE-417D-B622-45927BE8E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41178" y="6356350"/>
            <a:ext cx="2133600" cy="365125"/>
          </a:xfrm>
        </p:spPr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2025-05-30</a:t>
            </a:fld>
            <a:endParaRPr lang="ko-KR" altLang="en-US"/>
          </a:p>
        </p:txBody>
      </p:sp>
      <p:sp>
        <p:nvSpPr>
          <p:cNvPr id="22" name="현 21"/>
          <p:cNvSpPr/>
          <p:nvPr userDrawn="1"/>
        </p:nvSpPr>
        <p:spPr>
          <a:xfrm rot="1349041">
            <a:off x="4892283" y="907803"/>
            <a:ext cx="4680000" cy="4680000"/>
          </a:xfrm>
          <a:prstGeom prst="chord">
            <a:avLst>
              <a:gd name="adj1" fmla="val 764938"/>
              <a:gd name="adj2" fmla="val 18132455"/>
            </a:avLst>
          </a:prstGeom>
          <a:solidFill>
            <a:srgbClr val="E9CFAD">
              <a:alpha val="21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068959"/>
            <a:ext cx="1872208" cy="64807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3131840" y="2636912"/>
            <a:ext cx="129614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pic>
        <p:nvPicPr>
          <p:cNvPr id="26" name="Picture 4" descr="Developer, work, remote, project, programming - free image from needpix.c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56" y="1556792"/>
            <a:ext cx="3765544" cy="34419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defRPr>
            </a:lvl2pPr>
            <a:lvl3pPr>
              <a:defRPr sz="16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defRPr>
            </a:lvl3pPr>
            <a:lvl4pPr>
              <a:defRPr sz="11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defRPr>
            </a:lvl4pPr>
            <a:lvl5pPr>
              <a:defRPr sz="10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D2D5E3B5-4B65-4050-A3E8-F4D5350F7C68}" type="datetimeFigureOut">
              <a:rPr lang="ko-KR" altLang="en-US" smtClean="0"/>
              <a:pPr/>
              <a:t>2025-05-30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57200" y="1412776"/>
            <a:ext cx="8229600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1560" y="2924944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포인트를 쓰세요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27984" y="2924944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포인트를 쓰세요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6216" y="2924944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포인트를 쓰세요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4448" y="2924944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포인트를 쓰세요</a:t>
            </a: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899592" y="1988840"/>
            <a:ext cx="1584176" cy="1584176"/>
          </a:xfrm>
          <a:prstGeom prst="ellipse">
            <a:avLst/>
          </a:prstGeom>
          <a:solidFill>
            <a:srgbClr val="450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04FC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3779912" y="1988840"/>
            <a:ext cx="1584176" cy="1584176"/>
          </a:xfrm>
          <a:prstGeom prst="ellipse">
            <a:avLst/>
          </a:prstGeom>
          <a:solidFill>
            <a:srgbClr val="450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6660232" y="1988840"/>
            <a:ext cx="1584176" cy="1584176"/>
          </a:xfrm>
          <a:prstGeom prst="ellipse">
            <a:avLst/>
          </a:prstGeom>
          <a:solidFill>
            <a:srgbClr val="450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03848" y="4077072"/>
            <a:ext cx="2736256" cy="1584325"/>
          </a:xfrm>
        </p:spPr>
        <p:txBody>
          <a:bodyPr>
            <a:normAutofit/>
          </a:bodyPr>
          <a:lstStyle>
            <a:lvl1pPr algn="ctr">
              <a:buNone/>
              <a:defRPr sz="1800" b="1">
                <a:solidFill>
                  <a:srgbClr val="4504FC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주요 포인트를 추가하세요</a:t>
            </a:r>
            <a:endParaRPr lang="ko-KR" altLang="en-US" dirty="0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4077072"/>
            <a:ext cx="2736256" cy="1584325"/>
          </a:xfrm>
        </p:spPr>
        <p:txBody>
          <a:bodyPr>
            <a:normAutofit/>
          </a:bodyPr>
          <a:lstStyle>
            <a:lvl1pPr algn="ctr">
              <a:buNone/>
              <a:defRPr sz="1800" b="1">
                <a:solidFill>
                  <a:srgbClr val="4504FC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주요 포인트를 추가하세요</a:t>
            </a:r>
            <a:endParaRPr lang="ko-KR" altLang="en-US" dirty="0"/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84168" y="4077072"/>
            <a:ext cx="2736256" cy="1584325"/>
          </a:xfrm>
        </p:spPr>
        <p:txBody>
          <a:bodyPr>
            <a:normAutofit/>
          </a:bodyPr>
          <a:lstStyle>
            <a:lvl1pPr algn="ctr">
              <a:buNone/>
              <a:defRPr sz="1800" b="1">
                <a:solidFill>
                  <a:srgbClr val="4504FC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주요 포인트를 추가하세요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6ECDE3"/>
              </a:clrFrom>
              <a:clrTo>
                <a:srgbClr val="6ECDE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644" y="1812688"/>
            <a:ext cx="1940728" cy="194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6ECDE3"/>
              </a:clrFrom>
              <a:clrTo>
                <a:srgbClr val="6ECDE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2440" y="1815268"/>
            <a:ext cx="1940400" cy="19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6ECDE3"/>
              </a:clrFrom>
              <a:clrTo>
                <a:srgbClr val="6ECDE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7004" y="1813276"/>
            <a:ext cx="1940400" cy="19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타원 29"/>
          <p:cNvSpPr/>
          <p:nvPr userDrawn="1"/>
        </p:nvSpPr>
        <p:spPr>
          <a:xfrm>
            <a:off x="899592" y="1980748"/>
            <a:ext cx="1584000" cy="1584000"/>
          </a:xfrm>
          <a:prstGeom prst="ellipse">
            <a:avLst/>
          </a:prstGeom>
          <a:noFill/>
          <a:ln w="38100">
            <a:solidFill>
              <a:srgbClr val="450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3779912" y="1988840"/>
            <a:ext cx="1584000" cy="1584000"/>
          </a:xfrm>
          <a:prstGeom prst="ellipse">
            <a:avLst/>
          </a:prstGeom>
          <a:noFill/>
          <a:ln w="38100">
            <a:solidFill>
              <a:srgbClr val="450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 userDrawn="1"/>
        </p:nvSpPr>
        <p:spPr>
          <a:xfrm>
            <a:off x="6660232" y="1996932"/>
            <a:ext cx="1584000" cy="1584000"/>
          </a:xfrm>
          <a:prstGeom prst="ellipse">
            <a:avLst/>
          </a:prstGeom>
          <a:noFill/>
          <a:ln w="38100">
            <a:solidFill>
              <a:srgbClr val="450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692696"/>
            <a:ext cx="4114800" cy="5472608"/>
          </a:xfrm>
        </p:spPr>
        <p:txBody>
          <a:bodyPr/>
          <a:lstStyle>
            <a:lvl1pPr algn="l">
              <a:defRPr b="0">
                <a:solidFill>
                  <a:srgbClr val="4504FC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주제나 생각을 적으세요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6012160" y="692150"/>
            <a:ext cx="2592388" cy="2736850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4504FC"/>
                </a:solidFill>
              </a:defRPr>
            </a:lvl1pPr>
            <a:lvl2pPr>
              <a:defRPr sz="1600" b="1">
                <a:solidFill>
                  <a:srgbClr val="4504FC"/>
                </a:solidFill>
              </a:defRPr>
            </a:lvl2pPr>
            <a:lvl3pPr>
              <a:defRPr sz="1600" b="1">
                <a:solidFill>
                  <a:srgbClr val="4504FC"/>
                </a:solidFill>
              </a:defRPr>
            </a:lvl3pPr>
            <a:lvl4pPr>
              <a:defRPr sz="1600" b="1">
                <a:solidFill>
                  <a:srgbClr val="4504FC"/>
                </a:solidFill>
              </a:defRPr>
            </a:lvl4pPr>
            <a:lvl5pPr>
              <a:defRPr sz="1600" b="1">
                <a:solidFill>
                  <a:srgbClr val="4504F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6012160" y="3429000"/>
            <a:ext cx="2592388" cy="2736850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4504FC"/>
                </a:solidFill>
              </a:defRPr>
            </a:lvl1pPr>
            <a:lvl2pPr>
              <a:defRPr sz="1600" b="1">
                <a:solidFill>
                  <a:srgbClr val="4504FC"/>
                </a:solidFill>
              </a:defRPr>
            </a:lvl2pPr>
            <a:lvl3pPr>
              <a:defRPr sz="1600" b="1">
                <a:solidFill>
                  <a:srgbClr val="4504FC"/>
                </a:solidFill>
              </a:defRPr>
            </a:lvl3pPr>
            <a:lvl4pPr>
              <a:defRPr sz="1600" b="1">
                <a:solidFill>
                  <a:srgbClr val="4504FC"/>
                </a:solidFill>
              </a:defRPr>
            </a:lvl4pPr>
            <a:lvl5pPr>
              <a:defRPr sz="1600" b="1">
                <a:solidFill>
                  <a:srgbClr val="4504F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3B5-4B65-4050-A3E8-F4D5350F7C68}" type="datetimeFigureOut">
              <a:rPr lang="ko-KR" altLang="en-US" smtClean="0"/>
              <a:pPr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31000">
                <a:srgbClr val="9900FF"/>
              </a:gs>
              <a:gs pos="100000">
                <a:srgbClr val="4504F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E3B5-4B65-4050-A3E8-F4D5350F7C68}" type="datetimeFigureOut">
              <a:rPr lang="ko-KR" altLang="en-US" smtClean="0"/>
              <a:pPr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400D-3963-4E79-A3A7-A07247CBA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>
            <a:spLocks noGrp="1"/>
          </p:cNvSpPr>
          <p:nvPr>
            <p:ph type="subTitle" idx="4294967295"/>
          </p:nvPr>
        </p:nvSpPr>
        <p:spPr>
          <a:xfrm>
            <a:off x="251520" y="1988840"/>
            <a:ext cx="4608512" cy="288032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ko-KR" altLang="en-US" sz="3600" dirty="0" smtClean="0"/>
              <a:t>신세계 </a:t>
            </a:r>
            <a:r>
              <a:rPr lang="en-US" altLang="ko-KR" sz="3600" dirty="0" smtClean="0"/>
              <a:t>JAVA </a:t>
            </a:r>
            <a:r>
              <a:rPr lang="ko-KR" altLang="en-US" sz="3600" dirty="0" err="1" smtClean="0"/>
              <a:t>백엔드</a:t>
            </a:r>
            <a:r>
              <a:rPr lang="ko-KR" altLang="en-US" sz="3600" dirty="0" smtClean="0"/>
              <a:t> </a:t>
            </a:r>
            <a:endParaRPr lang="en-US" altLang="ko-KR" sz="3600" dirty="0" smtClean="0"/>
          </a:p>
          <a:p>
            <a:pPr algn="l"/>
            <a:r>
              <a:rPr lang="ko-KR" altLang="en-US" sz="3600" dirty="0" smtClean="0"/>
              <a:t>개발</a:t>
            </a:r>
            <a:r>
              <a:rPr lang="en-US" altLang="ko-KR" sz="3600" dirty="0" smtClean="0"/>
              <a:t> 8</a:t>
            </a:r>
            <a:r>
              <a:rPr lang="ko-KR" altLang="en-US" sz="3600" dirty="0" err="1" smtClean="0"/>
              <a:t>회차</a:t>
            </a:r>
            <a:endParaRPr lang="en-US" altLang="ko-KR" sz="3600" dirty="0" smtClean="0"/>
          </a:p>
          <a:p>
            <a:pPr algn="l"/>
            <a:endParaRPr lang="en-US" altLang="ko-KR" sz="3600" dirty="0" smtClean="0"/>
          </a:p>
          <a:p>
            <a:pPr algn="l"/>
            <a:r>
              <a:rPr lang="en-US" altLang="ko-KR" sz="2800" dirty="0" smtClean="0"/>
              <a:t>5</a:t>
            </a:r>
            <a:r>
              <a:rPr lang="ko-KR" altLang="en-US" sz="2800" dirty="0" smtClean="0"/>
              <a:t>월 개인 프로젝트</a:t>
            </a:r>
            <a:endParaRPr lang="en-US" altLang="ko-KR" sz="2800" dirty="0" smtClean="0"/>
          </a:p>
          <a:p>
            <a:pPr algn="l"/>
            <a:endParaRPr lang="en-US" altLang="ko-KR" sz="3600" dirty="0" smtClean="0"/>
          </a:p>
          <a:p>
            <a:pPr algn="l"/>
            <a:r>
              <a:rPr lang="ko-KR" altLang="en-US" dirty="0" smtClean="0"/>
              <a:t>발표자 류희용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0" y="2708920"/>
            <a:ext cx="9144000" cy="4149080"/>
          </a:xfrm>
        </p:spPr>
        <p:txBody>
          <a:bodyPr lIns="1080000" rIns="1080000" anchor="ctr"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프로젝트 주제 </a:t>
            </a:r>
            <a:endParaRPr lang="en-US" altLang="ko-KR" sz="32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개발 전 구상 </a:t>
            </a:r>
            <a:endParaRPr lang="en-US" altLang="ko-KR" sz="32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적용기술 및 라이브러리</a:t>
            </a:r>
            <a:endParaRPr lang="en-US" altLang="ko-KR" sz="32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샘플코드 </a:t>
            </a:r>
            <a:endParaRPr lang="en-US" altLang="ko-KR" sz="32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5.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자체평가</a:t>
            </a:r>
            <a:endParaRPr lang="ko-KR" altLang="en-US" sz="3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제목 3"/>
          <p:cNvSpPr txBox="1">
            <a:spLocks/>
          </p:cNvSpPr>
          <p:nvPr/>
        </p:nvSpPr>
        <p:spPr>
          <a:xfrm>
            <a:off x="0" y="0"/>
            <a:ext cx="9144000" cy="2708920"/>
          </a:xfrm>
          <a:prstGeom prst="rect">
            <a:avLst/>
          </a:prstGeom>
          <a:gradFill flip="none" rotWithShape="1">
            <a:gsLst>
              <a:gs pos="0">
                <a:srgbClr val="9900FF"/>
              </a:gs>
              <a:gs pos="31000">
                <a:srgbClr val="9900FF"/>
              </a:gs>
              <a:gs pos="100000">
                <a:srgbClr val="4504FC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1080000" tIns="45720" rIns="108000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목 차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08920"/>
          </a:xfrm>
          <a:noFill/>
        </p:spPr>
        <p:txBody>
          <a:bodyPr lIns="90000">
            <a:normAutofit/>
          </a:bodyPr>
          <a:lstStyle/>
          <a:p>
            <a:pPr algn="ctr"/>
            <a:r>
              <a:rPr lang="ko-KR" altLang="en-US" dirty="0" smtClean="0"/>
              <a:t>프로젝트 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800" dirty="0" smtClean="0"/>
              <a:t>아이스크림 배너 광고</a:t>
            </a:r>
            <a:endParaRPr lang="ko-KR" altLang="en-US" sz="2800" dirty="0"/>
          </a:p>
        </p:txBody>
      </p:sp>
      <p:pic>
        <p:nvPicPr>
          <p:cNvPr id="25" name="Picture 2" descr="Wallpaper ice cream, horn, fruit for mobile and desktop, section еда,  resolution 2048x1285 - download"/>
          <p:cNvPicPr>
            <a:picLocks noChangeAspect="1" noChangeArrowheads="1"/>
          </p:cNvPicPr>
          <p:nvPr/>
        </p:nvPicPr>
        <p:blipFill>
          <a:blip r:embed="rId2" cstate="print"/>
          <a:srcRect t="18353" b="9129"/>
          <a:stretch>
            <a:fillRect/>
          </a:stretch>
        </p:blipFill>
        <p:spPr bwMode="auto">
          <a:xfrm>
            <a:off x="0" y="2698480"/>
            <a:ext cx="9141730" cy="4159520"/>
          </a:xfrm>
          <a:prstGeom prst="rect">
            <a:avLst/>
          </a:prstGeom>
          <a:noFill/>
        </p:spPr>
      </p:pic>
      <p:sp>
        <p:nvSpPr>
          <p:cNvPr id="27" name="제목 3"/>
          <p:cNvSpPr txBox="1">
            <a:spLocks/>
          </p:cNvSpPr>
          <p:nvPr/>
        </p:nvSpPr>
        <p:spPr>
          <a:xfrm>
            <a:off x="0" y="2708920"/>
            <a:ext cx="9144000" cy="414908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0"/>
                </a:srgbClr>
              </a:gs>
              <a:gs pos="31000">
                <a:srgbClr val="9900FF">
                  <a:alpha val="40000"/>
                </a:srgbClr>
              </a:gs>
              <a:gs pos="100000">
                <a:srgbClr val="4504FC">
                  <a:alpha val="8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000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전 구상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323528" y="4077072"/>
            <a:ext cx="2736256" cy="244827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구현 목표 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  <a:p>
            <a:endParaRPr lang="en-US" altLang="ko-KR" dirty="0" smtClean="0"/>
          </a:p>
          <a:p>
            <a:pPr algn="l">
              <a:buFontTx/>
              <a:buChar char="-"/>
            </a:pP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이미지 반복 순환</a:t>
            </a:r>
            <a:endParaRPr lang="en-US" altLang="ko-KR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algn="l">
              <a:buFontTx/>
              <a:buChar char="-"/>
            </a:pP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텍스트 움직임 구현</a:t>
            </a:r>
            <a:endParaRPr lang="en-US" altLang="ko-KR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algn="l">
              <a:buFontTx/>
              <a:buChar char="-"/>
            </a:pP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드래그로 이미지 통제</a:t>
            </a:r>
            <a:endParaRPr lang="en-US" altLang="ko-KR" dirty="0" smtClean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6084168" y="4077072"/>
            <a:ext cx="2736256" cy="244827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개발 환경</a:t>
            </a:r>
            <a:endParaRPr lang="en-US" altLang="ko-KR" sz="32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</a:rPr>
              <a:t>JavaScript</a:t>
            </a:r>
          </a:p>
          <a:p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</a:rPr>
              <a:t>(VS Code </a:t>
            </a: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활용</a:t>
            </a:r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3203848" y="4077072"/>
            <a:ext cx="2736256" cy="2448272"/>
          </a:xfrm>
        </p:spPr>
        <p:txBody>
          <a:bodyPr/>
          <a:lstStyle/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구현 목표 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  <a:p>
            <a:endParaRPr lang="en-US" altLang="ko-KR" dirty="0" smtClean="0"/>
          </a:p>
          <a:p>
            <a:pPr algn="l">
              <a:buFontTx/>
              <a:buChar char="-"/>
            </a:pP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화면</a:t>
            </a:r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</a:rPr>
              <a:t>,</a:t>
            </a: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이미지 동적 출력</a:t>
            </a:r>
            <a:endParaRPr lang="en-US" altLang="ko-KR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algn="l">
              <a:buFontTx/>
              <a:buChar char="-"/>
            </a:pP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더블클릭 → 링크이동</a:t>
            </a:r>
            <a:endParaRPr lang="en-US" altLang="ko-KR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algn="l"/>
            <a:endParaRPr lang="ko-KR" altLang="en-US" dirty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기술 및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적용 기술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1600" dirty="0" smtClean="0">
                <a:latin typeface="나눔명조 ExtraBold" pitchFamily="18" charset="-127"/>
                <a:ea typeface="나눔명조 ExtraBold" pitchFamily="18" charset="-127"/>
              </a:rPr>
              <a:t>Class 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및 상속 활용</a:t>
            </a: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객체 </a:t>
            </a:r>
            <a:r>
              <a:rPr lang="ko-KR" altLang="en-US" sz="1600" dirty="0" err="1" smtClean="0">
                <a:latin typeface="나눔명조 ExtraBold" pitchFamily="18" charset="-127"/>
                <a:ea typeface="나눔명조 ExtraBold" pitchFamily="18" charset="-127"/>
              </a:rPr>
              <a:t>리터럴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 활용</a:t>
            </a: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배열 활용</a:t>
            </a: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호출 스케줄링 활용</a:t>
            </a: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이벤트 </a:t>
            </a:r>
            <a:r>
              <a:rPr lang="ko-KR" altLang="en-US" sz="1600" dirty="0" err="1" smtClean="0">
                <a:latin typeface="나눔명조 ExtraBold" pitchFamily="18" charset="-127"/>
                <a:ea typeface="나눔명조 ExtraBold" pitchFamily="18" charset="-127"/>
              </a:rPr>
              <a:t>리스너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 활용 </a:t>
            </a:r>
            <a:r>
              <a:rPr lang="en-US" altLang="ko-KR" sz="1600" dirty="0" smtClean="0">
                <a:latin typeface="나눔명조 ExtraBold" pitchFamily="18" charset="-127"/>
                <a:ea typeface="나눔명조 ExtraBold" pitchFamily="18" charset="-127"/>
              </a:rPr>
              <a:t>(load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이벤트</a:t>
            </a:r>
            <a:r>
              <a:rPr lang="en-US" altLang="ko-KR" sz="1600" dirty="0" smtClean="0">
                <a:latin typeface="나눔명조 ExtraBold" pitchFamily="18" charset="-127"/>
                <a:ea typeface="나눔명조 ExtraBold" pitchFamily="18" charset="-127"/>
              </a:rPr>
              <a:t>, mouse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이벤트</a:t>
            </a:r>
            <a:r>
              <a:rPr lang="en-US" altLang="ko-KR" sz="1600" dirty="0" smtClean="0">
                <a:latin typeface="나눔명조 ExtraBold" pitchFamily="18" charset="-127"/>
                <a:ea typeface="나눔명조 ExtraBold" pitchFamily="18" charset="-127"/>
              </a:rPr>
              <a:t>, resize</a:t>
            </a:r>
            <a:r>
              <a:rPr lang="ko-KR" altLang="en-US" sz="1600" dirty="0" smtClean="0">
                <a:latin typeface="나눔명조 ExtraBold" pitchFamily="18" charset="-127"/>
                <a:ea typeface="나눔명조 ExtraBold" pitchFamily="18" charset="-127"/>
              </a:rPr>
              <a:t>이벤트</a:t>
            </a:r>
            <a:r>
              <a:rPr lang="en-US" altLang="ko-KR" sz="1600" dirty="0" smtClean="0">
                <a:latin typeface="나눔명조 ExtraBold" pitchFamily="18" charset="-127"/>
                <a:ea typeface="나눔명조 ExtraBold" pitchFamily="18" charset="-127"/>
              </a:rPr>
              <a:t>)</a:t>
            </a: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500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라이브러리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160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24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4295800" y="4869160"/>
          <a:ext cx="4848200" cy="191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/>
          <p:cNvGraphicFramePr/>
          <p:nvPr/>
        </p:nvGraphicFramePr>
        <p:xfrm>
          <a:off x="539552" y="4974724"/>
          <a:ext cx="165618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다이어그램 8"/>
          <p:cNvGraphicFramePr/>
          <p:nvPr/>
        </p:nvGraphicFramePr>
        <p:xfrm>
          <a:off x="2411760" y="4974724"/>
          <a:ext cx="165618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4509120"/>
            <a:ext cx="13681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2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원본 파일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4509120"/>
            <a:ext cx="13681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2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객체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리터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럴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7856" y="4509120"/>
            <a:ext cx="13681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20000"/>
              </a:lnSpc>
              <a:buNone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클래스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12360" y="5301208"/>
            <a:ext cx="1008112" cy="504056"/>
            <a:chOff x="7812360" y="5373216"/>
            <a:chExt cx="1008112" cy="504056"/>
          </a:xfrm>
        </p:grpSpPr>
        <p:sp>
          <p:nvSpPr>
            <p:cNvPr id="14" name="아래쪽 화살표 13"/>
            <p:cNvSpPr/>
            <p:nvPr/>
          </p:nvSpPr>
          <p:spPr>
            <a:xfrm>
              <a:off x="7812360" y="5373216"/>
              <a:ext cx="288032" cy="5040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0392" y="544522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상속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코드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8712" y="2924944"/>
            <a:ext cx="3662064" cy="268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67544" y="1600200"/>
            <a:ext cx="4114800" cy="4525963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특정 영역 도달 시 멈춤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r>
              <a:rPr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+ </a:t>
            </a:r>
          </a:p>
          <a:p>
            <a:pPr algn="ctr">
              <a:buNone/>
            </a:pP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일정 시간 지나 다시 움직임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buNone/>
            </a:pPr>
            <a:endParaRPr lang="ko-KR" altLang="en-US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10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최소값 발생 인덱스 찾아 저장하기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pic>
        <p:nvPicPr>
          <p:cNvPr id="8195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24944"/>
            <a:ext cx="3661200" cy="26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484784"/>
          <a:ext cx="7865800" cy="472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42"/>
                <a:gridCol w="419983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  <a:gridCol w="469445"/>
              </a:tblGrid>
              <a:tr h="404142"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716">
                <a:tc gridSpan="17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 </a:t>
                      </a:r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완성도 부족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173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기능 완성도 부족 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: resize,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새로고침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오류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,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자동정렬 오류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명조 ExtraBold" pitchFamily="18" charset="-127"/>
                        <a:ea typeface="나눔명조 ExtraBold" pitchFamily="18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173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목표 기능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미구현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: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더블클릭 이벤트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17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716">
                <a:tc gridSpan="17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 </a:t>
                      </a:r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아이디어 부족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173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for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문 과다 발생 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: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여러 이미지 동시 움직임 통제 목적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명조 ExtraBold" pitchFamily="18" charset="-127"/>
                        <a:ea typeface="나눔명조 ExtraBold" pitchFamily="18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173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목표 기능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미구현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: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더블클릭 이벤트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17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4142"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7716">
                <a:tc gridSpan="17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 </a:t>
                      </a:r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배운 내용 활용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173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클래스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생성자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,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메서드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,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객체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리터럴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사용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명조 ExtraBold" pitchFamily="18" charset="-127"/>
                        <a:ea typeface="나눔명조 ExtraBold" pitchFamily="18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312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배열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,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반복문</a:t>
                      </a:r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, </a:t>
                      </a:r>
                      <a:r>
                        <a:rPr lang="ko-KR" altLang="en-US" sz="1700" baseline="0" dirty="0" err="1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조건문</a:t>
                      </a:r>
                      <a:r>
                        <a:rPr lang="ko-KR" altLang="en-US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반복 사용으로 사용법 숙달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명조 ExtraBold" pitchFamily="18" charset="-127"/>
                        <a:ea typeface="나눔명조 ExtraBold" pitchFamily="18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312">
                <a:tc gridSpan="17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     </a:t>
                      </a:r>
                      <a:r>
                        <a:rPr lang="en-US" altLang="ko-KR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- </a:t>
                      </a:r>
                      <a:r>
                        <a:rPr lang="ko-KR" altLang="en-US" sz="1700" dirty="0" smtClean="0">
                          <a:solidFill>
                            <a:schemeClr val="bg1"/>
                          </a:solidFill>
                          <a:latin typeface="나눔명조 ExtraBold" pitchFamily="18" charset="-127"/>
                          <a:ea typeface="나눔명조 ExtraBold" pitchFamily="18" charset="-127"/>
                        </a:rPr>
                        <a:t>논리값을 통해 여러 객체의 움직임 통제</a:t>
                      </a:r>
                      <a:endParaRPr lang="ko-KR" altLang="en-US" sz="17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5543" marR="85543" marT="42772" marB="427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600" spc="3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ko-KR" altLang="en-US" sz="6600" spc="3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216</Words>
  <Application>Microsoft Office PowerPoint</Application>
  <PresentationFormat>화면 슬라이드 쇼(4:3)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프로젝트 주제  아이스크림 배너 광고</vt:lpstr>
      <vt:lpstr>개발 전 구상</vt:lpstr>
      <vt:lpstr>적용 기술 및 라이브러리</vt:lpstr>
      <vt:lpstr>샘플 코드</vt:lpstr>
      <vt:lpstr>자체 평가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5</cp:revision>
  <dcterms:created xsi:type="dcterms:W3CDTF">2025-05-23T08:42:05Z</dcterms:created>
  <dcterms:modified xsi:type="dcterms:W3CDTF">2025-05-30T01:07:10Z</dcterms:modified>
</cp:coreProperties>
</file>