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8" r:id="rId3"/>
    <p:sldId id="270" r:id="rId4"/>
    <p:sldId id="284" r:id="rId5"/>
    <p:sldId id="282" r:id="rId6"/>
    <p:sldId id="277" r:id="rId7"/>
    <p:sldId id="278" r:id="rId8"/>
    <p:sldId id="285" r:id="rId9"/>
    <p:sldId id="283" r:id="rId10"/>
    <p:sldId id="279" r:id="rId11"/>
    <p:sldId id="280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9F472-7C7A-423B-A5FF-A7279E361F2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56408-EBFB-42F5-811E-DDEB8D542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1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17042" y="2711429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스택 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4</a:t>
            </a:r>
            <a:r>
              <a:rPr lang="ko-KR" altLang="en-US" sz="3200" b="1" i="1" kern="0" dirty="0">
                <a:solidFill>
                  <a:srgbClr val="010B3C"/>
                </a:solidFill>
              </a:rPr>
              <a:t>번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5923" y="3940267"/>
            <a:ext cx="1901371" cy="2888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20171693</a:t>
            </a:r>
            <a:r>
              <a:rPr lang="ko-KR" altLang="en-US" sz="1000" b="1" dirty="0">
                <a:solidFill>
                  <a:prstClr val="white"/>
                </a:solidFill>
              </a:rPr>
              <a:t> 임희영</a:t>
            </a:r>
          </a:p>
        </p:txBody>
      </p:sp>
    </p:spTree>
    <p:extLst>
      <p:ext uri="{BB962C8B-B14F-4D97-AF65-F5344CB8AC3E}">
        <p14:creationId xmlns:p14="http://schemas.microsoft.com/office/powerpoint/2010/main" val="19626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구현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A6FEA-F329-45C8-A41A-83673C17D7E1}"/>
              </a:ext>
            </a:extLst>
          </p:cNvPr>
          <p:cNvSpPr txBox="1"/>
          <p:nvPr/>
        </p:nvSpPr>
        <p:spPr>
          <a:xfrm>
            <a:off x="981018" y="1077271"/>
            <a:ext cx="630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연산자의 우선 순위를 정해주는 함수를 선언한다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90CE0F-3B82-4826-A14D-2A40E6C4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0" y="2149227"/>
            <a:ext cx="4920343" cy="296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532AA8-984E-44BE-8860-800AD4034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60" y="2149226"/>
            <a:ext cx="5439090" cy="3274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BC12F6-92B7-4667-B907-E2837BCA2DE1}"/>
              </a:ext>
            </a:extLst>
          </p:cNvPr>
          <p:cNvSpPr txBox="1"/>
          <p:nvPr/>
        </p:nvSpPr>
        <p:spPr>
          <a:xfrm>
            <a:off x="492000" y="1766248"/>
            <a:ext cx="383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스택 내부의 연산자 우선순위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E16C6-7A8D-40D4-ACD0-F89E4398609F}"/>
              </a:ext>
            </a:extLst>
          </p:cNvPr>
          <p:cNvSpPr txBox="1"/>
          <p:nvPr/>
        </p:nvSpPr>
        <p:spPr>
          <a:xfrm>
            <a:off x="5541813" y="1750681"/>
            <a:ext cx="383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외부의 연산자 우선순위</a:t>
            </a:r>
          </a:p>
        </p:txBody>
      </p:sp>
    </p:spTree>
    <p:extLst>
      <p:ext uri="{BB962C8B-B14F-4D97-AF65-F5344CB8AC3E}">
        <p14:creationId xmlns:p14="http://schemas.microsoft.com/office/powerpoint/2010/main" val="120754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구현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933A4-346B-467A-B3EA-846A38BE0574}"/>
              </a:ext>
            </a:extLst>
          </p:cNvPr>
          <p:cNvSpPr txBox="1"/>
          <p:nvPr/>
        </p:nvSpPr>
        <p:spPr>
          <a:xfrm>
            <a:off x="981018" y="1077271"/>
            <a:ext cx="492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연산자를 출력 시켜주는 함수를 선언한다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41502E-F406-4844-BF03-63DBE607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0" y="1551778"/>
            <a:ext cx="5267128" cy="5063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D1293-995C-4EDB-BDDD-47A304918548}"/>
              </a:ext>
            </a:extLst>
          </p:cNvPr>
          <p:cNvSpPr txBox="1"/>
          <p:nvPr/>
        </p:nvSpPr>
        <p:spPr>
          <a:xfrm>
            <a:off x="9909073" y="6213028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intellij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67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55027" y="3061079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감사합니다</a:t>
            </a:r>
            <a:r>
              <a:rPr lang="en-US" altLang="ko-KR" sz="3200" b="1" i="1" kern="0" dirty="0">
                <a:solidFill>
                  <a:srgbClr val="010B3C"/>
                </a:solidFill>
              </a:rPr>
              <a:t>~</a:t>
            </a:r>
            <a:endParaRPr lang="ko-KR" altLang="en-US" sz="54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93124" y="3009692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조건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조건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138ED-9761-41CB-8C0E-2F007FE0362A}"/>
              </a:ext>
            </a:extLst>
          </p:cNvPr>
          <p:cNvSpPr txBox="1"/>
          <p:nvPr/>
        </p:nvSpPr>
        <p:spPr>
          <a:xfrm>
            <a:off x="1268155" y="2139643"/>
            <a:ext cx="6994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스택에 저장되는 값은 연산자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연산자에는 우선순위가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피연산자는 만나면 바로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스택 내부와 외부의 연산자 우선순위는 다름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스택에 저장 중인 연산자와 기존 연산자의 우선 순위를 비교</a:t>
            </a:r>
            <a:endParaRPr lang="en-US" altLang="ko-KR" b="1" dirty="0"/>
          </a:p>
          <a:p>
            <a:r>
              <a:rPr lang="en-US" altLang="ko-KR" b="1" dirty="0"/>
              <a:t>   =&gt; </a:t>
            </a:r>
            <a:r>
              <a:rPr lang="ko-KR" altLang="en-US" b="1" dirty="0"/>
              <a:t>우선 순위가 높은 연산자는 출력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AEE0A-70BB-4D32-876F-3106131D5BCA}"/>
              </a:ext>
            </a:extLst>
          </p:cNvPr>
          <p:cNvSpPr txBox="1"/>
          <p:nvPr/>
        </p:nvSpPr>
        <p:spPr>
          <a:xfrm>
            <a:off x="965803" y="1340426"/>
            <a:ext cx="76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중위 표기 수식을 후위 표기 수식으로 변환할 때</a:t>
            </a:r>
            <a:r>
              <a:rPr lang="en-US" altLang="ko-KR" sz="2400" b="1" dirty="0"/>
              <a:t>!!</a:t>
            </a:r>
            <a:endParaRPr lang="ko-KR" altLang="en-US" sz="2400" b="1" dirty="0"/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DF47D68E-A3B8-4F3C-A819-B06108C0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76066"/>
              </p:ext>
            </p:extLst>
          </p:nvPr>
        </p:nvGraphicFramePr>
        <p:xfrm>
          <a:off x="1268155" y="394339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33179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34375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8994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91450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705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High &lt;-                  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우선 순위                  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-&gt;Low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42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스택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2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스택 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+-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0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조건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AF2F53-5A35-4BBA-A1DD-7C84DA235C11}"/>
              </a:ext>
            </a:extLst>
          </p:cNvPr>
          <p:cNvGrpSpPr/>
          <p:nvPr/>
        </p:nvGrpSpPr>
        <p:grpSpPr>
          <a:xfrm>
            <a:off x="1513237" y="1375054"/>
            <a:ext cx="8733694" cy="1143504"/>
            <a:chOff x="696809" y="5323114"/>
            <a:chExt cx="8733694" cy="114350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28D3C3-8899-45D1-BD5E-FF86981ED57E}"/>
                </a:ext>
              </a:extLst>
            </p:cNvPr>
            <p:cNvGrpSpPr/>
            <p:nvPr/>
          </p:nvGrpSpPr>
          <p:grpSpPr>
            <a:xfrm>
              <a:off x="1834212" y="5323114"/>
              <a:ext cx="1807029" cy="1143504"/>
              <a:chOff x="2514600" y="5323114"/>
              <a:chExt cx="1807029" cy="1143504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FC5A936-0520-4E86-96EB-D37AA0FBAE4F}"/>
                  </a:ext>
                </a:extLst>
              </p:cNvPr>
              <p:cNvSpPr/>
              <p:nvPr/>
            </p:nvSpPr>
            <p:spPr>
              <a:xfrm>
                <a:off x="2514600" y="5323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09C3AF-F98B-44FD-A165-E459B2F7E5E1}"/>
                  </a:ext>
                </a:extLst>
              </p:cNvPr>
              <p:cNvSpPr/>
              <p:nvPr/>
            </p:nvSpPr>
            <p:spPr>
              <a:xfrm>
                <a:off x="2514600" y="5704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A14601F-FFB5-4224-ABEC-86C906F0002D}"/>
                  </a:ext>
                </a:extLst>
              </p:cNvPr>
              <p:cNvSpPr/>
              <p:nvPr/>
            </p:nvSpPr>
            <p:spPr>
              <a:xfrm>
                <a:off x="2514600" y="6085618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54C3D-B179-44B4-94F7-B920001BCBD9}"/>
                </a:ext>
              </a:extLst>
            </p:cNvPr>
            <p:cNvSpPr txBox="1"/>
            <p:nvPr/>
          </p:nvSpPr>
          <p:spPr>
            <a:xfrm>
              <a:off x="696809" y="5755749"/>
              <a:ext cx="114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* </a:t>
              </a:r>
              <a:r>
                <a:rPr lang="ko-KR" altLang="en-US" dirty="0"/>
                <a:t>삽입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5D13272-89D2-45F1-B30D-16228035AC5F}"/>
                </a:ext>
              </a:extLst>
            </p:cNvPr>
            <p:cNvCxnSpPr/>
            <p:nvPr/>
          </p:nvCxnSpPr>
          <p:spPr>
            <a:xfrm>
              <a:off x="4288971" y="5769429"/>
              <a:ext cx="2079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7C899F9-547C-42DE-8807-BEC4CBBF1AC2}"/>
                </a:ext>
              </a:extLst>
            </p:cNvPr>
            <p:cNvGrpSpPr/>
            <p:nvPr/>
          </p:nvGrpSpPr>
          <p:grpSpPr>
            <a:xfrm>
              <a:off x="7623474" y="5323114"/>
              <a:ext cx="1807029" cy="1143504"/>
              <a:chOff x="2514600" y="5323114"/>
              <a:chExt cx="1807029" cy="114350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1C4CB0-F2D5-41D0-B812-8A90981A2557}"/>
                  </a:ext>
                </a:extLst>
              </p:cNvPr>
              <p:cNvSpPr/>
              <p:nvPr/>
            </p:nvSpPr>
            <p:spPr>
              <a:xfrm>
                <a:off x="2514600" y="5323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34E680D-D4DB-4150-B004-37302245A1FA}"/>
                  </a:ext>
                </a:extLst>
              </p:cNvPr>
              <p:cNvSpPr/>
              <p:nvPr/>
            </p:nvSpPr>
            <p:spPr>
              <a:xfrm>
                <a:off x="2514600" y="5704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11AC385-6F19-4DC9-8305-A3058672DEA8}"/>
                  </a:ext>
                </a:extLst>
              </p:cNvPr>
              <p:cNvSpPr/>
              <p:nvPr/>
            </p:nvSpPr>
            <p:spPr>
              <a:xfrm>
                <a:off x="2514600" y="6085618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FEB57E-7AE7-48DD-A417-C3A826324468}"/>
              </a:ext>
            </a:extLst>
          </p:cNvPr>
          <p:cNvGrpSpPr/>
          <p:nvPr/>
        </p:nvGrpSpPr>
        <p:grpSpPr>
          <a:xfrm>
            <a:off x="2650640" y="2857248"/>
            <a:ext cx="1807029" cy="1143504"/>
            <a:chOff x="2514600" y="5323114"/>
            <a:chExt cx="1807029" cy="114350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8429503-0DDF-442D-8E14-C6DA53B04A95}"/>
                </a:ext>
              </a:extLst>
            </p:cNvPr>
            <p:cNvSpPr/>
            <p:nvPr/>
          </p:nvSpPr>
          <p:spPr>
            <a:xfrm>
              <a:off x="2514600" y="5323114"/>
              <a:ext cx="1807029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5B5C89F-024F-40A5-AE1E-28F84476B4F4}"/>
                </a:ext>
              </a:extLst>
            </p:cNvPr>
            <p:cNvSpPr/>
            <p:nvPr/>
          </p:nvSpPr>
          <p:spPr>
            <a:xfrm>
              <a:off x="2514600" y="5704114"/>
              <a:ext cx="1807029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6F5B552-F94F-4502-BC2A-616941BD18E8}"/>
                </a:ext>
              </a:extLst>
            </p:cNvPr>
            <p:cNvSpPr/>
            <p:nvPr/>
          </p:nvSpPr>
          <p:spPr>
            <a:xfrm>
              <a:off x="2514600" y="6085618"/>
              <a:ext cx="1807029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*</a:t>
              </a:r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18DF932-655A-431C-BADE-A75E8BBD086B}"/>
              </a:ext>
            </a:extLst>
          </p:cNvPr>
          <p:cNvSpPr txBox="1"/>
          <p:nvPr/>
        </p:nvSpPr>
        <p:spPr>
          <a:xfrm>
            <a:off x="1484933" y="3282242"/>
            <a:ext cx="114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삽입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8C4A5EA-4817-4B1C-8338-25116B0A578A}"/>
              </a:ext>
            </a:extLst>
          </p:cNvPr>
          <p:cNvCxnSpPr/>
          <p:nvPr/>
        </p:nvCxnSpPr>
        <p:spPr>
          <a:xfrm>
            <a:off x="5105399" y="3303563"/>
            <a:ext cx="2079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7C45CB-7F32-42C7-85C6-5BA3A6291DEE}"/>
              </a:ext>
            </a:extLst>
          </p:cNvPr>
          <p:cNvGrpSpPr/>
          <p:nvPr/>
        </p:nvGrpSpPr>
        <p:grpSpPr>
          <a:xfrm>
            <a:off x="8439902" y="2857248"/>
            <a:ext cx="1807029" cy="1143504"/>
            <a:chOff x="2514600" y="5323114"/>
            <a:chExt cx="1807029" cy="114350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630C67-89D2-426A-81AE-65AA51CCCB99}"/>
                </a:ext>
              </a:extLst>
            </p:cNvPr>
            <p:cNvSpPr/>
            <p:nvPr/>
          </p:nvSpPr>
          <p:spPr>
            <a:xfrm>
              <a:off x="2514600" y="5323114"/>
              <a:ext cx="1807029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567455-C0F0-450F-8309-F0925E0DF5F2}"/>
                </a:ext>
              </a:extLst>
            </p:cNvPr>
            <p:cNvSpPr/>
            <p:nvPr/>
          </p:nvSpPr>
          <p:spPr>
            <a:xfrm>
              <a:off x="2514600" y="5704114"/>
              <a:ext cx="1807029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756523-0A58-4804-9B8F-EC06BCDCB8CE}"/>
                </a:ext>
              </a:extLst>
            </p:cNvPr>
            <p:cNvSpPr/>
            <p:nvPr/>
          </p:nvSpPr>
          <p:spPr>
            <a:xfrm>
              <a:off x="2514600" y="6085618"/>
              <a:ext cx="1807029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1CB43E4-57A5-4B50-9D15-043F57C6830E}"/>
              </a:ext>
            </a:extLst>
          </p:cNvPr>
          <p:cNvGrpSpPr/>
          <p:nvPr/>
        </p:nvGrpSpPr>
        <p:grpSpPr>
          <a:xfrm>
            <a:off x="1513237" y="4291159"/>
            <a:ext cx="8733694" cy="1143504"/>
            <a:chOff x="696809" y="5323114"/>
            <a:chExt cx="8733694" cy="114350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2877C1E-11CA-4464-BF77-B4A837F233C0}"/>
                </a:ext>
              </a:extLst>
            </p:cNvPr>
            <p:cNvGrpSpPr/>
            <p:nvPr/>
          </p:nvGrpSpPr>
          <p:grpSpPr>
            <a:xfrm>
              <a:off x="1834212" y="5323114"/>
              <a:ext cx="1807029" cy="1143504"/>
              <a:chOff x="2514600" y="5323114"/>
              <a:chExt cx="1807029" cy="114350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260F01E-F6FB-4528-AE02-1A8E74463C27}"/>
                  </a:ext>
                </a:extLst>
              </p:cNvPr>
              <p:cNvSpPr/>
              <p:nvPr/>
            </p:nvSpPr>
            <p:spPr>
              <a:xfrm>
                <a:off x="2514600" y="5323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405D909-20F1-4C09-A8CC-0CE4E8D4B0B4}"/>
                  </a:ext>
                </a:extLst>
              </p:cNvPr>
              <p:cNvSpPr/>
              <p:nvPr/>
            </p:nvSpPr>
            <p:spPr>
              <a:xfrm>
                <a:off x="2514600" y="5704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4E38437-0B21-4BA6-8FE7-385F55454439}"/>
                  </a:ext>
                </a:extLst>
              </p:cNvPr>
              <p:cNvSpPr/>
              <p:nvPr/>
            </p:nvSpPr>
            <p:spPr>
              <a:xfrm>
                <a:off x="2514600" y="6085618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96DC58-07E9-470D-BB8B-2C8A5E86340F}"/>
                </a:ext>
              </a:extLst>
            </p:cNvPr>
            <p:cNvSpPr txBox="1"/>
            <p:nvPr/>
          </p:nvSpPr>
          <p:spPr>
            <a:xfrm>
              <a:off x="696809" y="5758612"/>
              <a:ext cx="114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삽입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3A559B9-6052-450E-AFF0-A9505F0CB012}"/>
                </a:ext>
              </a:extLst>
            </p:cNvPr>
            <p:cNvCxnSpPr/>
            <p:nvPr/>
          </p:nvCxnSpPr>
          <p:spPr>
            <a:xfrm>
              <a:off x="4288971" y="5769429"/>
              <a:ext cx="2079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34C80B2-BADB-4850-8DA4-23CC0C83399B}"/>
                </a:ext>
              </a:extLst>
            </p:cNvPr>
            <p:cNvGrpSpPr/>
            <p:nvPr/>
          </p:nvGrpSpPr>
          <p:grpSpPr>
            <a:xfrm>
              <a:off x="7623474" y="5323114"/>
              <a:ext cx="1807029" cy="1143504"/>
              <a:chOff x="2514600" y="5323114"/>
              <a:chExt cx="1807029" cy="114350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E8273EC-D1D4-4ABB-8B6E-9B77E789A8D2}"/>
                  </a:ext>
                </a:extLst>
              </p:cNvPr>
              <p:cNvSpPr/>
              <p:nvPr/>
            </p:nvSpPr>
            <p:spPr>
              <a:xfrm>
                <a:off x="2514600" y="5323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FC943B5-0DC3-4AED-AAC1-3C651BF06142}"/>
                  </a:ext>
                </a:extLst>
              </p:cNvPr>
              <p:cNvSpPr/>
              <p:nvPr/>
            </p:nvSpPr>
            <p:spPr>
              <a:xfrm>
                <a:off x="2514600" y="5704114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19EF54B-59C1-483B-BAE5-D1B5ABFB25DA}"/>
                  </a:ext>
                </a:extLst>
              </p:cNvPr>
              <p:cNvSpPr/>
              <p:nvPr/>
            </p:nvSpPr>
            <p:spPr>
              <a:xfrm>
                <a:off x="2514600" y="6085618"/>
                <a:ext cx="1807029" cy="381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3BA15B-5928-46C4-AFB5-3FEA86707187}"/>
              </a:ext>
            </a:extLst>
          </p:cNvPr>
          <p:cNvSpPr txBox="1"/>
          <p:nvPr/>
        </p:nvSpPr>
        <p:spPr>
          <a:xfrm>
            <a:off x="7266485" y="3159323"/>
            <a:ext cx="11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은 출력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784CCB-7729-4A09-80BC-4BC5AC01F3CB}"/>
              </a:ext>
            </a:extLst>
          </p:cNvPr>
          <p:cNvSpPr txBox="1"/>
          <p:nvPr/>
        </p:nvSpPr>
        <p:spPr>
          <a:xfrm>
            <a:off x="7246421" y="4552808"/>
            <a:ext cx="11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는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57FDE-6366-447C-BDEB-6831556033CC}"/>
              </a:ext>
            </a:extLst>
          </p:cNvPr>
          <p:cNvSpPr txBox="1"/>
          <p:nvPr/>
        </p:nvSpPr>
        <p:spPr>
          <a:xfrm>
            <a:off x="147986" y="1793792"/>
            <a:ext cx="14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삽입</a:t>
            </a:r>
            <a:r>
              <a:rPr lang="en-US" altLang="ko-KR" b="1" dirty="0"/>
              <a:t>&gt;</a:t>
            </a:r>
            <a:r>
              <a:rPr lang="ko-KR" altLang="en-US" b="1" dirty="0"/>
              <a:t>내부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43F861-9835-4A0A-A2FD-A026057C2BEC}"/>
              </a:ext>
            </a:extLst>
          </p:cNvPr>
          <p:cNvSpPr txBox="1"/>
          <p:nvPr/>
        </p:nvSpPr>
        <p:spPr>
          <a:xfrm>
            <a:off x="175634" y="3286397"/>
            <a:ext cx="14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삽입</a:t>
            </a:r>
            <a:r>
              <a:rPr lang="en-US" altLang="ko-KR" b="1" dirty="0"/>
              <a:t>&lt;</a:t>
            </a:r>
            <a:r>
              <a:rPr lang="ko-KR" altLang="en-US" b="1" dirty="0"/>
              <a:t>내부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A2BE8C-473B-43F0-8B9E-838CBD1E2402}"/>
              </a:ext>
            </a:extLst>
          </p:cNvPr>
          <p:cNvSpPr txBox="1"/>
          <p:nvPr/>
        </p:nvSpPr>
        <p:spPr>
          <a:xfrm>
            <a:off x="508305" y="4781328"/>
            <a:ext cx="14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동일</a:t>
            </a:r>
          </a:p>
        </p:txBody>
      </p:sp>
    </p:spTree>
    <p:extLst>
      <p:ext uri="{BB962C8B-B14F-4D97-AF65-F5344CB8AC3E}">
        <p14:creationId xmlns:p14="http://schemas.microsoft.com/office/powerpoint/2010/main" val="28050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93124" y="3009692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예시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3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예시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C4DC-7032-426F-A939-DB9D600E73DF}"/>
              </a:ext>
            </a:extLst>
          </p:cNvPr>
          <p:cNvSpPr txBox="1"/>
          <p:nvPr/>
        </p:nvSpPr>
        <p:spPr>
          <a:xfrm>
            <a:off x="1029399" y="1024051"/>
            <a:ext cx="613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예시</a:t>
            </a:r>
            <a:r>
              <a:rPr lang="en-US" altLang="ko-KR" sz="2400" dirty="0"/>
              <a:t>: A * ( B + C )    =&gt;  </a:t>
            </a:r>
            <a:r>
              <a:rPr lang="ko-KR" altLang="en-US" sz="2400" dirty="0"/>
              <a:t>연습 문제 </a:t>
            </a:r>
            <a:r>
              <a:rPr lang="en-US" altLang="ko-KR" sz="2400" dirty="0"/>
              <a:t>2-4</a:t>
            </a:r>
            <a:endParaRPr lang="ko-KR" altLang="en-US" sz="2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9C90FA-D6D3-471D-A946-60B5F011C0FB}"/>
              </a:ext>
            </a:extLst>
          </p:cNvPr>
          <p:cNvGrpSpPr/>
          <p:nvPr/>
        </p:nvGrpSpPr>
        <p:grpSpPr>
          <a:xfrm>
            <a:off x="1132115" y="1692063"/>
            <a:ext cx="8509164" cy="1143504"/>
            <a:chOff x="1132115" y="1692063"/>
            <a:chExt cx="8509164" cy="11435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D0A76A8-91EE-4D88-9662-F5F24539975A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A1D9E1-2D97-424E-A08A-50E3EDBEA7F3}"/>
                  </a:ext>
                </a:extLst>
              </p:cNvPr>
              <p:cNvSpPr txBox="1"/>
              <p:nvPr/>
            </p:nvSpPr>
            <p:spPr>
              <a:xfrm>
                <a:off x="1132115" y="226422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A</a:t>
                </a:r>
                <a:r>
                  <a:rPr lang="ko-KR" altLang="en-US" dirty="0"/>
                  <a:t>를 출력한다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26748E0-17B8-4E7A-8AFA-857E7625047E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F14A5423-BAE9-482A-8C28-7C3C8044AE91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EC08A88-7D33-45B7-A44B-911F03EBBC4D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CB73534-59FA-484D-A72C-B507E670D56D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32A7C0-6C62-442D-A4F3-FA86D7B2F302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D975B77-863E-40C1-B314-57FE6D92AB00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5214C5D-6EA0-4493-AB46-4EE3259145E4}"/>
              </a:ext>
            </a:extLst>
          </p:cNvPr>
          <p:cNvGrpSpPr/>
          <p:nvPr/>
        </p:nvGrpSpPr>
        <p:grpSpPr>
          <a:xfrm>
            <a:off x="1132115" y="3075282"/>
            <a:ext cx="8509164" cy="1143504"/>
            <a:chOff x="1132115" y="1692063"/>
            <a:chExt cx="8509164" cy="114350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152724B-E4A8-44B7-B386-2A380CC5F2CD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E6570F-781B-48EF-9449-DBBDE307AC22}"/>
                  </a:ext>
                </a:extLst>
              </p:cNvPr>
              <p:cNvSpPr txBox="1"/>
              <p:nvPr/>
            </p:nvSpPr>
            <p:spPr>
              <a:xfrm>
                <a:off x="1132115" y="226422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*</a:t>
                </a:r>
                <a:r>
                  <a:rPr lang="ko-KR" altLang="en-US" dirty="0"/>
                  <a:t>을 삽입한다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642F849-171B-4D43-84C7-2EF011145328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8D8E04-070B-429F-BC8E-EF1159FAD591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62428E7-E4AD-44DA-B27F-9CBB2C3D83F7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5B237B5-AB95-48F0-98F3-DDAAF024DC4E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4C0612-9375-4738-BA05-AEC9B2F75FE6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</a:t>
              </a:r>
              <a:endParaRPr lang="ko-KR" altLang="en-US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D31F19-AB1D-4E70-BBF7-ED5B89FFE813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7FFC87E-75D1-4180-87F1-47F05C81AFD2}"/>
              </a:ext>
            </a:extLst>
          </p:cNvPr>
          <p:cNvGrpSpPr/>
          <p:nvPr/>
        </p:nvGrpSpPr>
        <p:grpSpPr>
          <a:xfrm>
            <a:off x="1132115" y="4482305"/>
            <a:ext cx="8509164" cy="1143504"/>
            <a:chOff x="1132115" y="1692063"/>
            <a:chExt cx="8509164" cy="114350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FAA35FC-CEC1-4E45-9812-4D9087EA8FC1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0B5E5F-21D5-48BB-9812-D1E1EE15357C}"/>
                  </a:ext>
                </a:extLst>
              </p:cNvPr>
              <p:cNvSpPr txBox="1"/>
              <p:nvPr/>
            </p:nvSpPr>
            <p:spPr>
              <a:xfrm>
                <a:off x="1132115" y="226422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(</a:t>
                </a:r>
                <a:r>
                  <a:rPr lang="ko-KR" altLang="en-US" dirty="0"/>
                  <a:t>를 출력한다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24135F2-DCFE-47B3-92A3-045CBFD5D8F8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3E700DB-B488-4098-A816-D43EB76193F1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F2EF12D-F838-4DD8-8016-F6ADA8428891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(</a:t>
                  </a:r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B64F87C-A2EA-41DF-9836-0F54F4361156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ED72054-0B5B-4A21-8316-115D21FD726C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</a:t>
              </a:r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F2C4EF1-04FD-402B-A8D4-31713C2B70EC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54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예시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DBB75-210C-4318-90F9-A1FCEAB31697}"/>
              </a:ext>
            </a:extLst>
          </p:cNvPr>
          <p:cNvSpPr txBox="1"/>
          <p:nvPr/>
        </p:nvSpPr>
        <p:spPr>
          <a:xfrm>
            <a:off x="1029399" y="1024051"/>
            <a:ext cx="613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예시</a:t>
            </a:r>
            <a:r>
              <a:rPr lang="en-US" altLang="ko-KR" sz="2400" dirty="0"/>
              <a:t>: A * ( B + C )    =&gt;  </a:t>
            </a:r>
            <a:r>
              <a:rPr lang="ko-KR" altLang="en-US" sz="2400" dirty="0"/>
              <a:t>연습 문제 </a:t>
            </a:r>
            <a:r>
              <a:rPr lang="en-US" altLang="ko-KR" sz="2400" dirty="0"/>
              <a:t>2-4</a:t>
            </a:r>
            <a:endParaRPr lang="ko-KR" altLang="en-US" sz="2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99CE48-2A15-4F2E-8AFE-07ADA7C7B29D}"/>
              </a:ext>
            </a:extLst>
          </p:cNvPr>
          <p:cNvGrpSpPr/>
          <p:nvPr/>
        </p:nvGrpSpPr>
        <p:grpSpPr>
          <a:xfrm>
            <a:off x="1132115" y="1692063"/>
            <a:ext cx="8509164" cy="1143504"/>
            <a:chOff x="1132115" y="1692063"/>
            <a:chExt cx="8509164" cy="114350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5EA356F-C8DA-4A8A-B5CF-D6C2A95212A4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7F8AB4-AD71-44FC-94F7-4A299600A4DE}"/>
                  </a:ext>
                </a:extLst>
              </p:cNvPr>
              <p:cNvSpPr txBox="1"/>
              <p:nvPr/>
            </p:nvSpPr>
            <p:spPr>
              <a:xfrm>
                <a:off x="1132115" y="226422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B</a:t>
                </a:r>
                <a:r>
                  <a:rPr lang="ko-KR" altLang="en-US" dirty="0"/>
                  <a:t>를 출력한다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BCD8DBE-CC4B-4C16-B550-E05BEBFAAFBE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16A8FEDB-FED6-4BCB-8D7F-E970A68D958D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42CB79BD-B126-4D98-8395-7174435626F7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(</a:t>
                  </a:r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F886E566-E246-43B1-8AE8-F28B03B6CAF4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22EC8B-760A-42AB-ADF4-14CF4A5D1D4B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 B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71E5F5C-468A-4CBF-9110-4A068C1567A4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95E6F9-C629-4600-9142-52753C7C80BD}"/>
              </a:ext>
            </a:extLst>
          </p:cNvPr>
          <p:cNvGrpSpPr/>
          <p:nvPr/>
        </p:nvGrpSpPr>
        <p:grpSpPr>
          <a:xfrm>
            <a:off x="1132115" y="3075282"/>
            <a:ext cx="8509164" cy="1143504"/>
            <a:chOff x="1132115" y="1692063"/>
            <a:chExt cx="8509164" cy="114350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2EC2E4B-EA88-45D8-B555-5F6DB70F8B43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C02EFB-83EC-485A-8E31-BD4C21831FB2}"/>
                  </a:ext>
                </a:extLst>
              </p:cNvPr>
              <p:cNvSpPr txBox="1"/>
              <p:nvPr/>
            </p:nvSpPr>
            <p:spPr>
              <a:xfrm>
                <a:off x="1132115" y="226422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+</a:t>
                </a:r>
                <a:r>
                  <a:rPr lang="ko-KR" altLang="en-US" dirty="0"/>
                  <a:t>을 삽입한다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052B91A-EC9C-4D77-B327-1CD2DC106518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027948B-1004-487A-A622-D22581400038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+</a:t>
                  </a:r>
                  <a:endParaRPr lang="ko-KR" altLang="en-US" dirty="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CDBD1F8-D84C-4491-84C6-8CA4A10CCFB6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(</a:t>
                  </a:r>
                  <a:endParaRPr lang="ko-KR" altLang="en-US" dirty="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24D8AE4-4614-45FD-AD1A-BD9BB30DF67B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55F6AB-BCC1-4FC3-95D2-6A5BB69F0C99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 B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90BD423-E91A-42D6-B437-2B8C945F4D77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F79F18-FEA6-4549-8CC8-6F3C00D8622D}"/>
              </a:ext>
            </a:extLst>
          </p:cNvPr>
          <p:cNvGrpSpPr/>
          <p:nvPr/>
        </p:nvGrpSpPr>
        <p:grpSpPr>
          <a:xfrm>
            <a:off x="1132115" y="4482305"/>
            <a:ext cx="8509164" cy="1143504"/>
            <a:chOff x="1132115" y="1692063"/>
            <a:chExt cx="8509164" cy="114350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6FF1F3D-DCA0-4AB6-87D2-18A9D16CC39D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85B3FF-302F-4A16-90CB-ED377FCC2FC6}"/>
                  </a:ext>
                </a:extLst>
              </p:cNvPr>
              <p:cNvSpPr txBox="1"/>
              <p:nvPr/>
            </p:nvSpPr>
            <p:spPr>
              <a:xfrm>
                <a:off x="1132115" y="226422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C</a:t>
                </a:r>
                <a:r>
                  <a:rPr lang="ko-KR" altLang="en-US" dirty="0"/>
                  <a:t>를 출력한다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0E72976-EB1B-4445-9BD3-B62A95892E45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959B26-ADA9-4A91-B896-592108FB55AC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+</a:t>
                  </a:r>
                  <a:endParaRPr lang="ko-KR" altLang="en-US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D5A7131-09DA-472E-BA5D-A3F500E40D9E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(</a:t>
                  </a:r>
                  <a:endParaRPr lang="ko-KR" altLang="en-US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33391A3-F46D-4FD6-B861-6602E2C4624D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E8460F-DEB1-4782-960A-CDC046ECD6AF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 B C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ADC33B7-FC3D-4557-98A2-540530AF926B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75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예시</a:t>
            </a:r>
            <a:endParaRPr lang="en-US" altLang="ko-KR" sz="2800" b="1" i="1" kern="0" dirty="0">
              <a:solidFill>
                <a:srgbClr val="010B3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5B3CA-0718-48E3-82A7-BE49AB91D475}"/>
              </a:ext>
            </a:extLst>
          </p:cNvPr>
          <p:cNvSpPr txBox="1"/>
          <p:nvPr/>
        </p:nvSpPr>
        <p:spPr>
          <a:xfrm>
            <a:off x="1029399" y="1024051"/>
            <a:ext cx="613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예시</a:t>
            </a:r>
            <a:r>
              <a:rPr lang="en-US" altLang="ko-KR" sz="2400" dirty="0"/>
              <a:t>: A * ( B + C )    =&gt;  </a:t>
            </a:r>
            <a:r>
              <a:rPr lang="ko-KR" altLang="en-US" sz="2400" dirty="0"/>
              <a:t>연습 문제 </a:t>
            </a:r>
            <a:r>
              <a:rPr lang="en-US" altLang="ko-KR" sz="2400" dirty="0"/>
              <a:t>2-4</a:t>
            </a:r>
            <a:endParaRPr lang="ko-KR" altLang="en-US" sz="2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022C4F-E576-4798-8944-C7E1024F6F26}"/>
              </a:ext>
            </a:extLst>
          </p:cNvPr>
          <p:cNvGrpSpPr/>
          <p:nvPr/>
        </p:nvGrpSpPr>
        <p:grpSpPr>
          <a:xfrm>
            <a:off x="1132115" y="1692063"/>
            <a:ext cx="8509164" cy="1143504"/>
            <a:chOff x="1132115" y="1692063"/>
            <a:chExt cx="8509164" cy="114350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73300F-3ACB-47AB-AACE-3E9742167CFE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9F685D-1DFB-446F-89D1-2C5D8FD2BFE1}"/>
                  </a:ext>
                </a:extLst>
              </p:cNvPr>
              <p:cNvSpPr txBox="1"/>
              <p:nvPr/>
            </p:nvSpPr>
            <p:spPr>
              <a:xfrm>
                <a:off x="1132115" y="2264229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7-1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)</a:t>
                </a:r>
                <a:r>
                  <a:rPr lang="ko-KR" altLang="en-US" dirty="0"/>
                  <a:t>를 만났다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DF675FA-1B92-471B-B6CE-68789850CF78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74DF996-63D5-46B0-BB11-08A2AD5BB68A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+</a:t>
                  </a:r>
                  <a:endParaRPr lang="ko-KR" altLang="en-US" dirty="0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9939094-271D-468C-BB47-5F310FDB1EB7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(</a:t>
                  </a:r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8BE890C-2D32-46B8-A4B7-22242C47FAED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69A728-1BC6-4EB4-9D50-8653172CF399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 B C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0246110-0630-4E28-8C03-EFCA2FD80BB7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89BCD35-90C7-45CB-A821-251D233E8A60}"/>
              </a:ext>
            </a:extLst>
          </p:cNvPr>
          <p:cNvGrpSpPr/>
          <p:nvPr/>
        </p:nvGrpSpPr>
        <p:grpSpPr>
          <a:xfrm>
            <a:off x="1132115" y="3075282"/>
            <a:ext cx="8509164" cy="1143504"/>
            <a:chOff x="1132115" y="1692063"/>
            <a:chExt cx="8509164" cy="114350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19E2206-80DE-4005-9CFD-A5CB6BE82694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E20D1C-D890-443A-8B68-495030A8E955}"/>
                  </a:ext>
                </a:extLst>
              </p:cNvPr>
              <p:cNvSpPr txBox="1"/>
              <p:nvPr/>
            </p:nvSpPr>
            <p:spPr>
              <a:xfrm>
                <a:off x="1132115" y="2133123"/>
                <a:ext cx="2590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7-2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(</a:t>
                </a:r>
                <a:r>
                  <a:rPr lang="ko-KR" altLang="en-US" dirty="0"/>
                  <a:t>를 만날 때    까지 출력한다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BE69A00-DA23-4082-9929-E710BFF7DEF4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A5FCC11-3960-4604-A884-65A18D35A94E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+</a:t>
                  </a:r>
                  <a:endParaRPr lang="ko-KR" altLang="en-US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82FF832-612A-45B3-8140-8862E418B0AB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(</a:t>
                  </a:r>
                  <a:endParaRPr lang="ko-KR" altLang="en-US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15D0A0B-4FCE-451B-BE4D-F9A3A06467EA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9733BD-78D8-4E39-85A0-0EFFBFBBA903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 B C +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9289F42-58BA-4C80-A90F-295ED82C8CCD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242824-DD18-479E-B4A5-B2E1E4BAC760}"/>
              </a:ext>
            </a:extLst>
          </p:cNvPr>
          <p:cNvGrpSpPr/>
          <p:nvPr/>
        </p:nvGrpSpPr>
        <p:grpSpPr>
          <a:xfrm>
            <a:off x="1132115" y="4482305"/>
            <a:ext cx="8509164" cy="1143504"/>
            <a:chOff x="1132115" y="1692063"/>
            <a:chExt cx="8509164" cy="114350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443F76-6F36-448E-832D-0153C67A1A85}"/>
                </a:ext>
              </a:extLst>
            </p:cNvPr>
            <p:cNvGrpSpPr/>
            <p:nvPr/>
          </p:nvGrpSpPr>
          <p:grpSpPr>
            <a:xfrm>
              <a:off x="1132115" y="1692063"/>
              <a:ext cx="4316946" cy="1143504"/>
              <a:chOff x="1132115" y="1877143"/>
              <a:chExt cx="4316946" cy="114350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14099C3-055B-4BAA-B96A-099E2677A28E}"/>
                  </a:ext>
                </a:extLst>
              </p:cNvPr>
              <p:cNvSpPr txBox="1"/>
              <p:nvPr/>
            </p:nvSpPr>
            <p:spPr>
              <a:xfrm>
                <a:off x="1132115" y="2059997"/>
                <a:ext cx="2590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마지막에 도달했으니 스택에 남은 연산자 모두 출력한다</a:t>
                </a:r>
                <a:r>
                  <a:rPr lang="en-US" altLang="ko-KR" dirty="0"/>
                  <a:t>.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6336FAF-3D22-45E1-838C-3D14E5D69E82}"/>
                  </a:ext>
                </a:extLst>
              </p:cNvPr>
              <p:cNvGrpSpPr/>
              <p:nvPr/>
            </p:nvGrpSpPr>
            <p:grpSpPr>
              <a:xfrm>
                <a:off x="3642032" y="1877143"/>
                <a:ext cx="1807029" cy="1143504"/>
                <a:chOff x="2514600" y="5323114"/>
                <a:chExt cx="1807029" cy="1143504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A27F6843-DF41-455F-A0A5-CC691FB459BB}"/>
                    </a:ext>
                  </a:extLst>
                </p:cNvPr>
                <p:cNvSpPr/>
                <p:nvPr/>
              </p:nvSpPr>
              <p:spPr>
                <a:xfrm>
                  <a:off x="2514600" y="5323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F992B0E1-2C3A-4F5D-BCC8-5DD45BCA1E65}"/>
                    </a:ext>
                  </a:extLst>
                </p:cNvPr>
                <p:cNvSpPr/>
                <p:nvPr/>
              </p:nvSpPr>
              <p:spPr>
                <a:xfrm>
                  <a:off x="2514600" y="5704114"/>
                  <a:ext cx="1807029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4D5C206F-D130-47DC-AADB-F8151CD19FD1}"/>
                    </a:ext>
                  </a:extLst>
                </p:cNvPr>
                <p:cNvSpPr/>
                <p:nvPr/>
              </p:nvSpPr>
              <p:spPr>
                <a:xfrm>
                  <a:off x="2514600" y="6085618"/>
                  <a:ext cx="1807029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CD41B7-F0FF-4DCA-A4B7-93246EFDCD9B}"/>
                </a:ext>
              </a:extLst>
            </p:cNvPr>
            <p:cNvSpPr txBox="1"/>
            <p:nvPr/>
          </p:nvSpPr>
          <p:spPr>
            <a:xfrm>
              <a:off x="6375564" y="2064186"/>
              <a:ext cx="326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출력 값 </a:t>
              </a:r>
              <a:r>
                <a:rPr lang="en-US" altLang="ko-KR" dirty="0"/>
                <a:t>: A B C + *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0DBA49C-EEE0-40C4-88B2-E6D724ED2325}"/>
                </a:ext>
              </a:extLst>
            </p:cNvPr>
            <p:cNvCxnSpPr/>
            <p:nvPr/>
          </p:nvCxnSpPr>
          <p:spPr>
            <a:xfrm>
              <a:off x="5638800" y="2263563"/>
              <a:ext cx="594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04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6393" y="1499983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93124" y="3009692"/>
            <a:ext cx="588194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10B3C"/>
                </a:solidFill>
              </a:rPr>
              <a:t>구현</a:t>
            </a:r>
            <a:endParaRPr lang="en-US" altLang="ko-KR" sz="3200" b="1" i="1" kern="0" dirty="0">
              <a:solidFill>
                <a:srgbClr val="010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211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311</Words>
  <Application>Microsoft Office PowerPoint</Application>
  <PresentationFormat>와이드스크린</PresentationFormat>
  <Paragraphs>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임희영</cp:lastModifiedBy>
  <cp:revision>71</cp:revision>
  <dcterms:created xsi:type="dcterms:W3CDTF">2021-03-01T15:32:38Z</dcterms:created>
  <dcterms:modified xsi:type="dcterms:W3CDTF">2021-03-27T12:20:25Z</dcterms:modified>
</cp:coreProperties>
</file>