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7" r:id="rId4"/>
    <p:sldId id="277" r:id="rId5"/>
    <p:sldId id="278" r:id="rId6"/>
    <p:sldId id="279" r:id="rId7"/>
    <p:sldId id="280" r:id="rId8"/>
    <p:sldId id="272" r:id="rId9"/>
    <p:sldId id="294" r:id="rId10"/>
    <p:sldId id="295" r:id="rId11"/>
    <p:sldId id="296" r:id="rId12"/>
    <p:sldId id="297" r:id="rId13"/>
    <p:sldId id="274" r:id="rId14"/>
    <p:sldId id="281" r:id="rId15"/>
    <p:sldId id="282" r:id="rId16"/>
    <p:sldId id="283" r:id="rId17"/>
    <p:sldId id="285" r:id="rId18"/>
    <p:sldId id="286" r:id="rId19"/>
    <p:sldId id="284" r:id="rId20"/>
    <p:sldId id="287" r:id="rId21"/>
    <p:sldId id="288" r:id="rId22"/>
    <p:sldId id="289" r:id="rId23"/>
    <p:sldId id="275" r:id="rId24"/>
    <p:sldId id="290" r:id="rId25"/>
    <p:sldId id="291" r:id="rId26"/>
    <p:sldId id="292" r:id="rId27"/>
    <p:sldId id="298" r:id="rId28"/>
    <p:sldId id="299" r:id="rId29"/>
    <p:sldId id="300" r:id="rId30"/>
    <p:sldId id="293" r:id="rId31"/>
    <p:sldId id="301" r:id="rId32"/>
    <p:sldId id="302" r:id="rId33"/>
    <p:sldId id="303" r:id="rId34"/>
    <p:sldId id="304" r:id="rId35"/>
    <p:sldId id="27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0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1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6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155027" y="2832245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연결 리스트의 확장</a:t>
            </a:r>
            <a:endParaRPr lang="ko-KR" altLang="en-US" sz="5400" kern="0" dirty="0">
              <a:solidFill>
                <a:srgbClr val="F1A197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5923" y="3940267"/>
            <a:ext cx="1901371" cy="2888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20171693</a:t>
            </a:r>
            <a:r>
              <a:rPr lang="ko-KR" altLang="en-US" sz="1000" b="1" dirty="0">
                <a:solidFill>
                  <a:prstClr val="white"/>
                </a:solidFill>
              </a:rPr>
              <a:t> 임희영</a:t>
            </a:r>
          </a:p>
        </p:txBody>
      </p:sp>
    </p:spTree>
    <p:extLst>
      <p:ext uri="{BB962C8B-B14F-4D97-AF65-F5344CB8AC3E}">
        <p14:creationId xmlns:p14="http://schemas.microsoft.com/office/powerpoint/2010/main" val="19626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6865CA-F73D-4422-AB0B-CAACBE22ED80}"/>
              </a:ext>
            </a:extLst>
          </p:cNvPr>
          <p:cNvSpPr txBox="1"/>
          <p:nvPr/>
        </p:nvSpPr>
        <p:spPr>
          <a:xfrm>
            <a:off x="1032933" y="1002874"/>
            <a:ext cx="4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기존 자료의 제거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값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B0E7D1-136E-4E57-A082-027F11FB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1667312"/>
            <a:ext cx="4354528" cy="510716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9AA07D2-031E-4B12-9E73-78C77F880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730" y="3185537"/>
            <a:ext cx="609600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가리키고,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tempPreNode는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null을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합니다.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nodeCount는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인덱스 값을 가리킵니다.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for문을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사용해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재 노드의 개수만큼 뒤로 이동하면서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data와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일치하는 값을 가진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찾고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tempPreNode는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이전 노드를 가리키게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nodeCount가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현재 노드 값만큼 증가했으면 예외를 발생시킵니다.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=&gt; 값과 일치하는 데이터가 노드에 없다!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처음에 위치한 노드를 지울 경우 (위와 동일)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만약 현재 노드가 한 개인 경우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null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currentCount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= 0으로 바꾸고 종료합니다.//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노드로 이동시킵니다.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그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 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마지막 노드를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가리킬때까지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이동하고 그 노드의 다음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합니다. ( 순환 처리)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첫 번째 이후에 위치한 노드를 지울 경우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tempPreNode가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노드를 가리키게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currentCount를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한 개 감소시킵니다.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B59BA3-CC19-479A-BA54-CD51147DF117}"/>
              </a:ext>
            </a:extLst>
          </p:cNvPr>
          <p:cNvGrpSpPr/>
          <p:nvPr/>
        </p:nvGrpSpPr>
        <p:grpSpPr>
          <a:xfrm>
            <a:off x="7086432" y="1966340"/>
            <a:ext cx="2914596" cy="1103583"/>
            <a:chOff x="6978869" y="2375338"/>
            <a:chExt cx="2914596" cy="110358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9EDC61D-835C-4B5D-A62F-FD702ABED77E}"/>
                </a:ext>
              </a:extLst>
            </p:cNvPr>
            <p:cNvSpPr/>
            <p:nvPr/>
          </p:nvSpPr>
          <p:spPr>
            <a:xfrm>
              <a:off x="6978869" y="2375338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C3154BC-895C-4D30-BD54-7E0CB69DBF70}"/>
                </a:ext>
              </a:extLst>
            </p:cNvPr>
            <p:cNvSpPr/>
            <p:nvPr/>
          </p:nvSpPr>
          <p:spPr>
            <a:xfrm>
              <a:off x="8086931" y="2375338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3D48A2D-1D23-49DA-AE84-04931143CF20}"/>
                </a:ext>
              </a:extLst>
            </p:cNvPr>
            <p:cNvSpPr/>
            <p:nvPr/>
          </p:nvSpPr>
          <p:spPr>
            <a:xfrm>
              <a:off x="9189272" y="2375338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3DD956A-06FB-4E05-962D-C1E7D32F67B3}"/>
                </a:ext>
              </a:extLst>
            </p:cNvPr>
            <p:cNvCxnSpPr/>
            <p:nvPr/>
          </p:nvCxnSpPr>
          <p:spPr>
            <a:xfrm>
              <a:off x="7683062" y="2695901"/>
              <a:ext cx="34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31BE77C-C110-42A7-8531-A5CAA6726BBB}"/>
                </a:ext>
              </a:extLst>
            </p:cNvPr>
            <p:cNvCxnSpPr/>
            <p:nvPr/>
          </p:nvCxnSpPr>
          <p:spPr>
            <a:xfrm>
              <a:off x="8791124" y="2706409"/>
              <a:ext cx="34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A5EB454-C36F-47FA-9320-AB0AB4952AC0}"/>
                </a:ext>
              </a:extLst>
            </p:cNvPr>
            <p:cNvCxnSpPr>
              <a:cxnSpLocks/>
            </p:cNvCxnSpPr>
            <p:nvPr/>
          </p:nvCxnSpPr>
          <p:spPr>
            <a:xfrm>
              <a:off x="9565619" y="3016464"/>
              <a:ext cx="0" cy="46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BCFF12F-BBD5-422C-96DA-34139947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0965" y="3462433"/>
              <a:ext cx="22104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2FF97AF-4323-475A-82B4-4D9D914DA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094" y="3016464"/>
              <a:ext cx="0" cy="433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28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55A818F-B781-482A-B216-47618F704293}"/>
              </a:ext>
            </a:extLst>
          </p:cNvPr>
          <p:cNvSpPr txBox="1"/>
          <p:nvPr/>
        </p:nvSpPr>
        <p:spPr>
          <a:xfrm>
            <a:off x="1032933" y="1002874"/>
            <a:ext cx="4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기타 연산들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BA828-71F8-40DA-A70C-4D0DA27C1825}"/>
              </a:ext>
            </a:extLst>
          </p:cNvPr>
          <p:cNvSpPr txBox="1"/>
          <p:nvPr/>
        </p:nvSpPr>
        <p:spPr>
          <a:xfrm>
            <a:off x="1234600" y="1700592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원형 연결 리스트의 초기화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E54AA-88D9-4334-942E-F87DF927B363}"/>
              </a:ext>
            </a:extLst>
          </p:cNvPr>
          <p:cNvSpPr txBox="1"/>
          <p:nvPr/>
        </p:nvSpPr>
        <p:spPr>
          <a:xfrm>
            <a:off x="1253650" y="3596945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원형 연결 리스트의 길이 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071172-3C97-4D21-A94F-F3A07A21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50" y="2214059"/>
            <a:ext cx="6153150" cy="1143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85A9C8-3449-46CB-AD93-39D241F99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00" y="4206163"/>
            <a:ext cx="6172200" cy="895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858066-DB05-4E96-B5F1-7070A5BB9702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6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CCE3F5-E923-4FFC-8E8D-2E05DBCAA50D}"/>
              </a:ext>
            </a:extLst>
          </p:cNvPr>
          <p:cNvSpPr txBox="1"/>
          <p:nvPr/>
        </p:nvSpPr>
        <p:spPr>
          <a:xfrm>
            <a:off x="1234600" y="1700592"/>
            <a:ext cx="472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원형 연결 리스트의 자료 값 모두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D3CFD9-A7A3-44D5-8063-0377341A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00" y="2297988"/>
            <a:ext cx="6181725" cy="2009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E2C9A4-9029-419E-B1CA-DD2EFF56B4C3}"/>
              </a:ext>
            </a:extLst>
          </p:cNvPr>
          <p:cNvSpPr txBox="1"/>
          <p:nvPr/>
        </p:nvSpPr>
        <p:spPr>
          <a:xfrm>
            <a:off x="1032933" y="1002874"/>
            <a:ext cx="4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기타 연산들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1DC46F-E7C2-44C4-9A89-EDB7FB576BDF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09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155027" y="3061079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이중 연결 리스트</a:t>
            </a:r>
            <a:endParaRPr lang="ko-KR" altLang="en-US" sz="5400" kern="0" dirty="0">
              <a:solidFill>
                <a:srgbClr val="F1A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2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1D1D8E9-6B5F-419E-A4E8-32C09FC5FAD4}"/>
              </a:ext>
            </a:extLst>
          </p:cNvPr>
          <p:cNvSpPr txBox="1"/>
          <p:nvPr/>
        </p:nvSpPr>
        <p:spPr>
          <a:xfrm>
            <a:off x="1032933" y="1002874"/>
            <a:ext cx="329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이중 연결 리스트란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2F6BEF-06AE-4EFD-9AA8-D6C72F1F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34" y="2624630"/>
            <a:ext cx="6432331" cy="2431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E81579-5C70-4334-AD2E-CDC76453FD65}"/>
              </a:ext>
            </a:extLst>
          </p:cNvPr>
          <p:cNvSpPr txBox="1"/>
          <p:nvPr/>
        </p:nvSpPr>
        <p:spPr>
          <a:xfrm>
            <a:off x="2596054" y="5208795"/>
            <a:ext cx="6999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 사이의 연결이 </a:t>
            </a:r>
            <a:r>
              <a:rPr lang="en-US" altLang="ko-KR" dirty="0"/>
              <a:t>“</a:t>
            </a:r>
            <a:r>
              <a:rPr lang="ko-KR" altLang="en-US" dirty="0"/>
              <a:t>양방향</a:t>
            </a:r>
            <a:r>
              <a:rPr lang="en-US" altLang="ko-KR" dirty="0"/>
              <a:t>＂</a:t>
            </a:r>
            <a:r>
              <a:rPr lang="ko-KR" altLang="en-US" dirty="0"/>
              <a:t>으로 이루어진 구조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되돌리기 기능을 구현하는데 적합하다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메모리 공간을 더 많이 차지한다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구현이 좀 더 복잡해 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6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3AD8BB0-DB8F-4E57-A9B4-C81827A776D9}"/>
              </a:ext>
            </a:extLst>
          </p:cNvPr>
          <p:cNvSpPr txBox="1"/>
          <p:nvPr/>
        </p:nvSpPr>
        <p:spPr>
          <a:xfrm>
            <a:off x="1032933" y="1002874"/>
            <a:ext cx="329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노드의 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56293-9643-42C6-9D18-08CF07752A00}"/>
              </a:ext>
            </a:extLst>
          </p:cNvPr>
          <p:cNvSpPr txBox="1"/>
          <p:nvPr/>
        </p:nvSpPr>
        <p:spPr>
          <a:xfrm>
            <a:off x="981018" y="4508510"/>
            <a:ext cx="36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이중 연결 리스트의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8E4554-4A48-4FBE-8376-7D60397D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1667312"/>
            <a:ext cx="6162675" cy="2676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96C4B7-AE08-4EB9-B149-943CDA6C4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51" y="5134848"/>
            <a:ext cx="6162675" cy="1123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35B211-0211-4907-9C64-1B22E23629AF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37E2AB-5433-4AF5-9527-A2710DCC5272}"/>
              </a:ext>
            </a:extLst>
          </p:cNvPr>
          <p:cNvSpPr txBox="1"/>
          <p:nvPr/>
        </p:nvSpPr>
        <p:spPr>
          <a:xfrm>
            <a:off x="7293545" y="3460968"/>
            <a:ext cx="409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반대 방향을 가리킬 </a:t>
            </a:r>
            <a:r>
              <a:rPr lang="en-US" altLang="ko-KR" dirty="0"/>
              <a:t>link</a:t>
            </a:r>
            <a:r>
              <a:rPr lang="ko-KR" altLang="en-US" dirty="0"/>
              <a:t>하나 추가</a:t>
            </a:r>
          </a:p>
        </p:txBody>
      </p:sp>
    </p:spTree>
    <p:extLst>
      <p:ext uri="{BB962C8B-B14F-4D97-AF65-F5344CB8AC3E}">
        <p14:creationId xmlns:p14="http://schemas.microsoft.com/office/powerpoint/2010/main" val="159995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9089A1-6E38-4F4B-B698-F353517796F9}"/>
              </a:ext>
            </a:extLst>
          </p:cNvPr>
          <p:cNvSpPr txBox="1"/>
          <p:nvPr/>
        </p:nvSpPr>
        <p:spPr>
          <a:xfrm>
            <a:off x="1032933" y="1002874"/>
            <a:ext cx="36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이중 연결 리스트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5B770-AF47-4C6C-A755-6EC025F54803}"/>
              </a:ext>
            </a:extLst>
          </p:cNvPr>
          <p:cNvSpPr txBox="1"/>
          <p:nvPr/>
        </p:nvSpPr>
        <p:spPr>
          <a:xfrm>
            <a:off x="1032932" y="3830300"/>
            <a:ext cx="36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값 가져오기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36EFC3-135E-433E-9148-96801796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2" y="1665911"/>
            <a:ext cx="6181725" cy="1571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CFC64B-A26E-4D9A-A0AB-344246B6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32" y="4493337"/>
            <a:ext cx="6172200" cy="17811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2F52DF-825B-41AE-AFC9-0AECFCFE169A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964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32D036-92DA-4319-B50B-ECBCBAB74E74}"/>
              </a:ext>
            </a:extLst>
          </p:cNvPr>
          <p:cNvSpPr txBox="1"/>
          <p:nvPr/>
        </p:nvSpPr>
        <p:spPr>
          <a:xfrm>
            <a:off x="1032933" y="1002874"/>
            <a:ext cx="4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새로운 자료의 추가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마지막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702904-DD59-40D9-8FB5-2FCDE46A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1671638"/>
            <a:ext cx="5331208" cy="302648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3E00DAF-D494-4C80-A3E1-BEE95964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33" y="4748964"/>
            <a:ext cx="4621458" cy="164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새로운 노드를 생성한다. (추가하려는 자료를 멤버 변수로 가진다.)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=&gt; 만약 노드가 한 개도 없다면 그 노드가 헤드가 되고 종료된다.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만들어 헤드를 타고 맨 마지막 노드를 지정한다.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만들어 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이전 노드를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만들어 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currentCount를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한 개 증가시킨다.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246CAE9-C6AF-469B-B0AA-9AE2F3C17654}"/>
              </a:ext>
            </a:extLst>
          </p:cNvPr>
          <p:cNvGrpSpPr/>
          <p:nvPr/>
        </p:nvGrpSpPr>
        <p:grpSpPr>
          <a:xfrm>
            <a:off x="6759058" y="2870542"/>
            <a:ext cx="3836275" cy="652652"/>
            <a:chOff x="6358759" y="1473366"/>
            <a:chExt cx="3836275" cy="65265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F371966-32D0-4F87-A0D2-C93EB61188D2}"/>
                </a:ext>
              </a:extLst>
            </p:cNvPr>
            <p:cNvGrpSpPr/>
            <p:nvPr/>
          </p:nvGrpSpPr>
          <p:grpSpPr>
            <a:xfrm>
              <a:off x="6759926" y="1473366"/>
              <a:ext cx="2938846" cy="652652"/>
              <a:chOff x="7389956" y="2864318"/>
              <a:chExt cx="2938846" cy="65265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729018B-5AED-43D9-AE28-23A96AAF6932}"/>
                  </a:ext>
                </a:extLst>
              </p:cNvPr>
              <p:cNvSpPr/>
              <p:nvPr/>
            </p:nvSpPr>
            <p:spPr>
              <a:xfrm>
                <a:off x="7389956" y="2875844"/>
                <a:ext cx="704193" cy="641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head</a:t>
                </a:r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8079AE1-92EF-4104-B7D6-A71CE8C2B9CA}"/>
                  </a:ext>
                </a:extLst>
              </p:cNvPr>
              <p:cNvSpPr/>
              <p:nvPr/>
            </p:nvSpPr>
            <p:spPr>
              <a:xfrm>
                <a:off x="8498018" y="2875844"/>
                <a:ext cx="704193" cy="641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FFE7B02-AE89-49D4-A15B-C243F3242B24}"/>
                  </a:ext>
                </a:extLst>
              </p:cNvPr>
              <p:cNvSpPr/>
              <p:nvPr/>
            </p:nvSpPr>
            <p:spPr>
              <a:xfrm>
                <a:off x="9624609" y="2864318"/>
                <a:ext cx="704193" cy="641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DAFF627D-AC32-4974-B662-45AC93A92CE0}"/>
                  </a:ext>
                </a:extLst>
              </p:cNvPr>
              <p:cNvCxnSpPr/>
              <p:nvPr/>
            </p:nvCxnSpPr>
            <p:spPr>
              <a:xfrm>
                <a:off x="8094149" y="3113584"/>
                <a:ext cx="342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5D6592FC-8B20-43AF-8FA3-265302196431}"/>
                  </a:ext>
                </a:extLst>
              </p:cNvPr>
              <p:cNvCxnSpPr/>
              <p:nvPr/>
            </p:nvCxnSpPr>
            <p:spPr>
              <a:xfrm>
                <a:off x="9202211" y="3091301"/>
                <a:ext cx="342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B63D5374-8573-4869-80DC-965D6F8A0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5439" y="3348445"/>
                <a:ext cx="346376" cy="2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45A03594-3659-423A-B2C1-6AB208540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2030" y="3340201"/>
                <a:ext cx="3342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4551843-55E2-45F5-AA71-90DF1032A195}"/>
                </a:ext>
              </a:extLst>
            </p:cNvPr>
            <p:cNvCxnSpPr/>
            <p:nvPr/>
          </p:nvCxnSpPr>
          <p:spPr>
            <a:xfrm flipH="1">
              <a:off x="6358759" y="1949249"/>
              <a:ext cx="388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05D2C13-A632-464F-82CA-18A3ED3263CC}"/>
                </a:ext>
              </a:extLst>
            </p:cNvPr>
            <p:cNvCxnSpPr/>
            <p:nvPr/>
          </p:nvCxnSpPr>
          <p:spPr>
            <a:xfrm>
              <a:off x="9698772" y="1667312"/>
              <a:ext cx="496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974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5C69CF-6F04-4128-9421-E2814BC1E26C}"/>
              </a:ext>
            </a:extLst>
          </p:cNvPr>
          <p:cNvSpPr txBox="1"/>
          <p:nvPr/>
        </p:nvSpPr>
        <p:spPr>
          <a:xfrm>
            <a:off x="1032933" y="1002874"/>
            <a:ext cx="4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새로운 자료의 추가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인덱스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BAB6D6-2405-4ED9-B1AA-B81F6DFAA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4" y="1667312"/>
            <a:ext cx="4411426" cy="503093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FE5EB0E-6199-4759-87F9-5520FAB50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888" y="2383850"/>
            <a:ext cx="480950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새로운 노드를 생성한다.(추가하려는 자료를 멤버 변수로 가진다.)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예외 처리 : 음수 또는 연결리스트의 현재 노드의 개수보다 더 큰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인덱스값이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들어왔을 때 예외를 발생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첫 번째 자리에 노드를 추가하려는 경우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헤드를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tempNode에서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바꿔준다.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바꿔준다.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만약 원래 있던 노드의 개수가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개 이상이면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이전노드가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중간에 노드를 추가하려는 경우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타고 추가하려는 위치의 바로 전 위치까지 이동한다.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노드를 가리키게 바꿔준다.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바꿔준다.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이전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바꿔준다.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노드의 이전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마지막에 노드를 추가하려는 경우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헤드를 타고 마지막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노드까지간다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바꿔준다.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이전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currentCount를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한 개 증가시킨다.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99C0102-F5EA-44C1-A98F-9BE4BEF84FC6}"/>
              </a:ext>
            </a:extLst>
          </p:cNvPr>
          <p:cNvGrpSpPr/>
          <p:nvPr/>
        </p:nvGrpSpPr>
        <p:grpSpPr>
          <a:xfrm>
            <a:off x="6358759" y="1473366"/>
            <a:ext cx="3836275" cy="652652"/>
            <a:chOff x="6358759" y="1473366"/>
            <a:chExt cx="3836275" cy="65265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89CCBB2-4C20-4EA2-A27A-EE315D13CA79}"/>
                </a:ext>
              </a:extLst>
            </p:cNvPr>
            <p:cNvGrpSpPr/>
            <p:nvPr/>
          </p:nvGrpSpPr>
          <p:grpSpPr>
            <a:xfrm>
              <a:off x="6759926" y="1473366"/>
              <a:ext cx="2938846" cy="652652"/>
              <a:chOff x="7389956" y="2864318"/>
              <a:chExt cx="2938846" cy="65265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930851E-CD83-431C-BC22-85AC829E5501}"/>
                  </a:ext>
                </a:extLst>
              </p:cNvPr>
              <p:cNvSpPr/>
              <p:nvPr/>
            </p:nvSpPr>
            <p:spPr>
              <a:xfrm>
                <a:off x="7389956" y="2875844"/>
                <a:ext cx="704193" cy="641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head</a:t>
                </a:r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8481BB7-8A54-4C17-A6E4-0947674C93B8}"/>
                  </a:ext>
                </a:extLst>
              </p:cNvPr>
              <p:cNvSpPr/>
              <p:nvPr/>
            </p:nvSpPr>
            <p:spPr>
              <a:xfrm>
                <a:off x="8498018" y="2875844"/>
                <a:ext cx="704193" cy="641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BCD1E8C-B922-4CB1-B220-225C0F489F59}"/>
                  </a:ext>
                </a:extLst>
              </p:cNvPr>
              <p:cNvSpPr/>
              <p:nvPr/>
            </p:nvSpPr>
            <p:spPr>
              <a:xfrm>
                <a:off x="9624609" y="2864318"/>
                <a:ext cx="704193" cy="641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234953FA-DF10-4E60-ADB1-F769BE88A745}"/>
                  </a:ext>
                </a:extLst>
              </p:cNvPr>
              <p:cNvCxnSpPr/>
              <p:nvPr/>
            </p:nvCxnSpPr>
            <p:spPr>
              <a:xfrm>
                <a:off x="8094149" y="3113584"/>
                <a:ext cx="342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501B115A-8951-453E-B2FA-8023B9CEC872}"/>
                  </a:ext>
                </a:extLst>
              </p:cNvPr>
              <p:cNvCxnSpPr/>
              <p:nvPr/>
            </p:nvCxnSpPr>
            <p:spPr>
              <a:xfrm>
                <a:off x="9202211" y="3091301"/>
                <a:ext cx="342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CAD1E0DA-087B-4692-9770-AD8BE9504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5439" y="3348445"/>
                <a:ext cx="346376" cy="2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6441A415-3F90-40A8-9907-CEFDE7384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2030" y="3340201"/>
                <a:ext cx="3342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69C9E2F-E13C-46B9-AE42-12EAB8224FE6}"/>
                </a:ext>
              </a:extLst>
            </p:cNvPr>
            <p:cNvCxnSpPr/>
            <p:nvPr/>
          </p:nvCxnSpPr>
          <p:spPr>
            <a:xfrm flipH="1">
              <a:off x="6358759" y="1949249"/>
              <a:ext cx="388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E6E28AC-8502-45B0-8FEB-E0566E5E1EEE}"/>
                </a:ext>
              </a:extLst>
            </p:cNvPr>
            <p:cNvCxnSpPr/>
            <p:nvPr/>
          </p:nvCxnSpPr>
          <p:spPr>
            <a:xfrm>
              <a:off x="9698772" y="1667312"/>
              <a:ext cx="496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58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1604" y="793093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3331E23-CE64-4C28-844B-354FCE620055}"/>
              </a:ext>
            </a:extLst>
          </p:cNvPr>
          <p:cNvSpPr txBox="1"/>
          <p:nvPr/>
        </p:nvSpPr>
        <p:spPr>
          <a:xfrm>
            <a:off x="1032933" y="1002874"/>
            <a:ext cx="4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기존 자료의 제거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인덱스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60A0B4-EB08-4112-B0BD-44C6A6F0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51" y="1667312"/>
            <a:ext cx="4876453" cy="488397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9511A2A-154E-4432-84C9-13D52AD2B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50122"/>
            <a:ext cx="503740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예외 처리 : 음수 또는 연결리스트의 현재 노드의 개수보다 더 큰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인덱스값이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들어왔을 때 예외를 발생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처음에 위치한 노드를 지울 경우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노드로 이동시킵니다.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그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 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만약 원래 존재하던 노드가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개 이상일 경우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이전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null을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바꿔줍니다.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중간에 위치한 노드를 지울 경우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타고 지우려는 노드까지 갑니다.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이전 노드의 다음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노드"가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노드"를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바꿔줍니다.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노드의 이전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노드"가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노드"를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바꿔줍니다.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마지막에 위치한 노드를 지울 경우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마지막 노드의 이전 노드까지 갑니다.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null을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바꿔줍니다.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currentCount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한 개 감소시킵니다.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A58AC12-FC5F-4B06-AE61-714D1538707F}"/>
              </a:ext>
            </a:extLst>
          </p:cNvPr>
          <p:cNvGrpSpPr/>
          <p:nvPr/>
        </p:nvGrpSpPr>
        <p:grpSpPr>
          <a:xfrm>
            <a:off x="6448197" y="1667312"/>
            <a:ext cx="3836275" cy="652652"/>
            <a:chOff x="6358759" y="1473366"/>
            <a:chExt cx="3836275" cy="65265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E6155FD-9A0E-4C8B-AAA2-D2E564C4AF50}"/>
                </a:ext>
              </a:extLst>
            </p:cNvPr>
            <p:cNvGrpSpPr/>
            <p:nvPr/>
          </p:nvGrpSpPr>
          <p:grpSpPr>
            <a:xfrm>
              <a:off x="6759926" y="1473366"/>
              <a:ext cx="2938846" cy="652652"/>
              <a:chOff x="7389956" y="2864318"/>
              <a:chExt cx="2938846" cy="65265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93063DD-58E7-4312-831A-9E72E3C44344}"/>
                  </a:ext>
                </a:extLst>
              </p:cNvPr>
              <p:cNvSpPr/>
              <p:nvPr/>
            </p:nvSpPr>
            <p:spPr>
              <a:xfrm>
                <a:off x="7389956" y="2875844"/>
                <a:ext cx="704193" cy="641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head</a:t>
                </a:r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E7A878E-EBF7-4E99-9E9E-3273888AD06A}"/>
                  </a:ext>
                </a:extLst>
              </p:cNvPr>
              <p:cNvSpPr/>
              <p:nvPr/>
            </p:nvSpPr>
            <p:spPr>
              <a:xfrm>
                <a:off x="8498018" y="2875844"/>
                <a:ext cx="704193" cy="641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7A494A2-7ECB-4827-A4CB-7D2023E53286}"/>
                  </a:ext>
                </a:extLst>
              </p:cNvPr>
              <p:cNvSpPr/>
              <p:nvPr/>
            </p:nvSpPr>
            <p:spPr>
              <a:xfrm>
                <a:off x="9624609" y="2864318"/>
                <a:ext cx="704193" cy="641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E0A9A55C-AB60-483C-9DE4-98F822403A9E}"/>
                  </a:ext>
                </a:extLst>
              </p:cNvPr>
              <p:cNvCxnSpPr/>
              <p:nvPr/>
            </p:nvCxnSpPr>
            <p:spPr>
              <a:xfrm>
                <a:off x="8094149" y="3113584"/>
                <a:ext cx="342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5E7EAFE5-42C2-40FF-85F5-500F9CA0B3DB}"/>
                  </a:ext>
                </a:extLst>
              </p:cNvPr>
              <p:cNvCxnSpPr/>
              <p:nvPr/>
            </p:nvCxnSpPr>
            <p:spPr>
              <a:xfrm>
                <a:off x="9202211" y="3091301"/>
                <a:ext cx="342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F01D77EC-973E-4411-B34F-E7EEAF1D7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5439" y="3348445"/>
                <a:ext cx="346376" cy="2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C3725E10-6B4C-4864-9A3A-935E7D5BE6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2030" y="3340201"/>
                <a:ext cx="3342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E74F6C8-E419-43E6-96A9-1C60B1289820}"/>
                </a:ext>
              </a:extLst>
            </p:cNvPr>
            <p:cNvCxnSpPr/>
            <p:nvPr/>
          </p:nvCxnSpPr>
          <p:spPr>
            <a:xfrm flipH="1">
              <a:off x="6358759" y="1949249"/>
              <a:ext cx="388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EBFCA2A-F885-4E39-8C6F-AC4ED99BAD39}"/>
                </a:ext>
              </a:extLst>
            </p:cNvPr>
            <p:cNvCxnSpPr/>
            <p:nvPr/>
          </p:nvCxnSpPr>
          <p:spPr>
            <a:xfrm>
              <a:off x="9698772" y="1667312"/>
              <a:ext cx="496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091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51C876-000E-4B1D-8E1D-12A3E6AC5E19}"/>
              </a:ext>
            </a:extLst>
          </p:cNvPr>
          <p:cNvSpPr txBox="1"/>
          <p:nvPr/>
        </p:nvSpPr>
        <p:spPr>
          <a:xfrm>
            <a:off x="878670" y="1746388"/>
            <a:ext cx="44631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목차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원형 연결 리스트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이중 연결 리스트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연결 리스트의 응용</a:t>
            </a:r>
            <a:r>
              <a:rPr lang="en-US" altLang="ko-KR" dirty="0"/>
              <a:t>: </a:t>
            </a:r>
            <a:r>
              <a:rPr lang="ko-KR" altLang="en-US" dirty="0"/>
              <a:t>다항식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903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34FFA1B-C46F-4196-AE6A-11C86513B264}"/>
              </a:ext>
            </a:extLst>
          </p:cNvPr>
          <p:cNvSpPr txBox="1"/>
          <p:nvPr/>
        </p:nvSpPr>
        <p:spPr>
          <a:xfrm>
            <a:off x="1032933" y="1002874"/>
            <a:ext cx="4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기존 자료의 제거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값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2DDBC4-F8AE-4BEA-BF03-5ED700347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51" y="1667312"/>
            <a:ext cx="4251567" cy="515699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51BD682-77C3-44F2-B807-7CAA099A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243" y="3132984"/>
            <a:ext cx="5696606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가리킵니다.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nodeCount변수는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인덱스 값을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가르킵니다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while문을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사용해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칸씩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뒤로 이동하면서 검사하고,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data와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일치하는 값이 있으면 반복문을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종료시킵니다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null을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가리키면(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data와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일치하는 값이 노드에 없으면 ) 예외를 발생시킵니다.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처음에 위치한 노드를 지울 경우 (위와 동일)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노드로 이동시킵니다.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그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 됩니다.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만약 원래 존재하던 노드가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개 이상일 경우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이전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null을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바꿔줍니다.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중간에 위치한 노드를 지울 경우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이전 노드의 다음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노드"가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노드"를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바꿔줍니다.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노드의 이전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노드"가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노드"를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바꿔줍니다.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마지막에 위치한 노드를 지울 경우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마지막 노드의 이전 노드까지 갑니다.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null을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바꿔줍니다.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currentCount를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한 개 감소시킵니다.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BC1EF68-EDD3-4617-ABDB-2290B4DD2881}"/>
              </a:ext>
            </a:extLst>
          </p:cNvPr>
          <p:cNvGrpSpPr/>
          <p:nvPr/>
        </p:nvGrpSpPr>
        <p:grpSpPr>
          <a:xfrm>
            <a:off x="6420408" y="1830718"/>
            <a:ext cx="3836275" cy="652652"/>
            <a:chOff x="6358759" y="1473366"/>
            <a:chExt cx="3836275" cy="65265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EFAB0A3-751D-495D-9311-2BD8E51825FB}"/>
                </a:ext>
              </a:extLst>
            </p:cNvPr>
            <p:cNvGrpSpPr/>
            <p:nvPr/>
          </p:nvGrpSpPr>
          <p:grpSpPr>
            <a:xfrm>
              <a:off x="6759926" y="1473366"/>
              <a:ext cx="2938846" cy="652652"/>
              <a:chOff x="7389956" y="2864318"/>
              <a:chExt cx="2938846" cy="65265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E1F888D-87C9-44C7-9091-DFFE36E1AA4C}"/>
                  </a:ext>
                </a:extLst>
              </p:cNvPr>
              <p:cNvSpPr/>
              <p:nvPr/>
            </p:nvSpPr>
            <p:spPr>
              <a:xfrm>
                <a:off x="7389956" y="2875844"/>
                <a:ext cx="704193" cy="641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head</a:t>
                </a:r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8FA60A4-F863-46DE-ACBD-CD2F1B47EEC1}"/>
                  </a:ext>
                </a:extLst>
              </p:cNvPr>
              <p:cNvSpPr/>
              <p:nvPr/>
            </p:nvSpPr>
            <p:spPr>
              <a:xfrm>
                <a:off x="8498018" y="2875844"/>
                <a:ext cx="704193" cy="641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28655E9-E6A2-4B4E-A467-CBAAA7AC96E2}"/>
                  </a:ext>
                </a:extLst>
              </p:cNvPr>
              <p:cNvSpPr/>
              <p:nvPr/>
            </p:nvSpPr>
            <p:spPr>
              <a:xfrm>
                <a:off x="9624609" y="2864318"/>
                <a:ext cx="704193" cy="641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BCE14F43-1817-46E6-A098-B999AEEF9494}"/>
                  </a:ext>
                </a:extLst>
              </p:cNvPr>
              <p:cNvCxnSpPr/>
              <p:nvPr/>
            </p:nvCxnSpPr>
            <p:spPr>
              <a:xfrm>
                <a:off x="8094149" y="3113584"/>
                <a:ext cx="342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53CAAAF9-B602-4405-958A-89D86DCC42EE}"/>
                  </a:ext>
                </a:extLst>
              </p:cNvPr>
              <p:cNvCxnSpPr/>
              <p:nvPr/>
            </p:nvCxnSpPr>
            <p:spPr>
              <a:xfrm>
                <a:off x="9202211" y="3091301"/>
                <a:ext cx="342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F5E0C265-7F32-4A96-82DA-ACFD9E63BB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5439" y="3348445"/>
                <a:ext cx="346376" cy="2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C5650711-F989-42B9-A2AC-65C837EA6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2030" y="3340201"/>
                <a:ext cx="3342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0465136-2EED-42FC-903F-660805C06E83}"/>
                </a:ext>
              </a:extLst>
            </p:cNvPr>
            <p:cNvCxnSpPr/>
            <p:nvPr/>
          </p:nvCxnSpPr>
          <p:spPr>
            <a:xfrm flipH="1">
              <a:off x="6358759" y="1949249"/>
              <a:ext cx="388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38D0649-1778-4596-A6F5-CD3129F5905C}"/>
                </a:ext>
              </a:extLst>
            </p:cNvPr>
            <p:cNvCxnSpPr/>
            <p:nvPr/>
          </p:nvCxnSpPr>
          <p:spPr>
            <a:xfrm>
              <a:off x="9698772" y="1667312"/>
              <a:ext cx="496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19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095F388-1941-472E-A35A-B8F2F2B04BA1}"/>
              </a:ext>
            </a:extLst>
          </p:cNvPr>
          <p:cNvSpPr txBox="1"/>
          <p:nvPr/>
        </p:nvSpPr>
        <p:spPr>
          <a:xfrm>
            <a:off x="1032933" y="1002874"/>
            <a:ext cx="4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기타 연산들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F106-41FF-444B-9B87-32A211AD8043}"/>
              </a:ext>
            </a:extLst>
          </p:cNvPr>
          <p:cNvSpPr txBox="1"/>
          <p:nvPr/>
        </p:nvSpPr>
        <p:spPr>
          <a:xfrm>
            <a:off x="1234600" y="1700592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이중 연결 리스트의 초기화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504EF4-3322-478C-8BD1-2E258514346E}"/>
              </a:ext>
            </a:extLst>
          </p:cNvPr>
          <p:cNvSpPr txBox="1"/>
          <p:nvPr/>
        </p:nvSpPr>
        <p:spPr>
          <a:xfrm>
            <a:off x="1253650" y="3596945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이중 연결 리스트의 길이 반환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73BA7E-114C-4FAD-B793-6831D89F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00" y="2276222"/>
            <a:ext cx="6134100" cy="1114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873100-83BD-43FF-8257-DA545044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50" y="4202330"/>
            <a:ext cx="6191250" cy="8858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7340FA-0032-459A-BA9B-441C8D68F14C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32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DDD33B-0F3A-4E05-8795-E553BFCCD3C1}"/>
              </a:ext>
            </a:extLst>
          </p:cNvPr>
          <p:cNvSpPr txBox="1"/>
          <p:nvPr/>
        </p:nvSpPr>
        <p:spPr>
          <a:xfrm>
            <a:off x="1032933" y="1002874"/>
            <a:ext cx="4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기타 연산들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3316C-6403-4738-98C5-991583726CD4}"/>
              </a:ext>
            </a:extLst>
          </p:cNvPr>
          <p:cNvSpPr txBox="1"/>
          <p:nvPr/>
        </p:nvSpPr>
        <p:spPr>
          <a:xfrm>
            <a:off x="1234600" y="1700592"/>
            <a:ext cx="472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이중 연결 리스트의 자료 값 모두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7B0A90-4F44-4268-995F-6C50A74A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00" y="2305977"/>
            <a:ext cx="6172200" cy="2219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4E5D55-2582-45CB-8F03-A02EC118CA97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56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93124" y="2691747"/>
            <a:ext cx="5881945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연결 리스트의 </a:t>
            </a:r>
            <a:endParaRPr lang="en-US" altLang="ko-KR" sz="3200" b="1" i="1" kern="0" dirty="0">
              <a:solidFill>
                <a:srgbClr val="010B3C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응용</a:t>
            </a:r>
            <a:r>
              <a:rPr lang="en-US" altLang="ko-KR" sz="3200" b="1" i="1" kern="0" dirty="0">
                <a:solidFill>
                  <a:srgbClr val="010B3C"/>
                </a:solidFill>
              </a:rPr>
              <a:t>: </a:t>
            </a:r>
            <a:r>
              <a:rPr lang="ko-KR" altLang="en-US" sz="3200" b="1" i="1" kern="0" dirty="0">
                <a:solidFill>
                  <a:srgbClr val="010B3C"/>
                </a:solidFill>
              </a:rPr>
              <a:t>다항식</a:t>
            </a:r>
            <a:endParaRPr lang="en-US" altLang="ko-KR" sz="3200" b="1" i="1" kern="0" dirty="0">
              <a:solidFill>
                <a:srgbClr val="010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32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24B362D-A9F8-458D-86D9-8D0ABE7A8F3F}"/>
              </a:ext>
            </a:extLst>
          </p:cNvPr>
          <p:cNvSpPr txBox="1"/>
          <p:nvPr/>
        </p:nvSpPr>
        <p:spPr>
          <a:xfrm>
            <a:off x="1032933" y="1002874"/>
            <a:ext cx="6093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다항식이란</a:t>
            </a:r>
            <a:r>
              <a:rPr lang="en-US" altLang="ko-KR" sz="2400" b="1" dirty="0"/>
              <a:t>?</a:t>
            </a:r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계수와 차수로 정의되는 항들의 집합 </a:t>
            </a:r>
            <a:r>
              <a:rPr lang="en-US" altLang="ko-KR" sz="1600" dirty="0"/>
              <a:t>ex) 3x^5 + 8x + 1</a:t>
            </a:r>
            <a:r>
              <a:rPr lang="ko-KR" altLang="en-US" sz="16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13E2F9-5762-49BC-8CED-37789E471F0B}"/>
              </a:ext>
            </a:extLst>
          </p:cNvPr>
          <p:cNvSpPr txBox="1"/>
          <p:nvPr/>
        </p:nvSpPr>
        <p:spPr>
          <a:xfrm>
            <a:off x="1032933" y="2670290"/>
            <a:ext cx="4022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다항식의 자료구조 정의</a:t>
            </a:r>
            <a:endParaRPr lang="en-US" altLang="ko-KR" sz="2400" b="1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/>
              <a:t>다항식이란 항들의 집합 </a:t>
            </a:r>
            <a:r>
              <a:rPr lang="en-US" altLang="ko-KR" sz="1600" dirty="0"/>
              <a:t>(</a:t>
            </a:r>
            <a:r>
              <a:rPr lang="ko-KR" altLang="en-US" sz="1600" dirty="0"/>
              <a:t>항</a:t>
            </a:r>
            <a:r>
              <a:rPr lang="en-US" altLang="ko-KR" sz="1600" dirty="0"/>
              <a:t>-&gt; </a:t>
            </a:r>
            <a:r>
              <a:rPr lang="ko-KR" altLang="en-US" sz="1600" dirty="0"/>
              <a:t>노드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/>
              <a:t>double</a:t>
            </a:r>
            <a:r>
              <a:rPr lang="ko-KR" altLang="en-US" sz="1600" dirty="0"/>
              <a:t>형의 자료</a:t>
            </a:r>
            <a:r>
              <a:rPr lang="en-US" altLang="ko-KR" sz="1600" dirty="0"/>
              <a:t>(</a:t>
            </a:r>
            <a:r>
              <a:rPr lang="ko-KR" altLang="en-US" sz="1600" dirty="0"/>
              <a:t>계수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/>
              <a:t>int</a:t>
            </a:r>
            <a:r>
              <a:rPr lang="ko-KR" altLang="en-US" sz="1600" dirty="0"/>
              <a:t>형의 자료</a:t>
            </a:r>
            <a:r>
              <a:rPr lang="en-US" altLang="ko-KR" sz="1600" dirty="0"/>
              <a:t>(</a:t>
            </a:r>
            <a:r>
              <a:rPr lang="ko-KR" altLang="en-US" sz="1600" dirty="0"/>
              <a:t>차수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E84886-D8C4-4603-B8A1-F5DBCF8F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76" y="2670290"/>
            <a:ext cx="6172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4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E05EA7-9BBD-44ED-B5EE-08FEF9CC4E32}"/>
              </a:ext>
            </a:extLst>
          </p:cNvPr>
          <p:cNvSpPr txBox="1"/>
          <p:nvPr/>
        </p:nvSpPr>
        <p:spPr>
          <a:xfrm>
            <a:off x="1032933" y="1002874"/>
            <a:ext cx="329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다항식의 노드의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E18F21-5D7D-40C7-846C-3DF56D9F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1667312"/>
            <a:ext cx="6143625" cy="19907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A370ED-37F9-4422-AEBC-F5F9C599A673}"/>
              </a:ext>
            </a:extLst>
          </p:cNvPr>
          <p:cNvSpPr txBox="1"/>
          <p:nvPr/>
        </p:nvSpPr>
        <p:spPr>
          <a:xfrm>
            <a:off x="1005151" y="3860810"/>
            <a:ext cx="399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다항식을 나타내는 구조체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CA56EB-7699-42D6-862A-62308DF78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51" y="4525248"/>
            <a:ext cx="6162675" cy="1104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F6A3EB-F447-4A68-8FB4-E233E763A91C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738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828B0D-6D19-42E8-A88D-3166E8CBBCC1}"/>
              </a:ext>
            </a:extLst>
          </p:cNvPr>
          <p:cNvSpPr txBox="1"/>
          <p:nvPr/>
        </p:nvSpPr>
        <p:spPr>
          <a:xfrm>
            <a:off x="1032933" y="1002874"/>
            <a:ext cx="329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다항식의 기본 연산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580A4D-4EEC-4E07-AAF0-5734D14575BC}"/>
              </a:ext>
            </a:extLst>
          </p:cNvPr>
          <p:cNvSpPr txBox="1"/>
          <p:nvPr/>
        </p:nvSpPr>
        <p:spPr>
          <a:xfrm>
            <a:off x="1318683" y="1482646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연결 리스트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0308F3-A50D-4EB3-929C-CE0AA175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83" y="2096373"/>
            <a:ext cx="6200775" cy="876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83C129-717E-4BC0-A2F7-0CAB8B456B67}"/>
              </a:ext>
            </a:extLst>
          </p:cNvPr>
          <p:cNvSpPr txBox="1"/>
          <p:nvPr/>
        </p:nvSpPr>
        <p:spPr>
          <a:xfrm>
            <a:off x="1318683" y="3282980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 노드 하나를 반환하는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78D19-714D-4919-9AAF-BB20F4D8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83" y="3785480"/>
            <a:ext cx="6172200" cy="2247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ED5990-5FC6-4BB7-82E3-73D99626DA26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011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371202-1715-4AEB-8F4D-FCA848E04DEC}"/>
              </a:ext>
            </a:extLst>
          </p:cNvPr>
          <p:cNvSpPr txBox="1"/>
          <p:nvPr/>
        </p:nvSpPr>
        <p:spPr>
          <a:xfrm>
            <a:off x="1318683" y="1482646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노드 하나를 마지막에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BB194-B674-4AE5-8C8B-43535CA6CD37}"/>
              </a:ext>
            </a:extLst>
          </p:cNvPr>
          <p:cNvSpPr txBox="1"/>
          <p:nvPr/>
        </p:nvSpPr>
        <p:spPr>
          <a:xfrm>
            <a:off x="1032933" y="1002874"/>
            <a:ext cx="329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다항식의 기본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4506D0-5810-49F8-9289-E1E5CF11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83" y="2147084"/>
            <a:ext cx="6172200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602597-AB8B-4C2C-900D-712CF010A56A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37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F6B5F70-445B-46C0-809F-F3FB354795C5}"/>
              </a:ext>
            </a:extLst>
          </p:cNvPr>
          <p:cNvSpPr txBox="1"/>
          <p:nvPr/>
        </p:nvSpPr>
        <p:spPr>
          <a:xfrm>
            <a:off x="1318683" y="1482646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노드 하나를 지움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009A49-F278-4343-8546-7C1D7385C9DD}"/>
              </a:ext>
            </a:extLst>
          </p:cNvPr>
          <p:cNvSpPr txBox="1"/>
          <p:nvPr/>
        </p:nvSpPr>
        <p:spPr>
          <a:xfrm>
            <a:off x="1032933" y="1002874"/>
            <a:ext cx="329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다항식의 기본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81392E-B54A-4C53-9BCD-E872F60F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2" y="2052965"/>
            <a:ext cx="6210300" cy="4181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8DA787-717F-428A-BFE3-73BBD3799690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724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836362D-40B9-4B2A-ADF5-1EA7962AAE3C}"/>
              </a:ext>
            </a:extLst>
          </p:cNvPr>
          <p:cNvSpPr txBox="1"/>
          <p:nvPr/>
        </p:nvSpPr>
        <p:spPr>
          <a:xfrm>
            <a:off x="1032933" y="1002874"/>
            <a:ext cx="329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다항식의 기본 연산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5BDDF-F123-4113-81B7-A7A6CF6CD79A}"/>
              </a:ext>
            </a:extLst>
          </p:cNvPr>
          <p:cNvSpPr txBox="1"/>
          <p:nvPr/>
        </p:nvSpPr>
        <p:spPr>
          <a:xfrm>
            <a:off x="1318683" y="1482646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5) </a:t>
            </a:r>
            <a:r>
              <a:rPr lang="ko-KR" altLang="en-US" dirty="0"/>
              <a:t>다항식의 길이를 반환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D6A74A-794A-48D2-B635-313C34243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83" y="2049518"/>
            <a:ext cx="6143625" cy="76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4CC4B5-30EF-4D2F-9912-2E4060DEB7E4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08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155027" y="3061079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원형 연결 리스트</a:t>
            </a:r>
            <a:endParaRPr lang="ko-KR" altLang="en-US" sz="5400" kern="0" dirty="0">
              <a:solidFill>
                <a:srgbClr val="F1A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4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E26D133-A6DD-4033-9B4E-874456FBDB9E}"/>
              </a:ext>
            </a:extLst>
          </p:cNvPr>
          <p:cNvSpPr txBox="1"/>
          <p:nvPr/>
        </p:nvSpPr>
        <p:spPr>
          <a:xfrm>
            <a:off x="1032933" y="1002874"/>
            <a:ext cx="523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다항식의 항 추가 연산과 출력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D0BE58-968C-448A-819B-C0BE0B87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83" y="2036708"/>
            <a:ext cx="6191250" cy="1123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9A9612-6C72-40F3-87F7-1443492296D5}"/>
              </a:ext>
            </a:extLst>
          </p:cNvPr>
          <p:cNvSpPr txBox="1"/>
          <p:nvPr/>
        </p:nvSpPr>
        <p:spPr>
          <a:xfrm>
            <a:off x="1318683" y="1482646"/>
            <a:ext cx="748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차수와 계수를 입력 받아 다항식의 마지막 위치에 추가해주는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4A170-E14C-41A4-8A1F-971B373B3BED}"/>
              </a:ext>
            </a:extLst>
          </p:cNvPr>
          <p:cNvSpPr txBox="1"/>
          <p:nvPr/>
        </p:nvSpPr>
        <p:spPr>
          <a:xfrm>
            <a:off x="1380533" y="3183969"/>
            <a:ext cx="641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차수와 계수를 </a:t>
            </a:r>
            <a:r>
              <a:rPr lang="ko-KR" altLang="en-US" dirty="0" err="1"/>
              <a:t>매개값으로</a:t>
            </a:r>
            <a:r>
              <a:rPr lang="ko-KR" altLang="en-US" dirty="0"/>
              <a:t> 받아 </a:t>
            </a:r>
            <a:r>
              <a:rPr lang="en-US" altLang="ko-KR" dirty="0" err="1"/>
              <a:t>DataBox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 객체로 </a:t>
            </a:r>
            <a:r>
              <a:rPr lang="en-US" altLang="ko-KR" dirty="0" err="1"/>
              <a:t>addNode</a:t>
            </a:r>
            <a:r>
              <a:rPr lang="ko-KR" altLang="en-US" dirty="0"/>
              <a:t>함수 실행</a:t>
            </a:r>
          </a:p>
        </p:txBody>
      </p:sp>
    </p:spTree>
    <p:extLst>
      <p:ext uri="{BB962C8B-B14F-4D97-AF65-F5344CB8AC3E}">
        <p14:creationId xmlns:p14="http://schemas.microsoft.com/office/powerpoint/2010/main" val="2717883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9B64C37-1CA6-49D8-A045-98F7D184A3A0}"/>
              </a:ext>
            </a:extLst>
          </p:cNvPr>
          <p:cNvSpPr txBox="1"/>
          <p:nvPr/>
        </p:nvSpPr>
        <p:spPr>
          <a:xfrm>
            <a:off x="1032933" y="1002874"/>
            <a:ext cx="523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다항식의 항 추가 연산과 출력 연산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C13AE-30B4-4476-AB39-6682EB5C00BE}"/>
              </a:ext>
            </a:extLst>
          </p:cNvPr>
          <p:cNvSpPr txBox="1"/>
          <p:nvPr/>
        </p:nvSpPr>
        <p:spPr>
          <a:xfrm>
            <a:off x="1318683" y="1482646"/>
            <a:ext cx="748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현재 연결리스트에 저장된 다항식을 출력하는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A19BB-EBFF-451C-80A8-C5900856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83" y="2049846"/>
            <a:ext cx="5444441" cy="468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D1744F-E53A-4387-90EA-A4A02D15BB5C}"/>
              </a:ext>
            </a:extLst>
          </p:cNvPr>
          <p:cNvSpPr txBox="1"/>
          <p:nvPr/>
        </p:nvSpPr>
        <p:spPr>
          <a:xfrm>
            <a:off x="7006744" y="5006023"/>
            <a:ext cx="3950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 리스트의 </a:t>
            </a:r>
            <a:r>
              <a:rPr lang="en-US" altLang="ko-KR" dirty="0"/>
              <a:t>display</a:t>
            </a:r>
            <a:r>
              <a:rPr lang="ko-KR" altLang="en-US" dirty="0"/>
              <a:t>함수 변형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노드를 하나씩 순회하면서 계수</a:t>
            </a:r>
            <a:r>
              <a:rPr lang="en-US" altLang="ko-KR" dirty="0"/>
              <a:t>, </a:t>
            </a:r>
            <a:r>
              <a:rPr lang="ko-KR" altLang="en-US" dirty="0"/>
              <a:t>차수 값을 다항식의 형태에 맞게 반환함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865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53E2A-6648-4CE2-804B-73E64D391BD4}"/>
              </a:ext>
            </a:extLst>
          </p:cNvPr>
          <p:cNvSpPr txBox="1"/>
          <p:nvPr/>
        </p:nvSpPr>
        <p:spPr>
          <a:xfrm>
            <a:off x="1032933" y="1002874"/>
            <a:ext cx="523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다항식의 더하기 연산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D9B388-46FE-4FC1-B680-8A4F5F38BD4C}"/>
              </a:ext>
            </a:extLst>
          </p:cNvPr>
          <p:cNvSpPr txBox="1"/>
          <p:nvPr/>
        </p:nvSpPr>
        <p:spPr>
          <a:xfrm>
            <a:off x="1396727" y="1782047"/>
            <a:ext cx="605510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조건 </a:t>
            </a:r>
            <a:r>
              <a:rPr lang="en-US" altLang="ko-KR" sz="1600" b="1" dirty="0"/>
              <a:t>1) </a:t>
            </a:r>
          </a:p>
          <a:p>
            <a:pPr marL="285750" indent="-285750">
              <a:buFontTx/>
              <a:buChar char="-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"높은 차수부터 낮은 차수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순"으로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항을 저장하고 있는 연결 리스트를 순회하면서 연산을 수행한다.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Arial" panose="020B0604020202020204" pitchFamily="34" charset="0"/>
            </a:endParaRPr>
          </a:p>
          <a:p>
            <a:r>
              <a:rPr lang="ko-KR" altLang="en-US" sz="1600" b="1" dirty="0">
                <a:latin typeface="Arial" panose="020B0604020202020204" pitchFamily="34" charset="0"/>
              </a:rPr>
              <a:t>조건 </a:t>
            </a:r>
            <a:r>
              <a:rPr lang="en-US" altLang="ko-KR" sz="1600" b="1" dirty="0">
                <a:latin typeface="Arial" panose="020B0604020202020204" pitchFamily="34" charset="0"/>
              </a:rPr>
              <a:t>2)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다항식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AList에만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항이 있는 경우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=&gt;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AList에만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있는 항을 연결 리스트에 추가한다.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다항식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AList와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다항식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BList에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모두 항이 있는 경우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=&gt;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AList와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BList의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항 두개를 더해서 연결 리스트에 추가한다.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다항식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BList에만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항이 있는 경우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=&gt;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BList에만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있는 항을 연결 리스트에 추가한다.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(후처리) 한쪽 다항식에 더 이상 남은 항이 없는 경우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=&gt; 항이 남은 다항식의 남은 항들을 연결 리스트에 추가한다.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1828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FBDE43B-AC0F-4FB2-AA0A-60804505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51" y="1224785"/>
            <a:ext cx="4972768" cy="52110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A682B1-DDDC-45C3-B965-8E0F14E73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4785"/>
            <a:ext cx="5022617" cy="48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11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8263094-8BCF-42BF-8132-5B14D76ECC2F}"/>
              </a:ext>
            </a:extLst>
          </p:cNvPr>
          <p:cNvSpPr txBox="1"/>
          <p:nvPr/>
        </p:nvSpPr>
        <p:spPr>
          <a:xfrm>
            <a:off x="1318683" y="1482646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dirty="0" err="1"/>
              <a:t>ANode</a:t>
            </a:r>
            <a:r>
              <a:rPr lang="ko-KR" altLang="en-US" dirty="0"/>
              <a:t>의 차수가 더 큰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C5D28B-6936-4552-B524-6209CB97CD8D}"/>
              </a:ext>
            </a:extLst>
          </p:cNvPr>
          <p:cNvSpPr txBox="1"/>
          <p:nvPr/>
        </p:nvSpPr>
        <p:spPr>
          <a:xfrm>
            <a:off x="1318683" y="3879019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en-US" altLang="ko-KR" dirty="0" err="1"/>
              <a:t>BNode</a:t>
            </a:r>
            <a:r>
              <a:rPr lang="ko-KR" altLang="en-US" dirty="0"/>
              <a:t>의 차수가 더 큰 경우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AB8EDA-5A68-4F4E-9432-CA1EC2DE2507}"/>
              </a:ext>
            </a:extLst>
          </p:cNvPr>
          <p:cNvSpPr txBox="1"/>
          <p:nvPr/>
        </p:nvSpPr>
        <p:spPr>
          <a:xfrm>
            <a:off x="5991325" y="1482646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차수가 동일한 경우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F32249-8C5C-42F1-9BDC-2F9F87109C15}"/>
              </a:ext>
            </a:extLst>
          </p:cNvPr>
          <p:cNvSpPr txBox="1"/>
          <p:nvPr/>
        </p:nvSpPr>
        <p:spPr>
          <a:xfrm>
            <a:off x="6096000" y="3879019"/>
            <a:ext cx="38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후처리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F928F-0646-4942-B6CA-1AF1AA887310}"/>
              </a:ext>
            </a:extLst>
          </p:cNvPr>
          <p:cNvSpPr txBox="1"/>
          <p:nvPr/>
        </p:nvSpPr>
        <p:spPr>
          <a:xfrm>
            <a:off x="1618593" y="1962414"/>
            <a:ext cx="3605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1.ANode</a:t>
            </a:r>
            <a:r>
              <a:rPr lang="ko-KR" altLang="en-US" sz="1200"/>
              <a:t>의 계수를 </a:t>
            </a:r>
            <a:r>
              <a:rPr lang="en-US" altLang="ko-KR" sz="1200"/>
              <a:t>coefSum</a:t>
            </a:r>
            <a:r>
              <a:rPr lang="ko-KR" altLang="en-US" sz="1200"/>
              <a:t>에 저장</a:t>
            </a:r>
            <a:endParaRPr lang="en-US" altLang="ko-KR" sz="1200"/>
          </a:p>
          <a:p>
            <a:r>
              <a:rPr lang="en-US" altLang="ko-KR" sz="1200"/>
              <a:t>2. newList</a:t>
            </a:r>
            <a:r>
              <a:rPr lang="ko-KR" altLang="en-US" sz="1200"/>
              <a:t>에 </a:t>
            </a:r>
            <a:r>
              <a:rPr lang="en-US" altLang="ko-KR" sz="1200"/>
              <a:t>coefSum</a:t>
            </a:r>
            <a:r>
              <a:rPr lang="ko-KR" altLang="en-US" sz="1200"/>
              <a:t>과 </a:t>
            </a:r>
            <a:r>
              <a:rPr lang="en-US" altLang="ko-KR" sz="1200"/>
              <a:t>A</a:t>
            </a:r>
            <a:r>
              <a:rPr lang="ko-KR" altLang="en-US" sz="1200"/>
              <a:t>의 차수를 저장한 노드를 추가</a:t>
            </a:r>
            <a:endParaRPr lang="en-US" altLang="ko-KR" sz="1200"/>
          </a:p>
          <a:p>
            <a:r>
              <a:rPr lang="en-US" altLang="ko-KR" sz="1200"/>
              <a:t>3. ANode</a:t>
            </a:r>
            <a:r>
              <a:rPr lang="ko-KR" altLang="en-US" sz="1200"/>
              <a:t>가 다음 노드로 이동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96B7E-C26C-4E02-8F0C-597D125F3EA3}"/>
              </a:ext>
            </a:extLst>
          </p:cNvPr>
          <p:cNvSpPr txBox="1"/>
          <p:nvPr/>
        </p:nvSpPr>
        <p:spPr>
          <a:xfrm>
            <a:off x="1618593" y="4358787"/>
            <a:ext cx="3605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1.BNode</a:t>
            </a:r>
            <a:r>
              <a:rPr lang="ko-KR" altLang="en-US" sz="1200" dirty="0"/>
              <a:t>의 계수를 </a:t>
            </a:r>
            <a:r>
              <a:rPr lang="en-US" altLang="ko-KR" sz="1200" dirty="0" err="1"/>
              <a:t>coefSum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en-US" altLang="ko-KR" sz="1200" dirty="0" err="1"/>
              <a:t>newList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coefSum</a:t>
            </a:r>
            <a:r>
              <a:rPr lang="ko-KR" altLang="en-US" sz="1200" dirty="0"/>
              <a:t>과 </a:t>
            </a:r>
            <a:r>
              <a:rPr lang="en-US" altLang="ko-KR" sz="1200" dirty="0"/>
              <a:t>B</a:t>
            </a:r>
            <a:r>
              <a:rPr lang="ko-KR" altLang="en-US" sz="1200" dirty="0"/>
              <a:t>의 차수를 저장한 노드를 추가</a:t>
            </a:r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en-US" altLang="ko-KR" sz="1200" dirty="0" err="1"/>
              <a:t>BNode</a:t>
            </a:r>
            <a:r>
              <a:rPr lang="ko-KR" altLang="en-US" sz="1200" dirty="0"/>
              <a:t>가 다음 노드로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32FECE-D30C-4383-8677-66EC8AC23EFB}"/>
              </a:ext>
            </a:extLst>
          </p:cNvPr>
          <p:cNvSpPr txBox="1"/>
          <p:nvPr/>
        </p:nvSpPr>
        <p:spPr>
          <a:xfrm>
            <a:off x="6180512" y="196241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1. </a:t>
            </a:r>
            <a:r>
              <a:rPr lang="ko-KR" altLang="en-US" sz="1200" dirty="0" err="1"/>
              <a:t>ANode의</a:t>
            </a:r>
            <a:r>
              <a:rPr lang="ko-KR" altLang="en-US" sz="1200" dirty="0"/>
              <a:t> 계수와 </a:t>
            </a:r>
            <a:r>
              <a:rPr lang="ko-KR" altLang="en-US" sz="1200" dirty="0" err="1"/>
              <a:t>BNode의</a:t>
            </a:r>
            <a:r>
              <a:rPr lang="ko-KR" altLang="en-US" sz="1200" dirty="0"/>
              <a:t> 계수의 합을 </a:t>
            </a:r>
            <a:r>
              <a:rPr lang="ko-KR" altLang="en-US" sz="1200" dirty="0" err="1"/>
              <a:t>coefSum에</a:t>
            </a:r>
            <a:r>
              <a:rPr lang="ko-KR" altLang="en-US" sz="1200" dirty="0"/>
              <a:t> 저장</a:t>
            </a:r>
          </a:p>
          <a:p>
            <a:r>
              <a:rPr lang="ko-KR" altLang="en-US" sz="1200" dirty="0"/>
              <a:t>    =&gt; 만약 0이면 </a:t>
            </a:r>
            <a:r>
              <a:rPr lang="ko-KR" altLang="en-US" sz="1200" dirty="0" err="1"/>
              <a:t>ANode와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BNode를</a:t>
            </a:r>
            <a:r>
              <a:rPr lang="ko-KR" altLang="en-US" sz="1200" dirty="0"/>
              <a:t> 다음 노드로 보내고 종료</a:t>
            </a:r>
          </a:p>
          <a:p>
            <a:r>
              <a:rPr lang="ko-KR" altLang="en-US" sz="1200" dirty="0"/>
              <a:t> 2. </a:t>
            </a:r>
            <a:r>
              <a:rPr lang="ko-KR" altLang="en-US" sz="1200" dirty="0" err="1"/>
              <a:t>newList에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coefSum과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A의</a:t>
            </a:r>
            <a:r>
              <a:rPr lang="ko-KR" altLang="en-US" sz="1200" dirty="0"/>
              <a:t> 차수를 저장한 노드를 추가</a:t>
            </a:r>
          </a:p>
          <a:p>
            <a:r>
              <a:rPr lang="ko-KR" altLang="en-US" sz="1200" dirty="0"/>
              <a:t> 3. </a:t>
            </a:r>
            <a:r>
              <a:rPr lang="ko-KR" altLang="en-US" sz="1200" dirty="0" err="1"/>
              <a:t>ANode와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BNode가</a:t>
            </a:r>
            <a:r>
              <a:rPr lang="ko-KR" altLang="en-US" sz="1200" dirty="0"/>
              <a:t> 다음 노드로 이동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79054FC-DDEC-4114-8CF9-3D1FFF47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125" y="4194721"/>
            <a:ext cx="2768387" cy="99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ANode에만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항이 남은 경우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=&gt;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남은 항들을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newList에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추가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BNode에만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항이 남은 경우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=&gt;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남은 항들을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newList에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263504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155027" y="3061079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감사합니다</a:t>
            </a:r>
            <a:r>
              <a:rPr lang="en-US" altLang="ko-KR" sz="3200" b="1" i="1" kern="0" dirty="0">
                <a:solidFill>
                  <a:srgbClr val="010B3C"/>
                </a:solidFill>
              </a:rPr>
              <a:t>.</a:t>
            </a:r>
            <a:endParaRPr lang="ko-KR" altLang="en-US" sz="5400" kern="0" dirty="0">
              <a:solidFill>
                <a:srgbClr val="F1A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1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FE1F9D-2585-40DE-9B80-F4176C97ED32}"/>
              </a:ext>
            </a:extLst>
          </p:cNvPr>
          <p:cNvSpPr txBox="1"/>
          <p:nvPr/>
        </p:nvSpPr>
        <p:spPr>
          <a:xfrm>
            <a:off x="1032933" y="1002874"/>
            <a:ext cx="329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원형 연결 리스트란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E600F3-7A2B-400F-BAB5-15B170925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92" y="2727802"/>
            <a:ext cx="5906813" cy="2204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EE58C-ED10-4D4A-8750-AA51BD7FE49A}"/>
              </a:ext>
            </a:extLst>
          </p:cNvPr>
          <p:cNvSpPr txBox="1"/>
          <p:nvPr/>
        </p:nvSpPr>
        <p:spPr>
          <a:xfrm>
            <a:off x="2385848" y="5013436"/>
            <a:ext cx="726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 노드가 첫 번째 노드와 연결되어 원형을 이루는 구조</a:t>
            </a:r>
            <a:r>
              <a:rPr lang="en-US" altLang="ko-KR" dirty="0"/>
              <a:t>(</a:t>
            </a:r>
            <a:r>
              <a:rPr lang="ko-KR" altLang="en-US" dirty="0"/>
              <a:t>단 방향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운영체제의 시간 할당 문제에 적합하다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84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D4770D-AAF5-4DFE-879F-9EFF8FD4FFE1}"/>
              </a:ext>
            </a:extLst>
          </p:cNvPr>
          <p:cNvSpPr txBox="1"/>
          <p:nvPr/>
        </p:nvSpPr>
        <p:spPr>
          <a:xfrm>
            <a:off x="1032933" y="1002874"/>
            <a:ext cx="329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노드의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B26A0-E7C4-45B7-A031-1A6DECB2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1667312"/>
            <a:ext cx="5810250" cy="2638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450CF7-E9E2-45AF-88DF-9D3C1A466E6B}"/>
              </a:ext>
            </a:extLst>
          </p:cNvPr>
          <p:cNvSpPr txBox="1"/>
          <p:nvPr/>
        </p:nvSpPr>
        <p:spPr>
          <a:xfrm>
            <a:off x="981018" y="4508510"/>
            <a:ext cx="36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원형 연결 리스트의 구조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068FD66-9581-47EA-94BB-5B3BECBB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18" y="5172948"/>
            <a:ext cx="5829300" cy="1133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0AC77-746B-4E39-A157-5DDC5B13BBB5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1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34EB60-A795-4E78-B0DF-F18637F88F5E}"/>
              </a:ext>
            </a:extLst>
          </p:cNvPr>
          <p:cNvSpPr txBox="1"/>
          <p:nvPr/>
        </p:nvSpPr>
        <p:spPr>
          <a:xfrm>
            <a:off x="1032933" y="1002874"/>
            <a:ext cx="36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원형 연결 리스트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CB1A85-D585-44F3-8D2F-82FEB312E48C}"/>
              </a:ext>
            </a:extLst>
          </p:cNvPr>
          <p:cNvSpPr txBox="1"/>
          <p:nvPr/>
        </p:nvSpPr>
        <p:spPr>
          <a:xfrm>
            <a:off x="1032932" y="3830300"/>
            <a:ext cx="36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값 가져오기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5723659-D64A-4F49-A6B0-1D4B097D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2" y="1667102"/>
            <a:ext cx="5800725" cy="15430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666F67-240F-43FB-BDE6-CA8BB4C54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32" y="4492351"/>
            <a:ext cx="5791200" cy="17621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77AF83-609D-4C73-BBEA-898395FA6E0C}"/>
              </a:ext>
            </a:extLst>
          </p:cNvPr>
          <p:cNvSpPr txBox="1"/>
          <p:nvPr/>
        </p:nvSpPr>
        <p:spPr>
          <a:xfrm>
            <a:off x="8054042" y="6293493"/>
            <a:ext cx="37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단순 연결 리스트와 동일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116AC2D-4779-4CD9-A2BA-200C66CFC19D}"/>
              </a:ext>
            </a:extLst>
          </p:cNvPr>
          <p:cNvSpPr txBox="1"/>
          <p:nvPr/>
        </p:nvSpPr>
        <p:spPr>
          <a:xfrm>
            <a:off x="1032933" y="1002874"/>
            <a:ext cx="4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새로운 자료의 추가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마지막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CF832D-4093-474A-B13E-4A5AB295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1667313"/>
            <a:ext cx="5258982" cy="338816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A8FC68E-3510-4BBB-9774-3F0EDF65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11" y="4846639"/>
            <a:ext cx="7003520" cy="182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새로운 노드를 생성한다. (추가하려는 자료를 멤버 변수로 가진다.)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=&gt; 만약 노드가 한 개도 없을 경우 그 노드를 헤드로 지정하고 , 다음 노드가 자기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자신을 가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리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키게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만들어 헤드를 타고 맨 마지막 노드를 지정한다.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만들어 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노드가 헤드를 가리키게 해준다.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currentCount를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한 개 증가시킨다.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543D2B-119F-49D6-B1C2-72F7951E4008}"/>
              </a:ext>
            </a:extLst>
          </p:cNvPr>
          <p:cNvGrpSpPr/>
          <p:nvPr/>
        </p:nvGrpSpPr>
        <p:grpSpPr>
          <a:xfrm>
            <a:off x="7538659" y="3718919"/>
            <a:ext cx="2914596" cy="1103583"/>
            <a:chOff x="7389956" y="3278509"/>
            <a:chExt cx="2914596" cy="110358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84FCEAF-F62B-489A-9C70-E5C5CF08DBAF}"/>
                </a:ext>
              </a:extLst>
            </p:cNvPr>
            <p:cNvSpPr/>
            <p:nvPr/>
          </p:nvSpPr>
          <p:spPr>
            <a:xfrm>
              <a:off x="7389956" y="3278509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E56FF19-E340-4547-BFEA-E420D7BE60B5}"/>
                </a:ext>
              </a:extLst>
            </p:cNvPr>
            <p:cNvSpPr/>
            <p:nvPr/>
          </p:nvSpPr>
          <p:spPr>
            <a:xfrm>
              <a:off x="8498018" y="3278509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8B5A354-9B11-4A8D-800D-89CB0FB4D0FC}"/>
                </a:ext>
              </a:extLst>
            </p:cNvPr>
            <p:cNvSpPr/>
            <p:nvPr/>
          </p:nvSpPr>
          <p:spPr>
            <a:xfrm>
              <a:off x="9600359" y="3278509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10E4CCB-7E5C-409F-AAC3-DDD95F8052F2}"/>
                </a:ext>
              </a:extLst>
            </p:cNvPr>
            <p:cNvCxnSpPr/>
            <p:nvPr/>
          </p:nvCxnSpPr>
          <p:spPr>
            <a:xfrm>
              <a:off x="8094149" y="3599072"/>
              <a:ext cx="34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16ADB1B-5774-4D77-964F-C4AD22E74389}"/>
                </a:ext>
              </a:extLst>
            </p:cNvPr>
            <p:cNvCxnSpPr/>
            <p:nvPr/>
          </p:nvCxnSpPr>
          <p:spPr>
            <a:xfrm>
              <a:off x="9202211" y="3609580"/>
              <a:ext cx="34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0DE964E-7338-4EBA-9356-30481F993140}"/>
                </a:ext>
              </a:extLst>
            </p:cNvPr>
            <p:cNvCxnSpPr>
              <a:cxnSpLocks/>
            </p:cNvCxnSpPr>
            <p:nvPr/>
          </p:nvCxnSpPr>
          <p:spPr>
            <a:xfrm>
              <a:off x="9976706" y="3919635"/>
              <a:ext cx="0" cy="46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C81BB7A-65FC-4E4A-AE27-3C7079999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52" y="4365604"/>
              <a:ext cx="22104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67E74C0-7B28-4079-985B-B9A399C0A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181" y="3919635"/>
              <a:ext cx="0" cy="433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F2A5FC8-9A7D-4578-95D6-526FA81AB075}"/>
              </a:ext>
            </a:extLst>
          </p:cNvPr>
          <p:cNvGrpSpPr/>
          <p:nvPr/>
        </p:nvGrpSpPr>
        <p:grpSpPr>
          <a:xfrm>
            <a:off x="8359711" y="2042903"/>
            <a:ext cx="1389351" cy="949441"/>
            <a:chOff x="8155439" y="1718742"/>
            <a:chExt cx="1389351" cy="94944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750F89F-BAB7-4577-BE3E-AC19D6B719CD}"/>
                </a:ext>
              </a:extLst>
            </p:cNvPr>
            <p:cNvSpPr/>
            <p:nvPr/>
          </p:nvSpPr>
          <p:spPr>
            <a:xfrm>
              <a:off x="8498018" y="1718742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AD6ED06-7857-49DE-B288-97699985CE39}"/>
                </a:ext>
              </a:extLst>
            </p:cNvPr>
            <p:cNvCxnSpPr>
              <a:cxnSpLocks/>
            </p:cNvCxnSpPr>
            <p:nvPr/>
          </p:nvCxnSpPr>
          <p:spPr>
            <a:xfrm>
              <a:off x="9202211" y="2039305"/>
              <a:ext cx="34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3F42148-F4AC-41FC-ABB8-3586B65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544790" y="2128639"/>
              <a:ext cx="0" cy="46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1F17A61-EDF8-4759-B76E-BFC9D8E1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5438" y="2668183"/>
              <a:ext cx="1276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25495A0-48DF-4550-981E-2495A1F66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7559" y="2112580"/>
              <a:ext cx="1" cy="506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9F7EA4C-FBCF-4CC6-94B0-3669B3ECAA29}"/>
                </a:ext>
              </a:extLst>
            </p:cNvPr>
            <p:cNvCxnSpPr>
              <a:cxnSpLocks/>
            </p:cNvCxnSpPr>
            <p:nvPr/>
          </p:nvCxnSpPr>
          <p:spPr>
            <a:xfrm>
              <a:off x="8155439" y="2039305"/>
              <a:ext cx="34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459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B24470-718B-4FDB-A99B-D2DDFDA92B87}"/>
              </a:ext>
            </a:extLst>
          </p:cNvPr>
          <p:cNvSpPr txBox="1"/>
          <p:nvPr/>
        </p:nvSpPr>
        <p:spPr>
          <a:xfrm>
            <a:off x="1032933" y="1002874"/>
            <a:ext cx="4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새로운 자료의 추가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인덱스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10D142-0E2C-40C1-B291-286FD2ED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51" y="1667312"/>
            <a:ext cx="4385372" cy="45158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AFC683-6675-45BC-A391-D7EF045DEFF0}"/>
              </a:ext>
            </a:extLst>
          </p:cNvPr>
          <p:cNvSpPr txBox="1"/>
          <p:nvPr/>
        </p:nvSpPr>
        <p:spPr>
          <a:xfrm>
            <a:off x="5970868" y="2654476"/>
            <a:ext cx="481373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새로운 노드를 생성한다.(추가하려는 자료를 멤버 변수로 가진다.)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예외 처리 : 음수 또는 연결리스트의 현재 노드의 개수보다 더 큰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인덱스값이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들어왔을 때 예외를 발생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노드가 한 개도 없을 경우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헤드로 지정하고 다음 노드가 자기 자신을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가리키게한다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첫 번째 자리에 노드를 추가하려는 경우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마지막 노드를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가리키게한다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가리키게한다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가리키게한다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헤드가 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첫 번째 이후에 노드를 추가하려는 경우 (동일)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타고 추가하려는 위치의 바로 전 위치까지 이동한다.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노드를 가리키게 바꿔준다.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바꿔준다.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currentCount를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한 개 증가시킨다.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8E2C21-FB63-415D-B1AF-86AAF6F7BF54}"/>
              </a:ext>
            </a:extLst>
          </p:cNvPr>
          <p:cNvGrpSpPr/>
          <p:nvPr/>
        </p:nvGrpSpPr>
        <p:grpSpPr>
          <a:xfrm>
            <a:off x="8244471" y="1464539"/>
            <a:ext cx="2914596" cy="1103583"/>
            <a:chOff x="6978869" y="2375338"/>
            <a:chExt cx="2914596" cy="110358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ACB0FAB-489A-42D8-8A9C-B74CAD9EB06D}"/>
                </a:ext>
              </a:extLst>
            </p:cNvPr>
            <p:cNvSpPr/>
            <p:nvPr/>
          </p:nvSpPr>
          <p:spPr>
            <a:xfrm>
              <a:off x="6978869" y="2375338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0988C23-C59D-42CB-89F2-94D10B3D6440}"/>
                </a:ext>
              </a:extLst>
            </p:cNvPr>
            <p:cNvSpPr/>
            <p:nvPr/>
          </p:nvSpPr>
          <p:spPr>
            <a:xfrm>
              <a:off x="8086931" y="2375338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B7DE7D0-3EA5-4D96-AC2C-7082DA0E688A}"/>
                </a:ext>
              </a:extLst>
            </p:cNvPr>
            <p:cNvSpPr/>
            <p:nvPr/>
          </p:nvSpPr>
          <p:spPr>
            <a:xfrm>
              <a:off x="9189272" y="2375338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CB87FF5-6249-4C4D-956A-41D5859A4E13}"/>
                </a:ext>
              </a:extLst>
            </p:cNvPr>
            <p:cNvCxnSpPr/>
            <p:nvPr/>
          </p:nvCxnSpPr>
          <p:spPr>
            <a:xfrm>
              <a:off x="7683062" y="2695901"/>
              <a:ext cx="34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1FE8B67-A8AF-46BB-966B-3A5204C4A2D3}"/>
                </a:ext>
              </a:extLst>
            </p:cNvPr>
            <p:cNvCxnSpPr/>
            <p:nvPr/>
          </p:nvCxnSpPr>
          <p:spPr>
            <a:xfrm>
              <a:off x="8791124" y="2706409"/>
              <a:ext cx="34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5DE5655-CC46-4FFC-9A84-902EEE358C65}"/>
                </a:ext>
              </a:extLst>
            </p:cNvPr>
            <p:cNvCxnSpPr>
              <a:cxnSpLocks/>
            </p:cNvCxnSpPr>
            <p:nvPr/>
          </p:nvCxnSpPr>
          <p:spPr>
            <a:xfrm>
              <a:off x="9565619" y="3016464"/>
              <a:ext cx="0" cy="46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D45240E-9F89-4652-AFE0-6A39DDC75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0965" y="3462433"/>
              <a:ext cx="22104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0BFB3EA-9075-4490-B508-B1B31A818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094" y="3016464"/>
              <a:ext cx="0" cy="433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74F17FC-10F9-4A3C-856B-78D05BEE41BE}"/>
              </a:ext>
            </a:extLst>
          </p:cNvPr>
          <p:cNvGrpSpPr/>
          <p:nvPr/>
        </p:nvGrpSpPr>
        <p:grpSpPr>
          <a:xfrm>
            <a:off x="5955298" y="1574776"/>
            <a:ext cx="1389351" cy="949441"/>
            <a:chOff x="8155439" y="1718742"/>
            <a:chExt cx="1389351" cy="94944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75330A4-D58C-436A-8EEB-74E14BEF15CC}"/>
                </a:ext>
              </a:extLst>
            </p:cNvPr>
            <p:cNvSpPr/>
            <p:nvPr/>
          </p:nvSpPr>
          <p:spPr>
            <a:xfrm>
              <a:off x="8498018" y="1718742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C929E4B-7B38-4F11-B472-F70F487A0C42}"/>
                </a:ext>
              </a:extLst>
            </p:cNvPr>
            <p:cNvCxnSpPr>
              <a:cxnSpLocks/>
            </p:cNvCxnSpPr>
            <p:nvPr/>
          </p:nvCxnSpPr>
          <p:spPr>
            <a:xfrm>
              <a:off x="9202211" y="2039305"/>
              <a:ext cx="34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8DF2C03-62A2-4895-A227-5F7F27BD1CEB}"/>
                </a:ext>
              </a:extLst>
            </p:cNvPr>
            <p:cNvCxnSpPr>
              <a:cxnSpLocks/>
            </p:cNvCxnSpPr>
            <p:nvPr/>
          </p:nvCxnSpPr>
          <p:spPr>
            <a:xfrm>
              <a:off x="9544790" y="2128639"/>
              <a:ext cx="0" cy="46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7D4C137-275B-4FE5-8BD7-25B2A0FF8E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5438" y="2668183"/>
              <a:ext cx="1276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66C6755-EF13-4126-B5F3-03ABCF48F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7559" y="2112580"/>
              <a:ext cx="1" cy="506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0F8CC2F-942E-4FBA-AAA2-EC319F9E25B3}"/>
                </a:ext>
              </a:extLst>
            </p:cNvPr>
            <p:cNvCxnSpPr>
              <a:cxnSpLocks/>
            </p:cNvCxnSpPr>
            <p:nvPr/>
          </p:nvCxnSpPr>
          <p:spPr>
            <a:xfrm>
              <a:off x="8155439" y="2039305"/>
              <a:ext cx="34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51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925343-EF33-4B85-B9FB-43F822614532}"/>
              </a:ext>
            </a:extLst>
          </p:cNvPr>
          <p:cNvSpPr txBox="1"/>
          <p:nvPr/>
        </p:nvSpPr>
        <p:spPr>
          <a:xfrm>
            <a:off x="1032933" y="1002874"/>
            <a:ext cx="4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기존 자료의 제거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인덱스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EC8CD2-BA37-414B-AB43-172EB712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1667312"/>
            <a:ext cx="4635021" cy="509167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0049DA4-F211-4BF6-BD4B-927F2D15C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99" y="3051842"/>
            <a:ext cx="553869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가리키고,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tempPreNode는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null을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예외 처리 : 음수 또는 연결리스트의 현재 노드의 개수보다 더 큰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인덱스값이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들어왔을 때 예외를 발생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처음에 위치한 노드를 지울 경우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만약 현재 노드가 한 개인 경우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null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currentCount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= 0으로 바꾸고 종료합니다.//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노드로 이동시킵니다.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그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 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마지막 노드를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가리킬때까지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이동하고 그 노드의 다음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head를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가리키게 합니다. ( 순환 처리)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첫 번째 이후에 위치한 노드를 지울 경우 (동일)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지우려는 노드를 가리키게 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칸씩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링크를 타고 가면서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tempPreNode가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이전 노드를 가리키게 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tempPreNode의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tempNode의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다음 노드를 가리키게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currentCount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한 개 감소시킵니다.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521194-B87E-4E11-AF1E-D8DA0D37E8DD}"/>
              </a:ext>
            </a:extLst>
          </p:cNvPr>
          <p:cNvGrpSpPr/>
          <p:nvPr/>
        </p:nvGrpSpPr>
        <p:grpSpPr>
          <a:xfrm>
            <a:off x="7226678" y="1864176"/>
            <a:ext cx="2914596" cy="1103583"/>
            <a:chOff x="6978869" y="2375338"/>
            <a:chExt cx="2914596" cy="110358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21E6811-C488-4FD1-B95C-00A9957A8BBD}"/>
                </a:ext>
              </a:extLst>
            </p:cNvPr>
            <p:cNvSpPr/>
            <p:nvPr/>
          </p:nvSpPr>
          <p:spPr>
            <a:xfrm>
              <a:off x="6978869" y="2375338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8962B5-1408-4E67-B512-4BF86DB263BC}"/>
                </a:ext>
              </a:extLst>
            </p:cNvPr>
            <p:cNvSpPr/>
            <p:nvPr/>
          </p:nvSpPr>
          <p:spPr>
            <a:xfrm>
              <a:off x="8086931" y="2375338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BDC07C-4E34-43B0-B16D-5D20146E54EA}"/>
                </a:ext>
              </a:extLst>
            </p:cNvPr>
            <p:cNvSpPr/>
            <p:nvPr/>
          </p:nvSpPr>
          <p:spPr>
            <a:xfrm>
              <a:off x="9189272" y="2375338"/>
              <a:ext cx="704193" cy="641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4BBFC34-C0A8-44A0-9DC8-25A45BC632D2}"/>
                </a:ext>
              </a:extLst>
            </p:cNvPr>
            <p:cNvCxnSpPr/>
            <p:nvPr/>
          </p:nvCxnSpPr>
          <p:spPr>
            <a:xfrm>
              <a:off x="7683062" y="2695901"/>
              <a:ext cx="34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5705CF8-3901-4293-937B-8272AA001487}"/>
                </a:ext>
              </a:extLst>
            </p:cNvPr>
            <p:cNvCxnSpPr/>
            <p:nvPr/>
          </p:nvCxnSpPr>
          <p:spPr>
            <a:xfrm>
              <a:off x="8791124" y="2706409"/>
              <a:ext cx="34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E4D4FB8-1A7D-4892-AF5C-EB21FC45F122}"/>
                </a:ext>
              </a:extLst>
            </p:cNvPr>
            <p:cNvCxnSpPr>
              <a:cxnSpLocks/>
            </p:cNvCxnSpPr>
            <p:nvPr/>
          </p:nvCxnSpPr>
          <p:spPr>
            <a:xfrm>
              <a:off x="9565619" y="3016464"/>
              <a:ext cx="0" cy="46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727007B-6785-4FCB-973F-2C0D3113F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0965" y="3462433"/>
              <a:ext cx="22104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6E9461B-04F4-4CFF-9E9D-04CB711B43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094" y="3016464"/>
              <a:ext cx="0" cy="433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8003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1683</Words>
  <Application>Microsoft Office PowerPoint</Application>
  <PresentationFormat>와이드스크린</PresentationFormat>
  <Paragraphs>229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임희영</cp:lastModifiedBy>
  <cp:revision>102</cp:revision>
  <dcterms:created xsi:type="dcterms:W3CDTF">2021-03-01T15:32:38Z</dcterms:created>
  <dcterms:modified xsi:type="dcterms:W3CDTF">2021-03-19T10:47:43Z</dcterms:modified>
</cp:coreProperties>
</file>