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6" r:id="rId4"/>
    <p:sldId id="258" r:id="rId5"/>
    <p:sldId id="259" r:id="rId6"/>
    <p:sldId id="260" r:id="rId7"/>
    <p:sldId id="268" r:id="rId8"/>
    <p:sldId id="271" r:id="rId9"/>
    <p:sldId id="261" r:id="rId10"/>
    <p:sldId id="263" r:id="rId11"/>
    <p:sldId id="264" r:id="rId12"/>
    <p:sldId id="265" r:id="rId13"/>
    <p:sldId id="262" r:id="rId14"/>
    <p:sldId id="270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0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78096" y="2468843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재귀 호출</a:t>
            </a:r>
            <a:endParaRPr lang="ko-KR" altLang="en-US" sz="5400" kern="0" dirty="0">
              <a:solidFill>
                <a:srgbClr val="F1A197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5923" y="3940267"/>
            <a:ext cx="1901371" cy="2888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20171693</a:t>
            </a:r>
            <a:r>
              <a:rPr lang="ko-KR" altLang="en-US" sz="1000" b="1" dirty="0">
                <a:solidFill>
                  <a:prstClr val="white"/>
                </a:solidFill>
              </a:rPr>
              <a:t> 임희영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10A79-7C0F-4991-934F-4DC1CCBDD67E}"/>
              </a:ext>
            </a:extLst>
          </p:cNvPr>
          <p:cNvSpPr txBox="1"/>
          <p:nvPr/>
        </p:nvSpPr>
        <p:spPr>
          <a:xfrm>
            <a:off x="2891671" y="5552814"/>
            <a:ext cx="705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재귀 호출 </a:t>
            </a:r>
            <a:r>
              <a:rPr lang="en-US" altLang="ko-KR" dirty="0"/>
              <a:t>: </a:t>
            </a:r>
            <a:r>
              <a:rPr lang="ko-KR" altLang="en-US" dirty="0"/>
              <a:t>자기 자신을 다시 호출하는 것</a:t>
            </a:r>
            <a:r>
              <a:rPr lang="en-US" altLang="ko-KR" dirty="0"/>
              <a:t>( </a:t>
            </a:r>
            <a:r>
              <a:rPr lang="ko-KR" altLang="en-US" dirty="0"/>
              <a:t>탐색 알고리즘의 기초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자기 자신을 호출하는 것만으로 탐색이 가능</a:t>
            </a:r>
          </a:p>
        </p:txBody>
      </p:sp>
    </p:spTree>
    <p:extLst>
      <p:ext uri="{BB962C8B-B14F-4D97-AF65-F5344CB8AC3E}">
        <p14:creationId xmlns:p14="http://schemas.microsoft.com/office/powerpoint/2010/main" val="19626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재귀 호출과 반복 호출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1D10B-FB58-4E88-AC0F-241BE1EC7409}"/>
              </a:ext>
            </a:extLst>
          </p:cNvPr>
          <p:cNvSpPr txBox="1"/>
          <p:nvPr/>
        </p:nvSpPr>
        <p:spPr>
          <a:xfrm>
            <a:off x="1029399" y="1002874"/>
            <a:ext cx="431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피보나치 수열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F7310-52BE-4C72-9C5C-77E97B49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6" y="1772043"/>
            <a:ext cx="4562475" cy="4429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75A1A8-F560-45A0-BAA2-ACE2EA203E47}"/>
              </a:ext>
            </a:extLst>
          </p:cNvPr>
          <p:cNvSpPr txBox="1"/>
          <p:nvPr/>
        </p:nvSpPr>
        <p:spPr>
          <a:xfrm>
            <a:off x="791537" y="1402984"/>
            <a:ext cx="445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 호출 </a:t>
            </a:r>
            <a:r>
              <a:rPr lang="ko-KR" altLang="en-US"/>
              <a:t>방식으로 피보나치 수열 </a:t>
            </a:r>
            <a:r>
              <a:rPr lang="ko-KR" altLang="en-US" dirty="0"/>
              <a:t>구현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C432E81-54F0-4C4F-B339-1C606D427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1964096"/>
            <a:ext cx="4938829" cy="17331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A0DBBF-6B7C-4B6D-BC32-9DF56D1C388D}"/>
              </a:ext>
            </a:extLst>
          </p:cNvPr>
          <p:cNvSpPr txBox="1"/>
          <p:nvPr/>
        </p:nvSpPr>
        <p:spPr>
          <a:xfrm>
            <a:off x="5702870" y="4032581"/>
            <a:ext cx="49747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불필요한 중복 호출의 비중이 높아져 계산에 걸리는 시간이 급격히 증가한다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피보나치 수열의 계산은 시간 복잡도가 </a:t>
            </a:r>
            <a:r>
              <a:rPr lang="en-US" altLang="ko-KR" sz="1400" dirty="0"/>
              <a:t>O(2^n)</a:t>
            </a:r>
            <a:r>
              <a:rPr lang="ko-KR" altLang="en-US" sz="1400" dirty="0"/>
              <a:t>이기 때문에 시간 복잡도가 지수적으로 증가한다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044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재귀 호출과 반복 호출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A3E45-1246-4D4C-816C-978AEDC12D61}"/>
              </a:ext>
            </a:extLst>
          </p:cNvPr>
          <p:cNvSpPr txBox="1"/>
          <p:nvPr/>
        </p:nvSpPr>
        <p:spPr>
          <a:xfrm>
            <a:off x="791537" y="1402984"/>
            <a:ext cx="445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 호출 방식으로 피보나치 수열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D65AFB-CFF4-4D82-B6FC-9F5670179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88" y="1765329"/>
            <a:ext cx="4011534" cy="4535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35E9F-3340-40C6-8AA7-0D91CB02FA01}"/>
              </a:ext>
            </a:extLst>
          </p:cNvPr>
          <p:cNvSpPr txBox="1"/>
          <p:nvPr/>
        </p:nvSpPr>
        <p:spPr>
          <a:xfrm>
            <a:off x="781342" y="6300818"/>
            <a:ext cx="799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시간 복잡도가 </a:t>
            </a:r>
            <a:r>
              <a:rPr lang="en-US" altLang="ko-KR" dirty="0"/>
              <a:t>O(n)</a:t>
            </a:r>
            <a:r>
              <a:rPr lang="ko-KR" altLang="en-US" dirty="0"/>
              <a:t>으로 재귀보다 성능이 우수하나 가독성이 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53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재귀 호출과 반복 호출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F9CE0-5172-4F8E-807C-142E4FF7B6B1}"/>
              </a:ext>
            </a:extLst>
          </p:cNvPr>
          <p:cNvSpPr txBox="1"/>
          <p:nvPr/>
        </p:nvSpPr>
        <p:spPr>
          <a:xfrm>
            <a:off x="1029399" y="1002874"/>
            <a:ext cx="431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하노이 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ADFE21-8723-4250-B442-A73D89E69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9" y="1701463"/>
            <a:ext cx="3219450" cy="1419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E9B9C1-9BBD-47E4-8D7F-E50C197F0743}"/>
              </a:ext>
            </a:extLst>
          </p:cNvPr>
          <p:cNvSpPr txBox="1"/>
          <p:nvPr/>
        </p:nvSpPr>
        <p:spPr>
          <a:xfrm>
            <a:off x="878670" y="4201886"/>
            <a:ext cx="56854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하노이 탑 문제란</a:t>
            </a:r>
            <a:r>
              <a:rPr lang="en-US" altLang="ko-KR" dirty="0"/>
              <a:t>?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한번에 하나의 원판만 이동할 수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맨 위에 있는 원판만 이동할 수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크기가 작은 원판 위에 큰 원판이 있을 수 없다.(크기가 큰 원판 위에만 작은 원판을 놓을 수 있다.)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중간 막대를 이용할 수 있으나 앞의 3가지 조건을 만족해야 한다.</a:t>
            </a:r>
          </a:p>
        </p:txBody>
      </p:sp>
    </p:spTree>
    <p:extLst>
      <p:ext uri="{BB962C8B-B14F-4D97-AF65-F5344CB8AC3E}">
        <p14:creationId xmlns:p14="http://schemas.microsoft.com/office/powerpoint/2010/main" val="6656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재귀 호출과 반복 호출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B43B8-5351-4918-A885-E4487D347301}"/>
              </a:ext>
            </a:extLst>
          </p:cNvPr>
          <p:cNvSpPr txBox="1"/>
          <p:nvPr/>
        </p:nvSpPr>
        <p:spPr>
          <a:xfrm>
            <a:off x="981018" y="1306794"/>
            <a:ext cx="822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하노이 탑의 함수에는 두 번의 재귀와</a:t>
            </a:r>
            <a:endParaRPr lang="en-US" altLang="ko-KR" dirty="0"/>
          </a:p>
          <a:p>
            <a:r>
              <a:rPr lang="ko-KR" altLang="en-US" dirty="0"/>
              <a:t>한 번의 가장 큰 원반을 옮기는 과정이 필요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3</a:t>
            </a:r>
            <a:r>
              <a:rPr lang="ko-KR" altLang="en-US" dirty="0"/>
              <a:t>번의 과정으로 분해가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EBBBB-2924-403D-BB1B-3125B34D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90" y="2736817"/>
            <a:ext cx="3702353" cy="30610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BB6D8A-276E-4BC5-A647-A1CE6C370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943" y="2306487"/>
            <a:ext cx="5289600" cy="364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706684-2E2D-478D-9672-79F86B74DDDA}"/>
              </a:ext>
            </a:extLst>
          </p:cNvPr>
          <p:cNvSpPr txBox="1"/>
          <p:nvPr/>
        </p:nvSpPr>
        <p:spPr>
          <a:xfrm>
            <a:off x="828206" y="6119940"/>
            <a:ext cx="776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결국은 기둥의 알파벳만 바뀌고 각 과정의 반복이 일어난다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1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재귀 호출과 반복 호출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E3BDD7-549A-492B-90B9-8C5BA554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70" y="1452655"/>
            <a:ext cx="97631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155027" y="3061079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감사합니다</a:t>
            </a:r>
            <a:r>
              <a:rPr lang="en-US" altLang="ko-KR" sz="3200" b="1" i="1" kern="0" dirty="0">
                <a:solidFill>
                  <a:srgbClr val="010B3C"/>
                </a:solidFill>
              </a:rPr>
              <a:t>~</a:t>
            </a:r>
            <a:endParaRPr lang="ko-KR" altLang="en-US" sz="54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51C876-000E-4B1D-8E1D-12A3E6AC5E19}"/>
              </a:ext>
            </a:extLst>
          </p:cNvPr>
          <p:cNvSpPr txBox="1"/>
          <p:nvPr/>
        </p:nvSpPr>
        <p:spPr>
          <a:xfrm>
            <a:off x="878670" y="1746388"/>
            <a:ext cx="4463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재귀 호출이란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재귀 호출과 반복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9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117042" y="2960189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재귀 호출이란</a:t>
            </a:r>
            <a:r>
              <a:rPr lang="en-US" altLang="ko-KR" sz="3200" b="1" i="1" kern="0" dirty="0">
                <a:solidFill>
                  <a:srgbClr val="010B3C"/>
                </a:solidFill>
              </a:rPr>
              <a:t>?</a:t>
            </a:r>
            <a:endParaRPr lang="ko-KR" altLang="en-US" sz="54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7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재귀 호출이란</a:t>
            </a:r>
            <a:r>
              <a:rPr lang="en-US" altLang="ko-KR" sz="2800" b="1" i="1" kern="0" dirty="0">
                <a:solidFill>
                  <a:srgbClr val="010B3C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FBD42-B780-4E3C-B1EE-F9E0125BC7F4}"/>
              </a:ext>
            </a:extLst>
          </p:cNvPr>
          <p:cNvSpPr txBox="1"/>
          <p:nvPr/>
        </p:nvSpPr>
        <p:spPr>
          <a:xfrm>
            <a:off x="1029399" y="1002874"/>
            <a:ext cx="431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재귀 호출의 </a:t>
            </a:r>
            <a:r>
              <a:rPr lang="en-US" altLang="ko-KR" sz="2000" i="1" dirty="0"/>
              <a:t>2</a:t>
            </a:r>
            <a:r>
              <a:rPr lang="ko-KR" altLang="en-US" sz="2000" i="1" dirty="0"/>
              <a:t>가지 조건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B54ED-C01A-432B-9A5E-A7D757A7028D}"/>
              </a:ext>
            </a:extLst>
          </p:cNvPr>
          <p:cNvSpPr txBox="1"/>
          <p:nvPr/>
        </p:nvSpPr>
        <p:spPr>
          <a:xfrm>
            <a:off x="461597" y="1754955"/>
            <a:ext cx="56141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 호출이 되기 위해선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호출될 때마다 문제의 범위가 줄어들어야 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종료 조건이 있어야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=&gt; </a:t>
            </a:r>
            <a:r>
              <a:rPr lang="ko-KR" altLang="en-US" sz="1600" dirty="0"/>
              <a:t>무한 루프에 빠지지 않게 하기 위해 지켜야 하는 원칙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7C4D8-3EA0-43F1-9964-A7F08BBF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33" y="1543050"/>
            <a:ext cx="5400675" cy="377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99338-FC45-4D9E-8225-36FADCB2DB9B}"/>
              </a:ext>
            </a:extLst>
          </p:cNvPr>
          <p:cNvSpPr txBox="1"/>
          <p:nvPr/>
        </p:nvSpPr>
        <p:spPr>
          <a:xfrm>
            <a:off x="5819732" y="5282294"/>
            <a:ext cx="5536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자신이 호출될 때마다 문제의 범위가 줄어들지만</a:t>
            </a:r>
            <a:endParaRPr lang="en-US" altLang="ko-KR" dirty="0"/>
          </a:p>
          <a:p>
            <a:r>
              <a:rPr lang="ko-KR" altLang="en-US" dirty="0"/>
              <a:t>종료 조건이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2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재귀 호출이란</a:t>
            </a:r>
            <a:r>
              <a:rPr lang="en-US" altLang="ko-KR" sz="2800" b="1" i="1" kern="0" dirty="0">
                <a:solidFill>
                  <a:srgbClr val="010B3C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17B82-E218-4178-9E5F-CB57281FAF02}"/>
              </a:ext>
            </a:extLst>
          </p:cNvPr>
          <p:cNvSpPr txBox="1"/>
          <p:nvPr/>
        </p:nvSpPr>
        <p:spPr>
          <a:xfrm>
            <a:off x="368300" y="1389414"/>
            <a:ext cx="513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en-US" altLang="ko-KR" dirty="0"/>
              <a:t>(n!) : 1 x 2 x 3 x…(n-1) x n = n x (n-1)!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계산 내부에서 </a:t>
            </a:r>
            <a:r>
              <a:rPr lang="ko-KR" altLang="en-US" dirty="0" err="1"/>
              <a:t>팩토리얼이</a:t>
            </a:r>
            <a:r>
              <a:rPr lang="ko-KR" altLang="en-US" dirty="0"/>
              <a:t> 다시 정의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38908-C209-46B6-9948-EBEEF14D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9" y="2050105"/>
            <a:ext cx="6219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재귀 호출이란</a:t>
            </a:r>
            <a:r>
              <a:rPr lang="en-US" altLang="ko-KR" sz="2800" b="1" i="1" kern="0" dirty="0">
                <a:solidFill>
                  <a:srgbClr val="010B3C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0784D-0B54-4D83-BAEB-C0101714BB52}"/>
              </a:ext>
            </a:extLst>
          </p:cNvPr>
          <p:cNvSpPr txBox="1"/>
          <p:nvPr/>
        </p:nvSpPr>
        <p:spPr>
          <a:xfrm>
            <a:off x="1029399" y="1002874"/>
            <a:ext cx="431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재귀 호출의 호출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5D9481-499F-4624-B83E-1EBCD5F54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1" y="1742014"/>
            <a:ext cx="4857522" cy="1860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CC6E42-C800-474E-825E-6AD92A8B9686}"/>
              </a:ext>
            </a:extLst>
          </p:cNvPr>
          <p:cNvSpPr txBox="1"/>
          <p:nvPr/>
        </p:nvSpPr>
        <p:spPr>
          <a:xfrm>
            <a:off x="461597" y="3510054"/>
            <a:ext cx="633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-&gt; </a:t>
            </a:r>
            <a:r>
              <a:rPr lang="ko-KR" altLang="en-US" sz="1400" dirty="0"/>
              <a:t>운영 체제에서는 스택을 이용하여 재귀 호출을 실행한다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BBC3A-2943-4507-8650-0789AAC51A7F}"/>
              </a:ext>
            </a:extLst>
          </p:cNvPr>
          <p:cNvSpPr txBox="1"/>
          <p:nvPr/>
        </p:nvSpPr>
        <p:spPr>
          <a:xfrm>
            <a:off x="616115" y="3969017"/>
            <a:ext cx="75129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 체제의 관점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운영체제에서는 하나의 함수가 호출되면 호출되는 함수별로 활성 레코드에 관련 정보를 저장 </a:t>
            </a:r>
            <a:endParaRPr lang="en-US" altLang="ko-K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/>
              <a:t>활성 레코드 </a:t>
            </a:r>
            <a:r>
              <a:rPr lang="en-US" altLang="ko-KR" sz="1400" dirty="0"/>
              <a:t>: </a:t>
            </a:r>
            <a:r>
              <a:rPr lang="ko-KR" altLang="en-US" sz="1400" dirty="0"/>
              <a:t>함수를 호출할 때 함수에서 사용되는 모든 지역 변수와 전달된 </a:t>
            </a:r>
            <a:r>
              <a:rPr lang="ko-KR" altLang="en-US" sz="1400" dirty="0" err="1"/>
              <a:t>인자등을</a:t>
            </a:r>
            <a:r>
              <a:rPr lang="ko-KR" altLang="en-US" sz="1400" dirty="0"/>
              <a:t> 저장하는 공간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실행 도중에 다른 함수가 호출되면 해당 함수의 활성 레코드로 변경시킨다</a:t>
            </a:r>
            <a:r>
              <a:rPr lang="en-US" altLang="ko-KR" sz="1400" dirty="0"/>
              <a:t>.(</a:t>
            </a:r>
            <a:r>
              <a:rPr lang="ko-KR" altLang="en-US" sz="1400" dirty="0"/>
              <a:t>문맥 변경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/>
              <a:t>운영 체제의 관점에서 보면 재귀 호출에 의해 같은 함수가 여러 번 호출된다 하더라도 이는 모두 별개의 함수로 처리됨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/>
              <a:t>재귀 호출되는 함수별로 활성레코드를 독립적으로 처리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그러면 재귀 함수의 마지막 실행이 일어나면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-&gt; </a:t>
            </a:r>
            <a:r>
              <a:rPr lang="ko-KR" altLang="en-US" sz="1400" dirty="0"/>
              <a:t>운영 체제는 시스템 스택에서 활성 레코드를 새로 </a:t>
            </a:r>
            <a:r>
              <a:rPr lang="ko-KR" altLang="en-US" sz="1400" dirty="0" err="1"/>
              <a:t>팝하여</a:t>
            </a:r>
            <a:r>
              <a:rPr lang="ko-KR" altLang="en-US" sz="1400" dirty="0"/>
              <a:t> 다음에 실행할 함수를 로딩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-&gt; LIFO(Last In First Out) </a:t>
            </a:r>
            <a:r>
              <a:rPr lang="ko-KR" altLang="en-US" sz="1400" dirty="0"/>
              <a:t>특성으로 호출된 역순으로 함수가 실행 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BC93C-EA9B-411B-829A-77AC38D11A88}"/>
              </a:ext>
            </a:extLst>
          </p:cNvPr>
          <p:cNvSpPr txBox="1"/>
          <p:nvPr/>
        </p:nvSpPr>
        <p:spPr>
          <a:xfrm>
            <a:off x="6096000" y="1445840"/>
            <a:ext cx="496388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 호출의 단점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상대적으로 속도가 느리다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/>
              <a:t>재귀 호출을 사용하면 문맥 변경이 일어나고 처리하는 과정이 복잡해 많은 시간이 걸림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함수 호출 횟수에 제한이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운영체제의 스택 크기에 제약이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이러한 함수의 호출 횟수가 운영 체제의 시스템 스택이 지원하는 수준 이상으로 커지게 되면 프로그램이 강제 종료된다</a:t>
            </a:r>
            <a:r>
              <a:rPr lang="en-US" altLang="ko-KR" sz="1400" dirty="0"/>
              <a:t>.(</a:t>
            </a:r>
            <a:r>
              <a:rPr lang="ko-KR" altLang="en-US" sz="1400" dirty="0"/>
              <a:t>스택 </a:t>
            </a:r>
            <a:r>
              <a:rPr lang="ko-KR" altLang="en-US" sz="1400" dirty="0" err="1"/>
              <a:t>오버플로우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56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93124" y="2532092"/>
            <a:ext cx="5881945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재귀 호출과 </a:t>
            </a:r>
            <a:endParaRPr lang="en-US" altLang="ko-KR" sz="3200" b="1" i="1" kern="0" dirty="0">
              <a:solidFill>
                <a:srgbClr val="010B3C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반복 호출</a:t>
            </a:r>
            <a:endParaRPr lang="ko-KR" altLang="en-US" sz="54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3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재귀 호출과 반복 호출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80F15-0135-4158-88FB-ABEC1B869C55}"/>
              </a:ext>
            </a:extLst>
          </p:cNvPr>
          <p:cNvSpPr txBox="1"/>
          <p:nvPr/>
        </p:nvSpPr>
        <p:spPr>
          <a:xfrm>
            <a:off x="981018" y="1157901"/>
            <a:ext cx="705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반복 호출 </a:t>
            </a:r>
            <a:r>
              <a:rPr lang="en-US" altLang="ko-KR" dirty="0"/>
              <a:t>: for</a:t>
            </a:r>
            <a:r>
              <a:rPr lang="ko-KR" altLang="en-US" dirty="0"/>
              <a:t>나 </a:t>
            </a:r>
            <a:r>
              <a:rPr lang="en-US" altLang="ko-KR" dirty="0"/>
              <a:t>while</a:t>
            </a:r>
            <a:r>
              <a:rPr lang="ko-KR" altLang="en-US" dirty="0"/>
              <a:t>문 등을 이용하여 반복적으로 명령을 실행하여 문제를 해결하는 방법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D2AF8-C256-4CB1-BE65-04B2EC2C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03" y="1868150"/>
            <a:ext cx="5743575" cy="1962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4A0C2-3271-41D9-B38E-537EAB522F30}"/>
              </a:ext>
            </a:extLst>
          </p:cNvPr>
          <p:cNvSpPr txBox="1"/>
          <p:nvPr/>
        </p:nvSpPr>
        <p:spPr>
          <a:xfrm>
            <a:off x="1005151" y="3794019"/>
            <a:ext cx="7514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 호출과 반복 호출은 표현 능력이 같기 때문에 서로 대체가능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컴퓨터의 성능이 좋아진 지금 협업할 때의 코드의 가독성을 위해 재귀 호출을 사용</a:t>
            </a:r>
          </a:p>
        </p:txBody>
      </p:sp>
    </p:spTree>
    <p:extLst>
      <p:ext uri="{BB962C8B-B14F-4D97-AF65-F5344CB8AC3E}">
        <p14:creationId xmlns:p14="http://schemas.microsoft.com/office/powerpoint/2010/main" val="22649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재귀 호출과 반복 호출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B9997-C018-42B4-8FFB-436C837AAAA5}"/>
              </a:ext>
            </a:extLst>
          </p:cNvPr>
          <p:cNvSpPr txBox="1"/>
          <p:nvPr/>
        </p:nvSpPr>
        <p:spPr>
          <a:xfrm>
            <a:off x="1029399" y="1002874"/>
            <a:ext cx="431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 err="1"/>
              <a:t>팩토리얼</a:t>
            </a:r>
            <a:r>
              <a:rPr lang="ko-KR" altLang="en-US" sz="2000" i="1" dirty="0"/>
              <a:t> 함수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24C250-469F-4658-B1F6-66A5D956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7" y="1772316"/>
            <a:ext cx="4981575" cy="3762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DCF2C-D929-46BD-8D2F-B742C1BF0F01}"/>
              </a:ext>
            </a:extLst>
          </p:cNvPr>
          <p:cNvSpPr txBox="1"/>
          <p:nvPr/>
        </p:nvSpPr>
        <p:spPr>
          <a:xfrm>
            <a:off x="791537" y="1402984"/>
            <a:ext cx="422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 호출 방식으로 </a:t>
            </a:r>
            <a:r>
              <a:rPr lang="ko-KR" altLang="en-US" dirty="0" err="1"/>
              <a:t>팩토리얼</a:t>
            </a:r>
            <a:r>
              <a:rPr lang="ko-KR" altLang="en-US" dirty="0"/>
              <a:t>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6C041-3B11-4556-BF21-5B8B30456501}"/>
              </a:ext>
            </a:extLst>
          </p:cNvPr>
          <p:cNvSpPr txBox="1"/>
          <p:nvPr/>
        </p:nvSpPr>
        <p:spPr>
          <a:xfrm>
            <a:off x="734200" y="5594780"/>
            <a:ext cx="622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팩토리얼의</a:t>
            </a:r>
            <a:r>
              <a:rPr lang="ko-KR" altLang="en-US" dirty="0"/>
              <a:t> 경우 재귀 호출이 함수의 끝 부분에서 한 번만 일어나는 꼬리 재귀 호출 방식이라 반복 호출로 변경하기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3265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520</Words>
  <Application>Microsoft Office PowerPoint</Application>
  <PresentationFormat>와이드스크린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정보통신공학과 임희영</cp:lastModifiedBy>
  <cp:revision>35</cp:revision>
  <dcterms:created xsi:type="dcterms:W3CDTF">2021-03-01T15:32:38Z</dcterms:created>
  <dcterms:modified xsi:type="dcterms:W3CDTF">2021-03-03T09:38:40Z</dcterms:modified>
</cp:coreProperties>
</file>